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9" r:id="rId2"/>
    <p:sldId id="396" r:id="rId3"/>
    <p:sldId id="400" r:id="rId4"/>
    <p:sldId id="402" r:id="rId5"/>
    <p:sldId id="404" r:id="rId6"/>
    <p:sldId id="405" r:id="rId7"/>
    <p:sldId id="403" r:id="rId8"/>
    <p:sldId id="407" r:id="rId9"/>
    <p:sldId id="406" r:id="rId10"/>
    <p:sldId id="409" r:id="rId11"/>
    <p:sldId id="408" r:id="rId12"/>
    <p:sldId id="412" r:id="rId13"/>
    <p:sldId id="413" r:id="rId14"/>
    <p:sldId id="414" r:id="rId15"/>
    <p:sldId id="415" r:id="rId16"/>
    <p:sldId id="416" r:id="rId17"/>
    <p:sldId id="426" r:id="rId18"/>
    <p:sldId id="432" r:id="rId19"/>
    <p:sldId id="417" r:id="rId20"/>
    <p:sldId id="418" r:id="rId21"/>
    <p:sldId id="431" r:id="rId22"/>
    <p:sldId id="430" r:id="rId23"/>
    <p:sldId id="419" r:id="rId24"/>
    <p:sldId id="422" r:id="rId25"/>
    <p:sldId id="427" r:id="rId26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FF"/>
    <a:srgbClr val="000000"/>
    <a:srgbClr val="F7F7F7"/>
    <a:srgbClr val="F3FAFF"/>
    <a:srgbClr val="EDEFF3"/>
    <a:srgbClr val="F1F0E7"/>
    <a:srgbClr val="6A6A6A"/>
    <a:srgbClr val="FFFEF6"/>
    <a:srgbClr val="FFFFCC"/>
    <a:srgbClr val="9A9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82262" autoAdjust="0"/>
  </p:normalViewPr>
  <p:slideViewPr>
    <p:cSldViewPr>
      <p:cViewPr varScale="1">
        <p:scale>
          <a:sx n="49" d="100"/>
          <a:sy n="49" d="100"/>
        </p:scale>
        <p:origin x="1410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r>
              <a:rPr lang="ja-JP" altLang="en-US" dirty="0">
                <a:latin typeface="+mn-ea"/>
              </a:rPr>
              <a:t>機密性</a:t>
            </a:r>
            <a:r>
              <a:rPr lang="en-US" altLang="ja-JP" dirty="0">
                <a:latin typeface="+mn-ea"/>
              </a:rPr>
              <a:t>2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E4497C30-CA5D-45D9-B7C5-D43B8666F599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252BD97-86ED-43A9-AC8D-1CBE89B83A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5670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r>
              <a:rPr lang="ja-JP" altLang="en-US" dirty="0"/>
              <a:t>機密性</a:t>
            </a:r>
            <a:r>
              <a:rPr lang="en-US" altLang="ja-JP" dirty="0"/>
              <a:t>2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CD0616F3-83F0-4503-9401-E1784DE06FB2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7DF3EC40-7860-4324-8ED9-3E00A75AC7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049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1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ja-JP" altLang="en-US"/>
              <a:t>機密性</a:t>
            </a:r>
            <a:r>
              <a:rPr lang="en-US" altLang="ja-JP"/>
              <a:t>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F3EC40-7860-4324-8ED9-3E00A75AC7F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97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ja-JP" altLang="en-US"/>
              <a:t>機密性</a:t>
            </a:r>
            <a:r>
              <a:rPr lang="en-US" altLang="ja-JP"/>
              <a:t>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EC40-7860-4324-8ED9-3E00A75AC7F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05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1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 userDrawn="1"/>
        </p:nvSpPr>
        <p:spPr>
          <a:xfrm>
            <a:off x="183000" y="548680"/>
            <a:ext cx="9540000" cy="18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0000">
                <a:schemeClr val="bg1">
                  <a:lumMod val="5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9" name="スライド番号プレースホルダー 5"/>
          <p:cNvSpPr txBox="1">
            <a:spLocks/>
          </p:cNvSpPr>
          <p:nvPr userDrawn="1"/>
        </p:nvSpPr>
        <p:spPr>
          <a:xfrm>
            <a:off x="3797300" y="6463076"/>
            <a:ext cx="2311400" cy="306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78FFA4C-1D98-47CC-A2FE-57C34FC4C00A}" type="slidenum">
              <a:rPr lang="ja-JP" altLang="en-US" sz="1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algn="ctr"/>
              <a:t>‹#›</a:t>
            </a:fld>
            <a:endParaRPr lang="ja-JP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角丸四角形 10"/>
          <p:cNvSpPr/>
          <p:nvPr userDrawn="1"/>
        </p:nvSpPr>
        <p:spPr>
          <a:xfrm>
            <a:off x="183000" y="6410085"/>
            <a:ext cx="9540000" cy="180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0000">
                <a:schemeClr val="bg1">
                  <a:lumMod val="50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49" y="6440613"/>
            <a:ext cx="1188000" cy="3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7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ctr" defTabSz="914417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6" indent="-342906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4" indent="-285756" algn="l" defTabSz="91441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2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0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8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8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6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6" indent="-228605" algn="l" defTabSz="9144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3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2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7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8C2353-F247-E096-D689-40DCFE2E44FF}"/>
              </a:ext>
            </a:extLst>
          </p:cNvPr>
          <p:cNvSpPr txBox="1">
            <a:spLocks/>
          </p:cNvSpPr>
          <p:nvPr/>
        </p:nvSpPr>
        <p:spPr>
          <a:xfrm>
            <a:off x="3405000" y="5599472"/>
            <a:ext cx="3096000" cy="86409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000" b="1" kern="1200">
                <a:solidFill>
                  <a:srgbClr val="48301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marL="85725" algn="dist">
              <a:lnSpc>
                <a:spcPts val="2100"/>
              </a:lnSpc>
              <a:spcBef>
                <a:spcPts val="0"/>
              </a:spcBef>
            </a:pPr>
            <a:r>
              <a:rPr lang="ja-JP" altLang="en-US" sz="1500" b="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令和８年６月３日</a:t>
            </a:r>
            <a:endParaRPr lang="en-US" altLang="ja-JP" sz="1500" b="0" spc="200" dirty="0">
              <a:solidFill>
                <a:schemeClr val="tx1">
                  <a:lumMod val="85000"/>
                  <a:lumOff val="1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85725" algn="dist">
              <a:lnSpc>
                <a:spcPts val="2100"/>
              </a:lnSpc>
              <a:spcBef>
                <a:spcPts val="0"/>
              </a:spcBef>
            </a:pPr>
            <a:r>
              <a:rPr lang="ja-JP" altLang="en-US" sz="1500" b="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全国健康保険協会熊本支部</a:t>
            </a:r>
            <a:endParaRPr lang="en-US" altLang="ja-JP" sz="1500" b="0" spc="200" dirty="0">
              <a:solidFill>
                <a:schemeClr val="tx1">
                  <a:lumMod val="85000"/>
                  <a:lumOff val="1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85725" algn="dist">
              <a:lnSpc>
                <a:spcPts val="2100"/>
              </a:lnSpc>
              <a:spcBef>
                <a:spcPts val="0"/>
              </a:spcBef>
            </a:pPr>
            <a:r>
              <a:rPr lang="ja-JP" altLang="en-US" sz="1500" b="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保健グループ</a:t>
            </a:r>
            <a:endParaRPr lang="en-US" altLang="ja-JP" sz="1500" b="0" spc="200" dirty="0">
              <a:solidFill>
                <a:schemeClr val="tx1">
                  <a:lumMod val="85000"/>
                  <a:lumOff val="15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76536" y="1978265"/>
            <a:ext cx="9000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spc="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健康づくり（運動</a:t>
            </a:r>
            <a:r>
              <a:rPr lang="en-US" altLang="ja-JP" sz="3600" b="1" spc="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/</a:t>
            </a:r>
            <a:r>
              <a:rPr lang="ja-JP" altLang="en-US" sz="3600" b="1" spc="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肩こり・腰痛予防）</a:t>
            </a:r>
            <a:endParaRPr lang="en-US" altLang="ja-JP" sz="3600" b="1" spc="3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53000" y="3717032"/>
            <a:ext cx="9000000" cy="36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83" y="4062214"/>
            <a:ext cx="1352635" cy="14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0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FAF433-E3DF-C8AD-B877-7F395836BFFD}"/>
              </a:ext>
            </a:extLst>
          </p:cNvPr>
          <p:cNvSpPr/>
          <p:nvPr/>
        </p:nvSpPr>
        <p:spPr>
          <a:xfrm>
            <a:off x="1641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腰痛の治療・再発予防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432BCAA-732F-A162-564D-4BF8E573B689}"/>
              </a:ext>
            </a:extLst>
          </p:cNvPr>
          <p:cNvSpPr/>
          <p:nvPr/>
        </p:nvSpPr>
        <p:spPr>
          <a:xfrm>
            <a:off x="272480" y="709928"/>
            <a:ext cx="2301810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腰痛の治療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9E14BA-5F03-25EF-B313-C04838F8F3E7}"/>
              </a:ext>
            </a:extLst>
          </p:cNvPr>
          <p:cNvSpPr txBox="1"/>
          <p:nvPr/>
        </p:nvSpPr>
        <p:spPr>
          <a:xfrm>
            <a:off x="271797" y="1259175"/>
            <a:ext cx="93610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原因となる内科的疾患などがあれば、その治療を優先します。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腰が原因の場合は、多くの場合時間経過で軽快するので、それまでは消炎鎮痛剤の内服や座薬、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神経ブロックなどで痛みを和らげます。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慢性的な痛みが残った場合には、コルセットの装着や牽引療法、温熱療法、電気療法など、痛みを改善するための対症療法が行われます。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対症療法を行っても効果がなく、痛みが著しい場合や、背骨の状態によっては手術が必要になることがあります。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C86C180-EEB4-19CC-8AFA-8CAC1E3D4483}"/>
              </a:ext>
            </a:extLst>
          </p:cNvPr>
          <p:cNvSpPr/>
          <p:nvPr/>
        </p:nvSpPr>
        <p:spPr>
          <a:xfrm>
            <a:off x="323544" y="3740507"/>
            <a:ext cx="2301810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腰痛の再発予防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2F078A-D1C7-CD36-DC6A-E15D086795CB}"/>
              </a:ext>
            </a:extLst>
          </p:cNvPr>
          <p:cNvSpPr txBox="1"/>
          <p:nvPr/>
        </p:nvSpPr>
        <p:spPr>
          <a:xfrm>
            <a:off x="344488" y="4329026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ある程度痛みが落ち着いてきたら</a:t>
            </a:r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、できるだけ早く発症前の生活に戻すようにしましょう。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運動や体操を積極的に行うことも効果的</a:t>
            </a:r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ウォーキングや水泳など、腰に負担がかからないスポーツがお勧めです。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08E7812-1815-3DCF-B625-190C191B1D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3360" y="665879"/>
            <a:ext cx="1573373" cy="144391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33DFD6E-DD13-3084-C29C-C012CC67DF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4606" y="4172507"/>
            <a:ext cx="1569044" cy="2135436"/>
          </a:xfrm>
          <a:prstGeom prst="rect">
            <a:avLst/>
          </a:prstGeom>
        </p:spPr>
      </p:pic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EA0EAEC8-4A61-9F27-FE87-D7E1855C3E17}"/>
              </a:ext>
            </a:extLst>
          </p:cNvPr>
          <p:cNvSpPr/>
          <p:nvPr/>
        </p:nvSpPr>
        <p:spPr>
          <a:xfrm>
            <a:off x="4736976" y="5178170"/>
            <a:ext cx="2736304" cy="1296292"/>
          </a:xfrm>
          <a:prstGeom prst="wedgeEllipseCallout">
            <a:avLst>
              <a:gd name="adj1" fmla="val 77959"/>
              <a:gd name="adj2" fmla="val -270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腰を支える腹筋や背筋を維持するために運動が大事！</a:t>
            </a:r>
          </a:p>
        </p:txBody>
      </p:sp>
    </p:spTree>
    <p:extLst>
      <p:ext uri="{BB962C8B-B14F-4D97-AF65-F5344CB8AC3E}">
        <p14:creationId xmlns:p14="http://schemas.microsoft.com/office/powerpoint/2010/main" val="96562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C2C660-665B-1812-372B-5BCF6A389652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腰痛体操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476CCC9-4C28-8C7B-16A1-4042121A9D6C}"/>
              </a:ext>
            </a:extLst>
          </p:cNvPr>
          <p:cNvSpPr/>
          <p:nvPr/>
        </p:nvSpPr>
        <p:spPr>
          <a:xfrm>
            <a:off x="128464" y="910582"/>
            <a:ext cx="2304256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腰痛体操の注意点</a:t>
            </a:r>
            <a:endParaRPr kumimoji="1" lang="ja-JP" altLang="en-US" sz="16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AA3081-6E65-1D93-B058-29BD229D3C58}"/>
              </a:ext>
            </a:extLst>
          </p:cNvPr>
          <p:cNvSpPr/>
          <p:nvPr/>
        </p:nvSpPr>
        <p:spPr>
          <a:xfrm>
            <a:off x="200473" y="2809275"/>
            <a:ext cx="2304256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背伸びストレッチ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F0EE45-F2D3-8C57-7D2C-7807B4324E79}"/>
              </a:ext>
            </a:extLst>
          </p:cNvPr>
          <p:cNvSpPr txBox="1"/>
          <p:nvPr/>
        </p:nvSpPr>
        <p:spPr>
          <a:xfrm>
            <a:off x="141800" y="3341615"/>
            <a:ext cx="426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腹筋、肩周辺、体側面を伸ばします。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両手を組んで、頭の上のほうに伸ばしていきます。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691B8D1-92D8-8F3C-143F-2C6B4E9FD9C7}"/>
              </a:ext>
            </a:extLst>
          </p:cNvPr>
          <p:cNvSpPr/>
          <p:nvPr/>
        </p:nvSpPr>
        <p:spPr>
          <a:xfrm>
            <a:off x="4961611" y="2807449"/>
            <a:ext cx="3159741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体側のばしストレッチ</a:t>
            </a:r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A0F45B-4637-7850-CF2C-5997E669C33C}"/>
              </a:ext>
            </a:extLst>
          </p:cNvPr>
          <p:cNvSpPr txBox="1"/>
          <p:nvPr/>
        </p:nvSpPr>
        <p:spPr>
          <a:xfrm>
            <a:off x="4964816" y="3338676"/>
            <a:ext cx="426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体の側面の筋肉を伸ばします。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両手を組み、左右体側にゆっくりと伸ばしていきます。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2BEC3AD-042F-CD4F-7AAA-5463B8CAFA3A}"/>
              </a:ext>
            </a:extLst>
          </p:cNvPr>
          <p:cNvSpPr/>
          <p:nvPr/>
        </p:nvSpPr>
        <p:spPr>
          <a:xfrm>
            <a:off x="2504728" y="648707"/>
            <a:ext cx="7056784" cy="18489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①弾みをつけずに</a:t>
            </a:r>
            <a:r>
              <a:rPr lang="ja-JP" altLang="en-US" sz="15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「気持ちが良い」と感じるところまで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伸ばしましょう。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②息を止めずに、</a:t>
            </a:r>
            <a:r>
              <a:rPr lang="ja-JP" altLang="en-US" sz="15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息は長めに吐きながら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自然に呼吸しましょう。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③伸びるところを意識し、</a:t>
            </a:r>
            <a:r>
              <a:rPr lang="ja-JP" altLang="en-US" sz="15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ひとつのポーズを１０～２０秒かけて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行いましょう。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④痛みがあるときは、</a:t>
            </a:r>
            <a:r>
              <a:rPr lang="ja-JP" altLang="en-US" sz="15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無理して行わない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ようにしましょう。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r>
              <a:rPr lang="ja-JP" altLang="en-US" sz="15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自分のペースで毎日継続</a:t>
            </a:r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できるようにしましょう。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⑥痛みが持続する場合は、医師の指示を仰ぎましょう。　</a:t>
            </a:r>
            <a:endParaRPr lang="en-US" altLang="ja-JP" sz="1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3920BC-A631-5B00-7DE5-972A1B5B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4054592"/>
            <a:ext cx="1744637" cy="217720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DE2CBB0-8124-A929-AE3D-B6007EEE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20" y="4100793"/>
            <a:ext cx="1944216" cy="20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2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C2C660-665B-1812-372B-5BCF6A389652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腰痛体操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F0EE45-F2D3-8C57-7D2C-7807B4324E79}"/>
              </a:ext>
            </a:extLst>
          </p:cNvPr>
          <p:cNvSpPr txBox="1"/>
          <p:nvPr/>
        </p:nvSpPr>
        <p:spPr>
          <a:xfrm>
            <a:off x="272480" y="1194772"/>
            <a:ext cx="440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腰の緊張を除き、腹筋や背筋を伸ばします。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両膝を伸ばしたまま、無理なく上体を前に落とします。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両手を腰にあて、前に伸ばすように反らし、お腹を伸ばします。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691B8D1-92D8-8F3C-143F-2C6B4E9FD9C7}"/>
              </a:ext>
            </a:extLst>
          </p:cNvPr>
          <p:cNvSpPr/>
          <p:nvPr/>
        </p:nvSpPr>
        <p:spPr>
          <a:xfrm>
            <a:off x="5169024" y="680404"/>
            <a:ext cx="2664296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体の横回しストレッチ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A0F45B-4637-7850-CF2C-5997E669C33C}"/>
              </a:ext>
            </a:extLst>
          </p:cNvPr>
          <p:cNvSpPr txBox="1"/>
          <p:nvPr/>
        </p:nvSpPr>
        <p:spPr>
          <a:xfrm>
            <a:off x="5081464" y="1208300"/>
            <a:ext cx="4408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腕・胸・腰の緊張を除き、その部分の筋肉を伸ばします。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背筋を伸ばして、両手を頭の後ろに組み、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そのままの姿勢で左右に回します。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865DC3F-494E-A0B3-4E06-7615B879DEAD}"/>
              </a:ext>
            </a:extLst>
          </p:cNvPr>
          <p:cNvSpPr/>
          <p:nvPr/>
        </p:nvSpPr>
        <p:spPr>
          <a:xfrm>
            <a:off x="387228" y="4077072"/>
            <a:ext cx="2808312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開脚体ねん転ストレッチ</a:t>
            </a:r>
            <a:endParaRPr kumimoji="1" lang="ja-JP" altLang="en-US" sz="16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9C5FA50-473C-B4EB-DAB1-826FA7D43746}"/>
              </a:ext>
            </a:extLst>
          </p:cNvPr>
          <p:cNvSpPr/>
          <p:nvPr/>
        </p:nvSpPr>
        <p:spPr>
          <a:xfrm>
            <a:off x="387228" y="676001"/>
            <a:ext cx="2664296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前屈・後屈</a:t>
            </a:r>
            <a:r>
              <a:rPr kumimoji="1" lang="ja-JP" altLang="en-US" sz="1600" dirty="0"/>
              <a:t>ストレッチ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F8E24B-8CB8-8C4F-8523-96166F0880C2}"/>
              </a:ext>
            </a:extLst>
          </p:cNvPr>
          <p:cNvSpPr txBox="1"/>
          <p:nvPr/>
        </p:nvSpPr>
        <p:spPr>
          <a:xfrm>
            <a:off x="398437" y="4755622"/>
            <a:ext cx="4408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（足・腰・腹筋・背筋の柔軟）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両足を広く開き、両手を水平に、膝を伸ばしたまま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右手が左つま先にくるようにひねります。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左手は垂直になるようにします。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元に戻し、次に左手が右つま先にくるようにひねります。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F10099-6368-AA5F-5082-4BC74800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918" y="2000028"/>
            <a:ext cx="1800200" cy="183567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B3CE7D1-831A-1475-CDD6-BEC7EFBD1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724" y="2108668"/>
            <a:ext cx="1731913" cy="192233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8A17B77-989F-10D6-F42A-49D64FA4D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71" y="4555579"/>
            <a:ext cx="2006559" cy="15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C2C660-665B-1812-372B-5BCF6A389652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腰痛体操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F0EE45-F2D3-8C57-7D2C-7807B4324E79}"/>
              </a:ext>
            </a:extLst>
          </p:cNvPr>
          <p:cNvSpPr txBox="1"/>
          <p:nvPr/>
        </p:nvSpPr>
        <p:spPr>
          <a:xfrm>
            <a:off x="272480" y="1194772"/>
            <a:ext cx="440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（脚・腰の血行促進、膝の柔軟）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足先を平行にし、膝に手をあて、中腰姿勢から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深く腰を下ろし、膝で反動をつけながら行い、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続いて伸ばしていきます。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691B8D1-92D8-8F3C-143F-2C6B4E9FD9C7}"/>
              </a:ext>
            </a:extLst>
          </p:cNvPr>
          <p:cNvSpPr/>
          <p:nvPr/>
        </p:nvSpPr>
        <p:spPr>
          <a:xfrm>
            <a:off x="5169024" y="680404"/>
            <a:ext cx="2664296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脚裏伸ばしストレッチ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A0F45B-4637-7850-CF2C-5997E669C33C}"/>
              </a:ext>
            </a:extLst>
          </p:cNvPr>
          <p:cNvSpPr txBox="1"/>
          <p:nvPr/>
        </p:nvSpPr>
        <p:spPr>
          <a:xfrm>
            <a:off x="5081464" y="1208300"/>
            <a:ext cx="440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脚の緊張を除き、その部分の筋肉を伸ばします。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片足を伸ばし前に出し、踵をつき、つま先をあげ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軸足の膝を軽く曲げ、その状態でお尻を後ろに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引くように上体を前屈させ、脚裏を伸ばします。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865DC3F-494E-A0B3-4E06-7615B879DEAD}"/>
              </a:ext>
            </a:extLst>
          </p:cNvPr>
          <p:cNvSpPr/>
          <p:nvPr/>
        </p:nvSpPr>
        <p:spPr>
          <a:xfrm>
            <a:off x="358401" y="4149080"/>
            <a:ext cx="2808312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アキレス腱伸ばしストレッチ</a:t>
            </a:r>
            <a:endParaRPr kumimoji="1" lang="ja-JP" altLang="en-US" sz="1600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9C5FA50-473C-B4EB-DAB1-826FA7D43746}"/>
              </a:ext>
            </a:extLst>
          </p:cNvPr>
          <p:cNvSpPr/>
          <p:nvPr/>
        </p:nvSpPr>
        <p:spPr>
          <a:xfrm>
            <a:off x="387228" y="676001"/>
            <a:ext cx="2664296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膝のストレッチ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F8E24B-8CB8-8C4F-8523-96166F0880C2}"/>
              </a:ext>
            </a:extLst>
          </p:cNvPr>
          <p:cNvSpPr txBox="1"/>
          <p:nvPr/>
        </p:nvSpPr>
        <p:spPr>
          <a:xfrm>
            <a:off x="308021" y="4709121"/>
            <a:ext cx="4861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脚の緊張を除き、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両足を前後に開き、両足のつま先を前に向け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前足の膝を軽く曲げながら、後ろ足のアキレス腱・ふくらはぎを伸ばしましょう。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B73285-900B-24B5-ED22-E09FF76BD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2275723"/>
            <a:ext cx="1886121" cy="157054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2AEB13-AFF1-5F6B-7B2D-0586DBE68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048" y="4509120"/>
            <a:ext cx="1584176" cy="15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9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25FF61-DB34-0FCA-E505-204B5E61B778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腰痛体操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B83BC10-A169-114D-8D18-09692BD478C5}"/>
              </a:ext>
            </a:extLst>
          </p:cNvPr>
          <p:cNvSpPr/>
          <p:nvPr/>
        </p:nvSpPr>
        <p:spPr>
          <a:xfrm>
            <a:off x="433428" y="2514762"/>
            <a:ext cx="1872208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腹筋体操</a:t>
            </a:r>
            <a:endParaRPr kumimoji="1" lang="ja-JP" altLang="en-US" sz="1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0EEEAC-8824-76B2-E64B-DD7806DCE298}"/>
              </a:ext>
            </a:extLst>
          </p:cNvPr>
          <p:cNvSpPr txBox="1"/>
          <p:nvPr/>
        </p:nvSpPr>
        <p:spPr>
          <a:xfrm>
            <a:off x="402382" y="764704"/>
            <a:ext cx="9101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自宅でできる腹筋体操・背筋体操・ストレッチの紹介です。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慢性的な腰痛の方、腰痛が落ち着いている方を対象とした体操です。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0C954E2-D4B8-9350-A185-E7683EE8FE48}"/>
              </a:ext>
            </a:extLst>
          </p:cNvPr>
          <p:cNvSpPr/>
          <p:nvPr/>
        </p:nvSpPr>
        <p:spPr>
          <a:xfrm>
            <a:off x="367540" y="1618685"/>
            <a:ext cx="3816424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腰痛に関係する筋肉を鍛える運動</a:t>
            </a:r>
            <a:endParaRPr kumimoji="1"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9D09765-953B-C722-B304-D875C94BD9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1032" y="3429000"/>
            <a:ext cx="3825090" cy="266429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049050-8FA7-9245-341C-7E3574D99C36}"/>
              </a:ext>
            </a:extLst>
          </p:cNvPr>
          <p:cNvSpPr/>
          <p:nvPr/>
        </p:nvSpPr>
        <p:spPr>
          <a:xfrm>
            <a:off x="776536" y="3289769"/>
            <a:ext cx="3528392" cy="144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仰向けに寝て、あごをひいたまま上半身をゆっくりと起こし、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４５度の位置で約５秒間止める。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36BDBB-14FD-1EB8-7539-EE5640AEEB9F}"/>
              </a:ext>
            </a:extLst>
          </p:cNvPr>
          <p:cNvSpPr txBox="1"/>
          <p:nvPr/>
        </p:nvSpPr>
        <p:spPr>
          <a:xfrm>
            <a:off x="366399" y="5007645"/>
            <a:ext cx="508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★腹筋の弱い人は、この位置まで起き上がる必要はありません。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上半身を起こすように、お腹の筋肉に力をいれましょう。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2790E-7D65-F770-258F-3C0A30D7EF54}"/>
              </a:ext>
            </a:extLst>
          </p:cNvPr>
          <p:cNvSpPr txBox="1"/>
          <p:nvPr/>
        </p:nvSpPr>
        <p:spPr>
          <a:xfrm>
            <a:off x="5101258" y="318242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回を１セットとして</a:t>
            </a:r>
            <a:endParaRPr kumimoji="1" lang="en-US" altLang="ja-JP" dirty="0"/>
          </a:p>
          <a:p>
            <a:r>
              <a:rPr lang="ja-JP" altLang="en-US" dirty="0"/>
              <a:t>１日に２セット以上</a:t>
            </a:r>
            <a:endParaRPr kumimoji="1" lang="ja-JP" altLang="en-US" dirty="0"/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21D0061A-76F1-7EDB-3ABE-D512883AD276}"/>
              </a:ext>
            </a:extLst>
          </p:cNvPr>
          <p:cNvSpPr/>
          <p:nvPr/>
        </p:nvSpPr>
        <p:spPr>
          <a:xfrm>
            <a:off x="7477522" y="1986572"/>
            <a:ext cx="2199265" cy="963203"/>
          </a:xfrm>
          <a:prstGeom prst="wedgeEllipseCallout">
            <a:avLst>
              <a:gd name="adj1" fmla="val -30414"/>
              <a:gd name="adj2" fmla="val 919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息を止めない！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26DE82-0331-A49A-818C-9232A42BF786}"/>
              </a:ext>
            </a:extLst>
          </p:cNvPr>
          <p:cNvSpPr txBox="1"/>
          <p:nvPr/>
        </p:nvSpPr>
        <p:spPr>
          <a:xfrm>
            <a:off x="676720" y="5903722"/>
            <a:ext cx="4276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厚生労働省「腰痛の人を対象にした運動プログラム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215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25FF61-DB34-0FCA-E505-204B5E61B778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腰痛体操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B83BC10-A169-114D-8D18-09692BD478C5}"/>
              </a:ext>
            </a:extLst>
          </p:cNvPr>
          <p:cNvSpPr/>
          <p:nvPr/>
        </p:nvSpPr>
        <p:spPr>
          <a:xfrm>
            <a:off x="500594" y="1820946"/>
            <a:ext cx="1872208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背筋体操</a:t>
            </a:r>
            <a:endParaRPr kumimoji="1" lang="ja-JP" altLang="en-US" sz="16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0C954E2-D4B8-9350-A185-E7683EE8FE48}"/>
              </a:ext>
            </a:extLst>
          </p:cNvPr>
          <p:cNvSpPr/>
          <p:nvPr/>
        </p:nvSpPr>
        <p:spPr>
          <a:xfrm>
            <a:off x="272480" y="840641"/>
            <a:ext cx="3816424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腰痛に関係する筋肉を鍛える運動</a:t>
            </a:r>
            <a:endParaRPr kumimoji="1" lang="ja-JP" altLang="en-US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049050-8FA7-9245-341C-7E3574D99C36}"/>
              </a:ext>
            </a:extLst>
          </p:cNvPr>
          <p:cNvSpPr/>
          <p:nvPr/>
        </p:nvSpPr>
        <p:spPr>
          <a:xfrm>
            <a:off x="407759" y="2601778"/>
            <a:ext cx="4392488" cy="144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うつ伏せに寝て、おへそより下に枕をはさむ。あごを引いて、上半身をゆっくり起こし、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約１０ｃｍ上げたところで約５秒間止める。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36BDBB-14FD-1EB8-7539-EE5640AEEB9F}"/>
              </a:ext>
            </a:extLst>
          </p:cNvPr>
          <p:cNvSpPr txBox="1"/>
          <p:nvPr/>
        </p:nvSpPr>
        <p:spPr>
          <a:xfrm>
            <a:off x="272480" y="447743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★上半身をあげられない人は、この位置まで起き上がる必要は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ありません。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上半身を起こすように、背中の筋肉に力を入れましょう。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★この時に同時にお尻をすぼめると、お尻の筋肉も働き、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より効果的です。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2790E-7D65-F770-258F-3C0A30D7EF54}"/>
              </a:ext>
            </a:extLst>
          </p:cNvPr>
          <p:cNvSpPr txBox="1"/>
          <p:nvPr/>
        </p:nvSpPr>
        <p:spPr>
          <a:xfrm>
            <a:off x="6440934" y="29986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回を１セットとして</a:t>
            </a:r>
            <a:endParaRPr kumimoji="1" lang="en-US" altLang="ja-JP" dirty="0"/>
          </a:p>
          <a:p>
            <a:r>
              <a:rPr lang="ja-JP" altLang="en-US" dirty="0"/>
              <a:t>１日に２セット以上</a:t>
            </a:r>
            <a:endParaRPr kumimoji="1" lang="ja-JP" altLang="en-US" dirty="0"/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21D0061A-76F1-7EDB-3ABE-D512883AD276}"/>
              </a:ext>
            </a:extLst>
          </p:cNvPr>
          <p:cNvSpPr/>
          <p:nvPr/>
        </p:nvSpPr>
        <p:spPr>
          <a:xfrm>
            <a:off x="7257256" y="1339344"/>
            <a:ext cx="2304256" cy="963203"/>
          </a:xfrm>
          <a:prstGeom prst="wedgeEllipseCallout">
            <a:avLst>
              <a:gd name="adj1" fmla="val -30414"/>
              <a:gd name="adj2" fmla="val 919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息を止めない！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051FA7-C7B6-6D07-AB9C-8191C6FE19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3040" y="3681561"/>
            <a:ext cx="4810796" cy="22196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1311BB-EFE4-14B2-E250-2537D66C75E5}"/>
              </a:ext>
            </a:extLst>
          </p:cNvPr>
          <p:cNvSpPr txBox="1"/>
          <p:nvPr/>
        </p:nvSpPr>
        <p:spPr>
          <a:xfrm>
            <a:off x="5342901" y="5894722"/>
            <a:ext cx="42216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厚生労働省「腰痛の人を対象にした運動プログラム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0838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25FF61-DB34-0FCA-E505-204B5E61B778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腰痛体操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B83BC10-A169-114D-8D18-09692BD478C5}"/>
              </a:ext>
            </a:extLst>
          </p:cNvPr>
          <p:cNvSpPr/>
          <p:nvPr/>
        </p:nvSpPr>
        <p:spPr>
          <a:xfrm>
            <a:off x="407758" y="1576813"/>
            <a:ext cx="2961065" cy="43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腰・背中のストレッチング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0C954E2-D4B8-9350-A185-E7683EE8FE48}"/>
              </a:ext>
            </a:extLst>
          </p:cNvPr>
          <p:cNvSpPr/>
          <p:nvPr/>
        </p:nvSpPr>
        <p:spPr>
          <a:xfrm>
            <a:off x="272480" y="840641"/>
            <a:ext cx="4464496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腰痛に関係する筋肉の柔軟性を高める運動</a:t>
            </a:r>
            <a:endParaRPr kumimoji="1" lang="ja-JP" altLang="en-US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049050-8FA7-9245-341C-7E3574D99C36}"/>
              </a:ext>
            </a:extLst>
          </p:cNvPr>
          <p:cNvSpPr/>
          <p:nvPr/>
        </p:nvSpPr>
        <p:spPr>
          <a:xfrm>
            <a:off x="560512" y="2244278"/>
            <a:ext cx="4392488" cy="144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仰向けに寝て、片脚を両手で抱え、ゆっくりと深呼吸をしながら胸へ引きつける。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>
                <a:solidFill>
                  <a:srgbClr val="FF0000"/>
                </a:solidFill>
              </a:rPr>
              <a:t>約１０秒間</a:t>
            </a:r>
            <a:r>
              <a:rPr lang="ja-JP" altLang="en-US" dirty="0"/>
              <a:t>そのままの姿勢を維持する。</a:t>
            </a:r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2790E-7D65-F770-258F-3C0A30D7EF54}"/>
              </a:ext>
            </a:extLst>
          </p:cNvPr>
          <p:cNvSpPr txBox="1"/>
          <p:nvPr/>
        </p:nvSpPr>
        <p:spPr>
          <a:xfrm>
            <a:off x="6465168" y="114648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回を１セットとして</a:t>
            </a:r>
            <a:endParaRPr kumimoji="1" lang="en-US" altLang="ja-JP" dirty="0"/>
          </a:p>
          <a:p>
            <a:r>
              <a:rPr lang="ja-JP" altLang="en-US" dirty="0"/>
              <a:t>１日に２セット以上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78601F-1A56-F613-5441-94770A2E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7080" y="1792813"/>
            <a:ext cx="4296375" cy="201005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436163-E5D4-0BB9-35F5-4EDA67D87A58}"/>
              </a:ext>
            </a:extLst>
          </p:cNvPr>
          <p:cNvSpPr/>
          <p:nvPr/>
        </p:nvSpPr>
        <p:spPr>
          <a:xfrm>
            <a:off x="560512" y="4149080"/>
            <a:ext cx="4464496" cy="2088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仰向けに寝て、片方の股関節を９０度に曲げ、膝の裏を両手で</a:t>
            </a:r>
            <a:r>
              <a:rPr lang="ja-JP" altLang="en-US" dirty="0"/>
              <a:t>支える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その位置から膝の曲げ伸ばしをし、その後、ゆっくりと膝をできるだけ伸ばす。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最も伸びた位置で、</a:t>
            </a:r>
            <a:r>
              <a:rPr kumimoji="1" lang="ja-JP" altLang="en-US" dirty="0">
                <a:solidFill>
                  <a:srgbClr val="FF0000"/>
                </a:solidFill>
              </a:rPr>
              <a:t>約</a:t>
            </a:r>
            <a:r>
              <a:rPr lang="ja-JP" altLang="en-US" dirty="0">
                <a:solidFill>
                  <a:srgbClr val="FF0000"/>
                </a:solidFill>
              </a:rPr>
              <a:t>１０秒間</a:t>
            </a:r>
            <a:r>
              <a:rPr lang="ja-JP" altLang="en-US" dirty="0">
                <a:solidFill>
                  <a:schemeClr val="tx1"/>
                </a:solidFill>
              </a:rPr>
              <a:t>維持</a:t>
            </a:r>
            <a:r>
              <a:rPr lang="ja-JP" altLang="en-US" dirty="0"/>
              <a:t>する。</a:t>
            </a:r>
            <a:endParaRPr kumimoji="1"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2D07EB-5989-9B9A-7080-2C6ED925C7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3836" y="4146773"/>
            <a:ext cx="4582164" cy="236869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997A95-DFDD-C25B-E1D3-0AA1B9D94B2D}"/>
              </a:ext>
            </a:extLst>
          </p:cNvPr>
          <p:cNvSpPr txBox="1"/>
          <p:nvPr/>
        </p:nvSpPr>
        <p:spPr>
          <a:xfrm>
            <a:off x="578282" y="6479758"/>
            <a:ext cx="415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厚生労働省「腰痛の人を対象にした運動プログラム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1090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0">
            <a:extLst>
              <a:ext uri="{FF2B5EF4-FFF2-40B4-BE49-F238E27FC236}">
                <a16:creationId xmlns:a16="http://schemas.microsoft.com/office/drawing/2014/main" id="{286448E4-C0EE-6665-1367-5500E38996AC}"/>
              </a:ext>
            </a:extLst>
          </p:cNvPr>
          <p:cNvSpPr/>
          <p:nvPr/>
        </p:nvSpPr>
        <p:spPr>
          <a:xfrm>
            <a:off x="848544" y="1268760"/>
            <a:ext cx="8712968" cy="4176464"/>
          </a:xfrm>
          <a:prstGeom prst="roundRect">
            <a:avLst/>
          </a:prstGeom>
          <a:solidFill>
            <a:srgbClr val="F4F7ED"/>
          </a:soli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A6056442-14F6-A751-21DC-1090E95ED2F8}"/>
              </a:ext>
            </a:extLst>
          </p:cNvPr>
          <p:cNvSpPr/>
          <p:nvPr/>
        </p:nvSpPr>
        <p:spPr>
          <a:xfrm>
            <a:off x="1851535" y="2601619"/>
            <a:ext cx="2098673" cy="1023489"/>
          </a:xfrm>
          <a:prstGeom prst="roundRect">
            <a:avLst/>
          </a:prstGeom>
          <a:solidFill>
            <a:srgbClr val="FFC000"/>
          </a:soli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からだの状態や</a:t>
            </a:r>
            <a:endParaRPr lang="en-US" altLang="ja-JP" sz="1600" b="1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変化がわかる</a:t>
            </a:r>
            <a:endParaRPr lang="en-US" altLang="ja-JP" sz="1600" b="1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" name="角丸四角形 4">
            <a:extLst>
              <a:ext uri="{FF2B5EF4-FFF2-40B4-BE49-F238E27FC236}">
                <a16:creationId xmlns:a16="http://schemas.microsoft.com/office/drawing/2014/main" id="{73135A7D-9ECC-4067-B048-116DF51769E9}"/>
              </a:ext>
            </a:extLst>
          </p:cNvPr>
          <p:cNvSpPr/>
          <p:nvPr/>
        </p:nvSpPr>
        <p:spPr>
          <a:xfrm>
            <a:off x="2938085" y="3915509"/>
            <a:ext cx="2098673" cy="1023489"/>
          </a:xfrm>
          <a:prstGeom prst="roundRect">
            <a:avLst/>
          </a:prstGeom>
          <a:solidFill>
            <a:srgbClr val="FFC000"/>
          </a:soli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病気の予防で</a:t>
            </a:r>
            <a:endParaRPr lang="en-US" altLang="ja-JP" sz="1600" b="1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将来も安心</a:t>
            </a:r>
          </a:p>
        </p:txBody>
      </p:sp>
      <p:sp>
        <p:nvSpPr>
          <p:cNvPr id="5" name="角丸四角形 5">
            <a:extLst>
              <a:ext uri="{FF2B5EF4-FFF2-40B4-BE49-F238E27FC236}">
                <a16:creationId xmlns:a16="http://schemas.microsoft.com/office/drawing/2014/main" id="{5D8D5EA9-5673-EDED-A704-C0D349997420}"/>
              </a:ext>
            </a:extLst>
          </p:cNvPr>
          <p:cNvSpPr/>
          <p:nvPr/>
        </p:nvSpPr>
        <p:spPr>
          <a:xfrm>
            <a:off x="4049573" y="2622261"/>
            <a:ext cx="2098673" cy="1023489"/>
          </a:xfrm>
          <a:prstGeom prst="roundRect">
            <a:avLst/>
          </a:prstGeom>
          <a:solidFill>
            <a:srgbClr val="FFC000"/>
          </a:soli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生活習慣を</a:t>
            </a:r>
            <a:endParaRPr lang="en-US" altLang="ja-JP" sz="1600" b="1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変える</a:t>
            </a:r>
            <a:endParaRPr lang="en-US" altLang="ja-JP" sz="1600" b="1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きっかけ作り</a:t>
            </a:r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F7B74AFF-681B-52B3-16B8-F699877D389D}"/>
              </a:ext>
            </a:extLst>
          </p:cNvPr>
          <p:cNvSpPr/>
          <p:nvPr/>
        </p:nvSpPr>
        <p:spPr>
          <a:xfrm>
            <a:off x="5187531" y="3917679"/>
            <a:ext cx="2098673" cy="1023489"/>
          </a:xfrm>
          <a:prstGeom prst="roundRect">
            <a:avLst/>
          </a:prstGeom>
          <a:solidFill>
            <a:srgbClr val="FFC000"/>
          </a:soli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医療費の節約</a:t>
            </a:r>
          </a:p>
        </p:txBody>
      </p:sp>
      <p:sp>
        <p:nvSpPr>
          <p:cNvPr id="7" name="角丸四角形 7">
            <a:extLst>
              <a:ext uri="{FF2B5EF4-FFF2-40B4-BE49-F238E27FC236}">
                <a16:creationId xmlns:a16="http://schemas.microsoft.com/office/drawing/2014/main" id="{D6A3D3C3-BF8F-61FD-7FE1-727188A60D4D}"/>
              </a:ext>
            </a:extLst>
          </p:cNvPr>
          <p:cNvSpPr/>
          <p:nvPr/>
        </p:nvSpPr>
        <p:spPr>
          <a:xfrm>
            <a:off x="6249280" y="2640724"/>
            <a:ext cx="2098673" cy="1023489"/>
          </a:xfrm>
          <a:prstGeom prst="roundRect">
            <a:avLst/>
          </a:prstGeom>
          <a:solidFill>
            <a:srgbClr val="FFC000"/>
          </a:solidFill>
          <a:ln w="952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病気の</a:t>
            </a:r>
            <a:endParaRPr lang="en-US" altLang="ja-JP" sz="1600" b="1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16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早期発見・治療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7C723D-A160-9EFB-0142-EF7A1FFBBCAB}"/>
              </a:ext>
            </a:extLst>
          </p:cNvPr>
          <p:cNvSpPr txBox="1"/>
          <p:nvPr/>
        </p:nvSpPr>
        <p:spPr>
          <a:xfrm>
            <a:off x="2889634" y="1828337"/>
            <a:ext cx="4640733" cy="478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1F497D"/>
                </a:solidFill>
                <a:latin typeface="Calibri"/>
                <a:ea typeface="ＭＳ Ｐゴシック" panose="020B0600070205080204" pitchFamily="50" charset="-128"/>
              </a:rPr>
              <a:t>〜</a:t>
            </a:r>
            <a:r>
              <a:rPr lang="ja-JP" altLang="en-US" sz="2400" dirty="0">
                <a:solidFill>
                  <a:srgbClr val="1F497D"/>
                </a:solidFill>
                <a:latin typeface="Calibri"/>
                <a:ea typeface="ＭＳ Ｐゴシック" panose="020B0600070205080204" pitchFamily="50" charset="-128"/>
              </a:rPr>
              <a:t>健診を受ける５つのメリット</a:t>
            </a:r>
            <a:r>
              <a:rPr lang="en-US" altLang="ja-JP" sz="2400" dirty="0">
                <a:solidFill>
                  <a:srgbClr val="1F497D"/>
                </a:solidFill>
                <a:latin typeface="Calibri"/>
                <a:ea typeface="ＭＳ Ｐゴシック" panose="020B0600070205080204" pitchFamily="50" charset="-128"/>
              </a:rPr>
              <a:t>〜</a:t>
            </a:r>
            <a:endParaRPr lang="ja-JP" altLang="en-US" sz="2400" dirty="0">
              <a:solidFill>
                <a:srgbClr val="1F497D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A631A7C-C263-39E7-3777-3F3C43BA3026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どうして健診を受けるのか？</a:t>
            </a:r>
          </a:p>
        </p:txBody>
      </p:sp>
    </p:spTree>
    <p:extLst>
      <p:ext uri="{BB962C8B-B14F-4D97-AF65-F5344CB8AC3E}">
        <p14:creationId xmlns:p14="http://schemas.microsoft.com/office/powerpoint/2010/main" val="181818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E127F6-1DEF-6479-45E7-D7598D836A52}"/>
              </a:ext>
            </a:extLst>
          </p:cNvPr>
          <p:cNvSpPr txBox="1">
            <a:spLocks/>
          </p:cNvSpPr>
          <p:nvPr/>
        </p:nvSpPr>
        <p:spPr>
          <a:xfrm>
            <a:off x="344488" y="908720"/>
            <a:ext cx="9433048" cy="5644357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 marL="342906" indent="-34290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4" indent="-285756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2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0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8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8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6" indent="-228605" algn="l" defTabSz="91441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身体測定 ・・・・・毎年の体（体重や身長）の変化は？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 肥満や痩せはないか？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血圧測定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・・・・・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血管の壁を押す負担はどのくらい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血液検査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・・・・・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病気の兆候はないか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動脈硬化リスクなど血管へ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影響は？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尿検査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・・・・・・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腎臓や泌尿器（ぼうこうや尿管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）に異常が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、弱って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 いないか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糖尿病や高血圧の合併症出ていないか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心電図検査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・・・・ 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心臓の動きに異常がないか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  <a:p>
            <a:pPr marL="0" indent="0"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胸部レントゲン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・・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肺に病気はないか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 </a:t>
            </a: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■胃部レントゲン・・ 胃に病気はないか？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便検査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・・・・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腸に出血がないか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？（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ポリープや癌など）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眼底検査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・・・・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眼の血管に異常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眼に病気はないか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（</a:t>
            </a:r>
            <a:r>
              <a:rPr lang="en-US" altLang="ja-JP" sz="2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糖尿病の合併症や動脈硬化の進行ないか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0EABD5-D876-8112-6EFE-FEB249515209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健診は何をみているのか？</a:t>
            </a:r>
          </a:p>
        </p:txBody>
      </p:sp>
    </p:spTree>
    <p:extLst>
      <p:ext uri="{BB962C8B-B14F-4D97-AF65-F5344CB8AC3E}">
        <p14:creationId xmlns:p14="http://schemas.microsoft.com/office/powerpoint/2010/main" val="407319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9CA4C81-F1CC-48E4-1AA0-FC617FF56530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協会けんぽ熊本支部加入者の健診結果の現状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C894127-403C-2DF0-C971-E5A13200A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1" y="2058691"/>
            <a:ext cx="4908329" cy="32256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57960BB-E5AB-9781-1EEE-79022EC64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64" y="2065567"/>
            <a:ext cx="4752528" cy="3225681"/>
          </a:xfrm>
          <a:prstGeom prst="rect">
            <a:avLst/>
          </a:prstGeom>
          <a:ln w="3175">
            <a:solidFill>
              <a:srgbClr val="000000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B6018204-9EBD-B9D1-ACC7-AE8BA774C18A}"/>
              </a:ext>
            </a:extLst>
          </p:cNvPr>
          <p:cNvSpPr/>
          <p:nvPr/>
        </p:nvSpPr>
        <p:spPr>
          <a:xfrm>
            <a:off x="200472" y="663161"/>
            <a:ext cx="4104456" cy="389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生活習慣病リスク保有者の割合（２０２４年度）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24FDC5-EA51-99D2-2E05-260B82A25B3C}"/>
              </a:ext>
            </a:extLst>
          </p:cNvPr>
          <p:cNvSpPr txBox="1"/>
          <p:nvPr/>
        </p:nvSpPr>
        <p:spPr>
          <a:xfrm>
            <a:off x="128464" y="175091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男性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7BEB8D-C132-CDA1-D4ED-133BFC91BA1D}"/>
              </a:ext>
            </a:extLst>
          </p:cNvPr>
          <p:cNvSpPr txBox="1"/>
          <p:nvPr/>
        </p:nvSpPr>
        <p:spPr>
          <a:xfrm>
            <a:off x="5117050" y="175091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lang="ja-JP" altLang="en-US" sz="1400" dirty="0"/>
              <a:t>女</a:t>
            </a:r>
            <a:r>
              <a:rPr kumimoji="1" lang="ja-JP" altLang="en-US" sz="1400" dirty="0"/>
              <a:t>性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1338A3-359B-DA30-9CCE-A6AB7BE1AD7F}"/>
              </a:ext>
            </a:extLst>
          </p:cNvPr>
          <p:cNvSpPr txBox="1"/>
          <p:nvPr/>
        </p:nvSpPr>
        <p:spPr>
          <a:xfrm>
            <a:off x="6825208" y="5517232"/>
            <a:ext cx="2592288" cy="46166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順位は</a:t>
            </a:r>
            <a:r>
              <a:rPr kumimoji="1" lang="en-US" altLang="ja-JP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位が最もリスクが</a:t>
            </a:r>
            <a:endParaRPr kumimoji="1" lang="en-US" altLang="ja-JP" sz="1200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低い状態（良い状態）です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345B304-C83C-EFF2-26C5-4A2E66788021}"/>
              </a:ext>
            </a:extLst>
          </p:cNvPr>
          <p:cNvSpPr/>
          <p:nvPr/>
        </p:nvSpPr>
        <p:spPr>
          <a:xfrm>
            <a:off x="776536" y="3044949"/>
            <a:ext cx="100811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EF5EE50-4AB8-A381-5F6C-BEF33F3936D4}"/>
              </a:ext>
            </a:extLst>
          </p:cNvPr>
          <p:cNvSpPr/>
          <p:nvPr/>
        </p:nvSpPr>
        <p:spPr>
          <a:xfrm>
            <a:off x="3531417" y="3120104"/>
            <a:ext cx="1622055" cy="483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F73C764-FAFE-CDFD-4936-B43D5AC5C0E7}"/>
              </a:ext>
            </a:extLst>
          </p:cNvPr>
          <p:cNvSpPr txBox="1"/>
          <p:nvPr/>
        </p:nvSpPr>
        <p:spPr>
          <a:xfrm>
            <a:off x="344488" y="5385457"/>
            <a:ext cx="8193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〇メタボリックリスク 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腹囲リスク該当かつ血圧、代謝、脂質のうち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つ以上のリスクに該当する者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〇メタボリック予備群　：　腹囲リスク該当かつ血圧、代謝、脂質のうち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リスクに該当する者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〇腹囲リスク　：　男性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85cm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以上、女性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90cm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以上（内臓脂肪面積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㎠以上を優先）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〇血圧リスク　：　収縮期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130mmHg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以上又は拡張期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85mmHg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　又は　服薬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〇代謝（血糖）リスク　：　空腹時血糖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110mg/dl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以上又は空腹時血糖未測定かつ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HbA1c6.0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％以上又は服薬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〇脂質リスク 　：　中性脂肪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150mg/dl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　又は　随時中性脂肪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175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㎎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　又は　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HDL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コレステロール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40mg/dl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未満　又は　服薬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D1D0F6A-BB3D-AFE5-8EC2-A7E4DB6DF0F5}"/>
              </a:ext>
            </a:extLst>
          </p:cNvPr>
          <p:cNvSpPr txBox="1"/>
          <p:nvPr/>
        </p:nvSpPr>
        <p:spPr>
          <a:xfrm>
            <a:off x="330393" y="6487971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（出典：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年度支部別スコアリングレポート）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EDD1962A-9FB3-CF44-794D-57FB29785644}"/>
              </a:ext>
            </a:extLst>
          </p:cNvPr>
          <p:cNvSpPr/>
          <p:nvPr/>
        </p:nvSpPr>
        <p:spPr>
          <a:xfrm>
            <a:off x="848544" y="4144100"/>
            <a:ext cx="936104" cy="653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DAD8F24-4B87-9F12-0965-061ABBBFC979}"/>
              </a:ext>
            </a:extLst>
          </p:cNvPr>
          <p:cNvSpPr/>
          <p:nvPr/>
        </p:nvSpPr>
        <p:spPr>
          <a:xfrm>
            <a:off x="8439746" y="3120104"/>
            <a:ext cx="1421583" cy="483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1FA20F5-9D22-E1E1-0344-A33506F39F4D}"/>
              </a:ext>
            </a:extLst>
          </p:cNvPr>
          <p:cNvSpPr/>
          <p:nvPr/>
        </p:nvSpPr>
        <p:spPr>
          <a:xfrm>
            <a:off x="5817096" y="2996952"/>
            <a:ext cx="882673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D833866-90D5-90AA-8CDF-5009CC973C19}"/>
              </a:ext>
            </a:extLst>
          </p:cNvPr>
          <p:cNvSpPr/>
          <p:nvPr/>
        </p:nvSpPr>
        <p:spPr>
          <a:xfrm>
            <a:off x="5817095" y="4144100"/>
            <a:ext cx="882673" cy="653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B3E014-D6E3-38B5-725F-2CB63E2D6450}"/>
              </a:ext>
            </a:extLst>
          </p:cNvPr>
          <p:cNvSpPr txBox="1"/>
          <p:nvPr/>
        </p:nvSpPr>
        <p:spPr>
          <a:xfrm>
            <a:off x="504580" y="1140843"/>
            <a:ext cx="9056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熊本支部加入者の健診結果は、男女ともに、</a:t>
            </a:r>
            <a:r>
              <a:rPr lang="ja-JP" altLang="en-US" sz="15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メタボリックリスク、メタボリック予備群、腹囲リスク、</a:t>
            </a:r>
            <a:endParaRPr lang="en-US" altLang="ja-JP" sz="1500" b="1" dirty="0">
              <a:solidFill>
                <a:srgbClr val="FF0000"/>
              </a:solidFill>
              <a:highlight>
                <a:srgbClr val="D9FA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代謝リスク保有者の割合</a:t>
            </a:r>
            <a:r>
              <a:rPr lang="ja-JP" altLang="en-US" sz="1500" b="1" dirty="0"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が、</a:t>
            </a:r>
            <a:r>
              <a:rPr lang="ja-JP" altLang="en-US" sz="15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全国でもワーストに近い</a:t>
            </a:r>
            <a:r>
              <a:rPr lang="ja-JP" altLang="en-US" sz="1500" b="1" dirty="0"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1500" b="1" dirty="0">
              <a:highlight>
                <a:srgbClr val="D9FA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96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48544" y="1412776"/>
            <a:ext cx="7704856" cy="30690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180000" bIns="108000" rtlCol="0" anchor="t"/>
          <a:lstStyle/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１．肩こりの原因・予防法</a:t>
            </a: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２．腰痛の原因・予防法</a:t>
            </a: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３．健康診断</a:t>
            </a: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endParaRPr lang="en-US" altLang="ja-JP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84368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本日の内容</a:t>
            </a:r>
          </a:p>
        </p:txBody>
      </p:sp>
    </p:spTree>
    <p:extLst>
      <p:ext uri="{BB962C8B-B14F-4D97-AF65-F5344CB8AC3E}">
        <p14:creationId xmlns:p14="http://schemas.microsoft.com/office/powerpoint/2010/main" val="1658895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BA5EBBE-9450-A4D1-B9AA-286D4C060463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協会けんぽ熊本支部加入者の健診結果の現状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31033CB-0706-4424-8914-6EE2302CE138}"/>
              </a:ext>
            </a:extLst>
          </p:cNvPr>
          <p:cNvSpPr/>
          <p:nvPr/>
        </p:nvSpPr>
        <p:spPr>
          <a:xfrm>
            <a:off x="200472" y="663161"/>
            <a:ext cx="4104456" cy="389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生活習慣病要改善者の割合（２０２４年度）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B3D8E5-3506-B8D4-8533-61BB78853A6C}"/>
              </a:ext>
            </a:extLst>
          </p:cNvPr>
          <p:cNvSpPr txBox="1"/>
          <p:nvPr/>
        </p:nvSpPr>
        <p:spPr>
          <a:xfrm>
            <a:off x="117771" y="4894249"/>
            <a:ext cx="967045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〇喫煙習慣がある者　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「現在、たばこを習慣的に吸っている」に「はい」と回答した者の割合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〇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体重</a:t>
            </a:r>
            <a:r>
              <a:rPr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ｋｇ以上増加者　：　「</a:t>
            </a:r>
            <a:r>
              <a:rPr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歳の時の体重から</a:t>
            </a:r>
            <a:r>
              <a:rPr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10kg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以上増加している」に「はい」と回答した者の割合</a:t>
            </a:r>
            <a:endParaRPr lang="en-US" altLang="ja-JP" sz="105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〇運動習慣要改善者　：　「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分以上の軽く汗をかく運動を週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年以上実施している」「日常生活において歩行又は同等の身体活動を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時間以上実施」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「ほぼ同じ年齢の同性と比較して歩く速度が速い」の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問中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問以上に「いいえ」と回答した者の割合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〇食事習慣要改善者　：　「人と比較して食べる速度が速い」「就寝前の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時間以内に夕食をとることが週に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回以上ある」「朝昼夜の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食以外に間食や甘い飲み物を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摂取していますか」「朝食を抜くことが週に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回以上ある」の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問中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問以上に「はい（速い・毎日）」と回答した者の割合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〇飲酒習慣要改善者　：　「お酒を飲む頻度」「飲酒日の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日当たりの飲酒量」に、 「週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合以上」又は 「週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合以上」又は 「月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合以上」と回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答した者の割合」 （女性は「週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合以上」又は「週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合以上」 又は「月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日以上＋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合以上」と回答した者の割合）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〇睡眠で休養が取れていない者　：　「睡眠で休養が十分とれている」に「いいえ」と回答した者の割合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7B0B8E-4950-5587-C2BA-5CC7DA08CBCE}"/>
              </a:ext>
            </a:extLst>
          </p:cNvPr>
          <p:cNvSpPr txBox="1"/>
          <p:nvPr/>
        </p:nvSpPr>
        <p:spPr>
          <a:xfrm>
            <a:off x="330393" y="6487971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（出典：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年度支部別スコアリングレポート）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8AB5E9-44E9-17B5-8F9A-85F080A3708A}"/>
              </a:ext>
            </a:extLst>
          </p:cNvPr>
          <p:cNvSpPr txBox="1"/>
          <p:nvPr/>
        </p:nvSpPr>
        <p:spPr>
          <a:xfrm>
            <a:off x="496249" y="1184866"/>
            <a:ext cx="819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男女ともに、</a:t>
            </a:r>
            <a:r>
              <a:rPr lang="en-US" altLang="ja-JP" sz="14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14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歳の時の体重から</a:t>
            </a:r>
            <a:r>
              <a:rPr lang="en-US" altLang="ja-JP" sz="14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4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ｋｇ以上増加している者の割合</a:t>
            </a:r>
            <a:r>
              <a:rPr lang="ja-JP" altLang="en-US" sz="1400" b="1" dirty="0"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が、</a:t>
            </a:r>
            <a:r>
              <a:rPr lang="ja-JP" altLang="en-US" sz="1400" b="1" dirty="0">
                <a:solidFill>
                  <a:srgbClr val="FF0000"/>
                </a:solidFill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全国でもワースト上位</a:t>
            </a:r>
            <a:r>
              <a:rPr lang="ja-JP" altLang="en-US" sz="1400" b="1" dirty="0">
                <a:highlight>
                  <a:srgbClr val="D9FA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ja-JP" altLang="en-US" sz="1400" b="1" dirty="0">
              <a:highlight>
                <a:srgbClr val="D9FA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2F16228-5CAA-8545-F5E4-5554AA5A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4" y="1877852"/>
            <a:ext cx="4838465" cy="29412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04CFD0-3462-C0CD-DA5D-0FCE4EE8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14" y="1883439"/>
            <a:ext cx="4815376" cy="29412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65F71D-FC39-66FE-B5EC-A6A5918CEC2D}"/>
              </a:ext>
            </a:extLst>
          </p:cNvPr>
          <p:cNvSpPr txBox="1"/>
          <p:nvPr/>
        </p:nvSpPr>
        <p:spPr>
          <a:xfrm>
            <a:off x="29800" y="159829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男性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04AD39-FC2C-1C98-3A61-4F5F29DAE480}"/>
              </a:ext>
            </a:extLst>
          </p:cNvPr>
          <p:cNvSpPr txBox="1"/>
          <p:nvPr/>
        </p:nvSpPr>
        <p:spPr>
          <a:xfrm>
            <a:off x="4975539" y="157007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lang="ja-JP" altLang="en-US" sz="1400" dirty="0"/>
              <a:t>女</a:t>
            </a:r>
            <a:r>
              <a:rPr kumimoji="1" lang="ja-JP" altLang="en-US" sz="1400" dirty="0"/>
              <a:t>性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F03C52-6ECF-8A9A-5A68-FE5F61C21ACB}"/>
              </a:ext>
            </a:extLst>
          </p:cNvPr>
          <p:cNvSpPr txBox="1"/>
          <p:nvPr/>
        </p:nvSpPr>
        <p:spPr>
          <a:xfrm>
            <a:off x="4585214" y="734274"/>
            <a:ext cx="4104455" cy="276999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順位は</a:t>
            </a:r>
            <a:r>
              <a:rPr kumimoji="1" lang="en-US" altLang="ja-JP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2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位が最もリスクが低い状態（良い状態）です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13CD39B-B71B-33CF-C9B7-930121B06565}"/>
              </a:ext>
            </a:extLst>
          </p:cNvPr>
          <p:cNvSpPr/>
          <p:nvPr/>
        </p:nvSpPr>
        <p:spPr>
          <a:xfrm>
            <a:off x="3484590" y="2593250"/>
            <a:ext cx="1435253" cy="755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D780BFF-BFD0-A3F7-84C0-F8B5E2CD09BF}"/>
              </a:ext>
            </a:extLst>
          </p:cNvPr>
          <p:cNvSpPr/>
          <p:nvPr/>
        </p:nvSpPr>
        <p:spPr>
          <a:xfrm>
            <a:off x="8352975" y="2593250"/>
            <a:ext cx="1435253" cy="755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130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2">
            <a:extLst>
              <a:ext uri="{FF2B5EF4-FFF2-40B4-BE49-F238E27FC236}">
                <a16:creationId xmlns:a16="http://schemas.microsoft.com/office/drawing/2014/main" id="{F144FF53-7E5B-E266-2E1C-4BD4B8DAF1BA}"/>
              </a:ext>
            </a:extLst>
          </p:cNvPr>
          <p:cNvSpPr txBox="1">
            <a:spLocks/>
          </p:cNvSpPr>
          <p:nvPr/>
        </p:nvSpPr>
        <p:spPr>
          <a:xfrm>
            <a:off x="595214" y="1341439"/>
            <a:ext cx="2341563" cy="4607842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8A4CFD-4F56-6AAE-8E9E-402DF40A9A45}"/>
              </a:ext>
            </a:extLst>
          </p:cNvPr>
          <p:cNvSpPr/>
          <p:nvPr/>
        </p:nvSpPr>
        <p:spPr>
          <a:xfrm>
            <a:off x="3224809" y="1340769"/>
            <a:ext cx="3339615" cy="4608513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25431CAB-78A8-40A8-BD26-69C8BA274578}"/>
              </a:ext>
            </a:extLst>
          </p:cNvPr>
          <p:cNvSpPr/>
          <p:nvPr/>
        </p:nvSpPr>
        <p:spPr>
          <a:xfrm>
            <a:off x="2792761" y="4365104"/>
            <a:ext cx="1541673" cy="1443180"/>
          </a:xfrm>
          <a:prstGeom prst="flowChartConnector">
            <a:avLst/>
          </a:prstGeom>
          <a:solidFill>
            <a:srgbClr val="F2F2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上カーブ矢印 6">
            <a:extLst>
              <a:ext uri="{FF2B5EF4-FFF2-40B4-BE49-F238E27FC236}">
                <a16:creationId xmlns:a16="http://schemas.microsoft.com/office/drawing/2014/main" id="{A2FD255C-0A42-FF7C-86CD-D4C4D0BCB423}"/>
              </a:ext>
            </a:extLst>
          </p:cNvPr>
          <p:cNvSpPr/>
          <p:nvPr/>
        </p:nvSpPr>
        <p:spPr>
          <a:xfrm rot="14434185" flipV="1">
            <a:off x="2095498" y="3806490"/>
            <a:ext cx="1380528" cy="299993"/>
          </a:xfrm>
          <a:prstGeom prst="curvedUpArrow">
            <a:avLst>
              <a:gd name="adj1" fmla="val 25000"/>
              <a:gd name="adj2" fmla="val 69954"/>
              <a:gd name="adj3" fmla="val 25000"/>
            </a:avLst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上カーブ矢印 7">
            <a:extLst>
              <a:ext uri="{FF2B5EF4-FFF2-40B4-BE49-F238E27FC236}">
                <a16:creationId xmlns:a16="http://schemas.microsoft.com/office/drawing/2014/main" id="{21E9F386-AEDC-23A7-2158-D08427011D51}"/>
              </a:ext>
            </a:extLst>
          </p:cNvPr>
          <p:cNvSpPr/>
          <p:nvPr/>
        </p:nvSpPr>
        <p:spPr>
          <a:xfrm>
            <a:off x="3944888" y="5649858"/>
            <a:ext cx="936104" cy="232906"/>
          </a:xfrm>
          <a:prstGeom prst="curvedUpArrow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上カーブ矢印 8">
            <a:extLst>
              <a:ext uri="{FF2B5EF4-FFF2-40B4-BE49-F238E27FC236}">
                <a16:creationId xmlns:a16="http://schemas.microsoft.com/office/drawing/2014/main" id="{17BBA108-4CD9-AE79-8E06-DB98A5220F00}"/>
              </a:ext>
            </a:extLst>
          </p:cNvPr>
          <p:cNvSpPr/>
          <p:nvPr/>
        </p:nvSpPr>
        <p:spPr>
          <a:xfrm rot="17465580">
            <a:off x="3173316" y="3501082"/>
            <a:ext cx="1652988" cy="384214"/>
          </a:xfrm>
          <a:prstGeom prst="curvedUpArrow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上カーブ矢印 9">
            <a:extLst>
              <a:ext uri="{FF2B5EF4-FFF2-40B4-BE49-F238E27FC236}">
                <a16:creationId xmlns:a16="http://schemas.microsoft.com/office/drawing/2014/main" id="{44C8C25E-71CF-17AE-28C2-039F7A53B21A}"/>
              </a:ext>
            </a:extLst>
          </p:cNvPr>
          <p:cNvSpPr/>
          <p:nvPr/>
        </p:nvSpPr>
        <p:spPr>
          <a:xfrm rot="20043818">
            <a:off x="4085379" y="4290856"/>
            <a:ext cx="1324255" cy="288829"/>
          </a:xfrm>
          <a:prstGeom prst="curvedUpArrow">
            <a:avLst/>
          </a:prstGeom>
          <a:solidFill>
            <a:srgbClr val="C0504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A5DA9DD-69D9-F98A-76DC-8B24312207EF}"/>
              </a:ext>
            </a:extLst>
          </p:cNvPr>
          <p:cNvSpPr/>
          <p:nvPr/>
        </p:nvSpPr>
        <p:spPr>
          <a:xfrm>
            <a:off x="4232920" y="980728"/>
            <a:ext cx="2207794" cy="689054"/>
          </a:xfrm>
          <a:prstGeom prst="ellipse">
            <a:avLst/>
          </a:prstGeom>
          <a:solidFill>
            <a:srgbClr val="CA849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悪玉サイトカイン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B0C62F2-D4C2-F744-D4CC-EA49F3CE9967}"/>
              </a:ext>
            </a:extLst>
          </p:cNvPr>
          <p:cNvSpPr/>
          <p:nvPr/>
        </p:nvSpPr>
        <p:spPr>
          <a:xfrm>
            <a:off x="704528" y="980729"/>
            <a:ext cx="2088232" cy="719855"/>
          </a:xfrm>
          <a:prstGeom prst="ellipse">
            <a:avLst/>
          </a:prstGeom>
          <a:solidFill>
            <a:srgbClr val="C4E3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善玉サイトカイン</a:t>
            </a:r>
          </a:p>
        </p:txBody>
      </p:sp>
      <p:sp>
        <p:nvSpPr>
          <p:cNvPr id="11" name="角丸四角形 20">
            <a:extLst>
              <a:ext uri="{FF2B5EF4-FFF2-40B4-BE49-F238E27FC236}">
                <a16:creationId xmlns:a16="http://schemas.microsoft.com/office/drawing/2014/main" id="{97205562-A3AA-8D1B-EF25-F00E153B7AAB}"/>
              </a:ext>
            </a:extLst>
          </p:cNvPr>
          <p:cNvSpPr/>
          <p:nvPr/>
        </p:nvSpPr>
        <p:spPr>
          <a:xfrm>
            <a:off x="3440832" y="1916833"/>
            <a:ext cx="2520280" cy="969553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TNF-R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インスリンの働きを悪くする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</a:t>
            </a:r>
            <a:r>
              <a:rPr kumimoji="0" lang="en-US" altLang="ja-JP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血糖値が上がる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角丸四角形 22">
            <a:extLst>
              <a:ext uri="{FF2B5EF4-FFF2-40B4-BE49-F238E27FC236}">
                <a16:creationId xmlns:a16="http://schemas.microsoft.com/office/drawing/2014/main" id="{281E4492-DFD5-B971-A691-61B986828078}"/>
              </a:ext>
            </a:extLst>
          </p:cNvPr>
          <p:cNvSpPr/>
          <p:nvPr/>
        </p:nvSpPr>
        <p:spPr>
          <a:xfrm>
            <a:off x="4376937" y="3068961"/>
            <a:ext cx="2062279" cy="972079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アンギオテンシノーゲン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</a:t>
            </a:r>
            <a:r>
              <a:rPr kumimoji="0" lang="en-US" altLang="ja-JP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血圧を上げる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角丸四角形 23">
            <a:extLst>
              <a:ext uri="{FF2B5EF4-FFF2-40B4-BE49-F238E27FC236}">
                <a16:creationId xmlns:a16="http://schemas.microsoft.com/office/drawing/2014/main" id="{97484D07-9794-C2A7-F330-724C1B9B0C96}"/>
              </a:ext>
            </a:extLst>
          </p:cNvPr>
          <p:cNvSpPr/>
          <p:nvPr/>
        </p:nvSpPr>
        <p:spPr>
          <a:xfrm>
            <a:off x="4520952" y="4653136"/>
            <a:ext cx="1800200" cy="968716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PA</a:t>
            </a:r>
            <a:r>
              <a:rPr kumimoji="0" lang="en-US" altLang="ja-JP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Ⅰ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血液を固める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</a:t>
            </a:r>
            <a:r>
              <a:rPr kumimoji="0" lang="en-US" altLang="ja-JP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血栓をつくる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ストライプ矢印 21">
            <a:extLst>
              <a:ext uri="{FF2B5EF4-FFF2-40B4-BE49-F238E27FC236}">
                <a16:creationId xmlns:a16="http://schemas.microsoft.com/office/drawing/2014/main" id="{1D880F01-3871-243F-29D0-A11105143046}"/>
              </a:ext>
            </a:extLst>
          </p:cNvPr>
          <p:cNvSpPr/>
          <p:nvPr/>
        </p:nvSpPr>
        <p:spPr>
          <a:xfrm>
            <a:off x="3130938" y="850871"/>
            <a:ext cx="957966" cy="911337"/>
          </a:xfrm>
          <a:prstGeom prst="stripedRightArrow">
            <a:avLst/>
          </a:prstGeom>
          <a:solidFill>
            <a:srgbClr val="F35B5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BMI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２５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C1F6431-CD24-9F1A-7CE6-C631F56A479F}"/>
              </a:ext>
            </a:extLst>
          </p:cNvPr>
          <p:cNvSpPr/>
          <p:nvPr/>
        </p:nvSpPr>
        <p:spPr>
          <a:xfrm>
            <a:off x="3296817" y="4437112"/>
            <a:ext cx="432047" cy="260026"/>
          </a:xfrm>
          <a:prstGeom prst="ellips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上カーブ矢印 24">
            <a:extLst>
              <a:ext uri="{FF2B5EF4-FFF2-40B4-BE49-F238E27FC236}">
                <a16:creationId xmlns:a16="http://schemas.microsoft.com/office/drawing/2014/main" id="{3796043A-D7CB-DB6D-35A1-4F044D9F8404}"/>
              </a:ext>
            </a:extLst>
          </p:cNvPr>
          <p:cNvSpPr/>
          <p:nvPr/>
        </p:nvSpPr>
        <p:spPr>
          <a:xfrm rot="11667403" flipV="1">
            <a:off x="1678190" y="5404327"/>
            <a:ext cx="1450659" cy="375872"/>
          </a:xfrm>
          <a:prstGeom prst="curvedUpArrow">
            <a:avLst>
              <a:gd name="adj1" fmla="val 25000"/>
              <a:gd name="adj2" fmla="val 69954"/>
              <a:gd name="adj3" fmla="val 25000"/>
            </a:avLst>
          </a:prstGeom>
          <a:solidFill>
            <a:srgbClr val="4F81B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8933B2-A52A-7492-E58A-7A2156A1B0E7}"/>
              </a:ext>
            </a:extLst>
          </p:cNvPr>
          <p:cNvSpPr txBox="1"/>
          <p:nvPr/>
        </p:nvSpPr>
        <p:spPr>
          <a:xfrm>
            <a:off x="7041233" y="1124745"/>
            <a:ext cx="2233747" cy="2954655"/>
          </a:xfrm>
          <a:prstGeom prst="rect">
            <a:avLst/>
          </a:prstGeom>
          <a:noFill/>
          <a:ln w="38100">
            <a:solidFill>
              <a:srgbClr val="F2F27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□血糖↑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HbA1c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□中性脂肪↑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HDL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コレステロール↓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LDL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コレステロール↑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□血圧↑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□尿酸↑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□尿蛋白＋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□</a:t>
            </a:r>
            <a:r>
              <a:rPr kumimoji="0" lang="en-US" altLang="ja-JP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eGFR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↓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F892A24-C6A2-CCB0-08A5-316B27C1DA7E}"/>
              </a:ext>
            </a:extLst>
          </p:cNvPr>
          <p:cNvSpPr/>
          <p:nvPr/>
        </p:nvSpPr>
        <p:spPr>
          <a:xfrm>
            <a:off x="7364518" y="908720"/>
            <a:ext cx="1584176" cy="432048"/>
          </a:xfrm>
          <a:prstGeom prst="rect">
            <a:avLst/>
          </a:prstGeom>
          <a:solidFill>
            <a:srgbClr val="F2F2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悪くなる</a:t>
            </a:r>
          </a:p>
        </p:txBody>
      </p:sp>
      <p:sp>
        <p:nvSpPr>
          <p:cNvPr id="20" name="角丸四角形 25">
            <a:extLst>
              <a:ext uri="{FF2B5EF4-FFF2-40B4-BE49-F238E27FC236}">
                <a16:creationId xmlns:a16="http://schemas.microsoft.com/office/drawing/2014/main" id="{950A627F-70D9-5504-AC4F-3D3C23CA20CD}"/>
              </a:ext>
            </a:extLst>
          </p:cNvPr>
          <p:cNvSpPr/>
          <p:nvPr/>
        </p:nvSpPr>
        <p:spPr>
          <a:xfrm>
            <a:off x="848544" y="1988840"/>
            <a:ext cx="1952585" cy="1343272"/>
          </a:xfrm>
          <a:prstGeom prst="roundRect">
            <a:avLst/>
          </a:prstGeom>
          <a:solidFill>
            <a:srgbClr val="EAF5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アディポネクチン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インスリンの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働きを良くする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</a:t>
            </a:r>
            <a:r>
              <a:rPr kumimoji="0" lang="en-US" altLang="ja-JP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血糖値が下</a:t>
            </a:r>
            <a:r>
              <a: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が</a:t>
            </a: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角丸四角形 26">
            <a:extLst>
              <a:ext uri="{FF2B5EF4-FFF2-40B4-BE49-F238E27FC236}">
                <a16:creationId xmlns:a16="http://schemas.microsoft.com/office/drawing/2014/main" id="{8C41C812-9904-61F2-9451-5193C4EC6F9E}"/>
              </a:ext>
            </a:extLst>
          </p:cNvPr>
          <p:cNvSpPr/>
          <p:nvPr/>
        </p:nvSpPr>
        <p:spPr>
          <a:xfrm>
            <a:off x="704529" y="3861048"/>
            <a:ext cx="1863545" cy="1343272"/>
          </a:xfrm>
          <a:prstGeom prst="roundRect">
            <a:avLst/>
          </a:prstGeom>
          <a:solidFill>
            <a:srgbClr val="EAF5E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　　レプチン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食欲を抑制する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エネルギー消費を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亢進する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</a:t>
            </a:r>
            <a:r>
              <a:rPr kumimoji="0" lang="en-US" altLang="ja-JP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肥満を防ぐ</a:t>
            </a:r>
            <a:endParaRPr kumimoji="0" lang="en-US" altLang="ja-JP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右矢印 27">
            <a:extLst>
              <a:ext uri="{FF2B5EF4-FFF2-40B4-BE49-F238E27FC236}">
                <a16:creationId xmlns:a16="http://schemas.microsoft.com/office/drawing/2014/main" id="{063DDFF7-6732-E4FF-B712-C91FFF37235C}"/>
              </a:ext>
            </a:extLst>
          </p:cNvPr>
          <p:cNvSpPr/>
          <p:nvPr/>
        </p:nvSpPr>
        <p:spPr>
          <a:xfrm>
            <a:off x="6609184" y="2996952"/>
            <a:ext cx="432048" cy="432048"/>
          </a:xfrm>
          <a:prstGeom prst="rightArrow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下矢印 28">
            <a:extLst>
              <a:ext uri="{FF2B5EF4-FFF2-40B4-BE49-F238E27FC236}">
                <a16:creationId xmlns:a16="http://schemas.microsoft.com/office/drawing/2014/main" id="{D85ACD19-3FFD-11B2-A399-BCD9407A2B98}"/>
              </a:ext>
            </a:extLst>
          </p:cNvPr>
          <p:cNvSpPr/>
          <p:nvPr/>
        </p:nvSpPr>
        <p:spPr>
          <a:xfrm>
            <a:off x="7905328" y="4293096"/>
            <a:ext cx="432048" cy="392652"/>
          </a:xfrm>
          <a:prstGeom prst="downArrow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34873E6-6C9A-908F-29B6-C33731BF19C5}"/>
              </a:ext>
            </a:extLst>
          </p:cNvPr>
          <p:cNvSpPr/>
          <p:nvPr/>
        </p:nvSpPr>
        <p:spPr>
          <a:xfrm>
            <a:off x="7039734" y="4725145"/>
            <a:ext cx="2233747" cy="442501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血管内皮障害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2FA8BC1-5B79-3B61-4489-A717AC176FC9}"/>
              </a:ext>
            </a:extLst>
          </p:cNvPr>
          <p:cNvSpPr/>
          <p:nvPr/>
        </p:nvSpPr>
        <p:spPr>
          <a:xfrm>
            <a:off x="7039734" y="5569420"/>
            <a:ext cx="2233747" cy="451868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38100" cap="flat" cmpd="sng" algn="ctr">
            <a:solidFill>
              <a:srgbClr val="8064A2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動脈硬化</a:t>
            </a:r>
          </a:p>
        </p:txBody>
      </p:sp>
      <p:sp>
        <p:nvSpPr>
          <p:cNvPr id="26" name="下矢印 31">
            <a:extLst>
              <a:ext uri="{FF2B5EF4-FFF2-40B4-BE49-F238E27FC236}">
                <a16:creationId xmlns:a16="http://schemas.microsoft.com/office/drawing/2014/main" id="{D1615C37-CDBA-2021-64BF-03670104C1EB}"/>
              </a:ext>
            </a:extLst>
          </p:cNvPr>
          <p:cNvSpPr/>
          <p:nvPr/>
        </p:nvSpPr>
        <p:spPr>
          <a:xfrm>
            <a:off x="7904558" y="5157192"/>
            <a:ext cx="432048" cy="392652"/>
          </a:xfrm>
          <a:prstGeom prst="downArrow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スマイル 26">
            <a:extLst>
              <a:ext uri="{FF2B5EF4-FFF2-40B4-BE49-F238E27FC236}">
                <a16:creationId xmlns:a16="http://schemas.microsoft.com/office/drawing/2014/main" id="{B47E6876-8F8E-83EF-4564-1BB74A08DB72}"/>
              </a:ext>
            </a:extLst>
          </p:cNvPr>
          <p:cNvSpPr/>
          <p:nvPr/>
        </p:nvSpPr>
        <p:spPr>
          <a:xfrm>
            <a:off x="488504" y="1042764"/>
            <a:ext cx="576064" cy="545038"/>
          </a:xfrm>
          <a:prstGeom prst="smileyFace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スマイル 27">
            <a:extLst>
              <a:ext uri="{FF2B5EF4-FFF2-40B4-BE49-F238E27FC236}">
                <a16:creationId xmlns:a16="http://schemas.microsoft.com/office/drawing/2014/main" id="{C20CAC39-2887-378A-F57A-F380D358E71A}"/>
              </a:ext>
            </a:extLst>
          </p:cNvPr>
          <p:cNvSpPr/>
          <p:nvPr/>
        </p:nvSpPr>
        <p:spPr>
          <a:xfrm>
            <a:off x="6132375" y="1065734"/>
            <a:ext cx="576064" cy="545038"/>
          </a:xfrm>
          <a:prstGeom prst="smileyFace">
            <a:avLst>
              <a:gd name="adj" fmla="val -4653"/>
            </a:avLst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DCD1D23-7174-7BA4-3FD4-6CD6A1F691FC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内臓脂肪から分泌されるホルモンが動脈硬化を引き起こす！</a:t>
            </a:r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0731A8D8-6AE6-551B-1FC6-263975393B6D}"/>
              </a:ext>
            </a:extLst>
          </p:cNvPr>
          <p:cNvSpPr/>
          <p:nvPr/>
        </p:nvSpPr>
        <p:spPr>
          <a:xfrm>
            <a:off x="3042253" y="4705397"/>
            <a:ext cx="1097806" cy="1087604"/>
          </a:xfrm>
          <a:prstGeom prst="flowChartConnector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1E7CAC-8C65-002D-F9FF-2AB57086E76A}"/>
              </a:ext>
            </a:extLst>
          </p:cNvPr>
          <p:cNvSpPr txBox="1"/>
          <p:nvPr/>
        </p:nvSpPr>
        <p:spPr>
          <a:xfrm>
            <a:off x="3146321" y="5137494"/>
            <a:ext cx="94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脂肪細胞</a:t>
            </a:r>
          </a:p>
        </p:txBody>
      </p:sp>
    </p:spTree>
    <p:extLst>
      <p:ext uri="{BB962C8B-B14F-4D97-AF65-F5344CB8AC3E}">
        <p14:creationId xmlns:p14="http://schemas.microsoft.com/office/powerpoint/2010/main" val="32415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4">
            <a:extLst>
              <a:ext uri="{FF2B5EF4-FFF2-40B4-BE49-F238E27FC236}">
                <a16:creationId xmlns:a16="http://schemas.microsoft.com/office/drawing/2014/main" id="{BAFFD9B7-E2C0-0462-23E5-FED67CE2B990}"/>
              </a:ext>
            </a:extLst>
          </p:cNvPr>
          <p:cNvSpPr/>
          <p:nvPr/>
        </p:nvSpPr>
        <p:spPr>
          <a:xfrm>
            <a:off x="1047425" y="1363130"/>
            <a:ext cx="2304256" cy="1658977"/>
          </a:xfrm>
          <a:prstGeom prst="roundRect">
            <a:avLst/>
          </a:prstGeom>
          <a:noFill/>
          <a:ln w="53975" cap="rnd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EEB7C1-5B59-6E44-E99C-EC469B3261A9}"/>
              </a:ext>
            </a:extLst>
          </p:cNvPr>
          <p:cNvGrpSpPr/>
          <p:nvPr/>
        </p:nvGrpSpPr>
        <p:grpSpPr>
          <a:xfrm>
            <a:off x="1308259" y="1725042"/>
            <a:ext cx="1759252" cy="1051354"/>
            <a:chOff x="605272" y="1629188"/>
            <a:chExt cx="2526568" cy="158417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1F90DAE-5D17-842F-C198-5FFDCD257F93}"/>
                </a:ext>
              </a:extLst>
            </p:cNvPr>
            <p:cNvSpPr/>
            <p:nvPr/>
          </p:nvSpPr>
          <p:spPr>
            <a:xfrm>
              <a:off x="611560" y="1629188"/>
              <a:ext cx="2520280" cy="158417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2225" cap="rnd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8B9AA5F-5C16-466F-EADA-E1888E99A392}"/>
                </a:ext>
              </a:extLst>
            </p:cNvPr>
            <p:cNvSpPr/>
            <p:nvPr/>
          </p:nvSpPr>
          <p:spPr>
            <a:xfrm>
              <a:off x="605272" y="1740202"/>
              <a:ext cx="2520280" cy="1361398"/>
            </a:xfrm>
            <a:prstGeom prst="rect">
              <a:avLst/>
            </a:prstGeom>
            <a:gradFill>
              <a:gsLst>
                <a:gs pos="83775">
                  <a:srgbClr val="AB5F31"/>
                </a:gs>
                <a:gs pos="16875">
                  <a:srgbClr val="B0653C"/>
                </a:gs>
                <a:gs pos="0">
                  <a:srgbClr val="F79646">
                    <a:lumMod val="50000"/>
                  </a:srgbClr>
                </a:gs>
                <a:gs pos="45000">
                  <a:srgbClr val="C0504D">
                    <a:lumMod val="60000"/>
                    <a:lumOff val="40000"/>
                  </a:srgbClr>
                </a:gs>
                <a:gs pos="100000">
                  <a:srgbClr val="F79646">
                    <a:lumMod val="50000"/>
                  </a:srgbClr>
                </a:gs>
              </a:gsLst>
              <a:lin ang="5400000" scaled="1"/>
            </a:gradFill>
            <a:ln w="25400" cap="rnd" cmpd="sng" algn="ctr">
              <a:solidFill>
                <a:srgbClr val="C0504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D4F68D7-EE1E-D2F4-5B88-1C37F95BBFE8}"/>
              </a:ext>
            </a:extLst>
          </p:cNvPr>
          <p:cNvGrpSpPr/>
          <p:nvPr/>
        </p:nvGrpSpPr>
        <p:grpSpPr>
          <a:xfrm>
            <a:off x="1352601" y="3722145"/>
            <a:ext cx="2142025" cy="2365299"/>
            <a:chOff x="971600" y="3722144"/>
            <a:chExt cx="2142025" cy="236529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CC97D6E-C177-C2DD-7AF4-6096A3B383B2}"/>
                </a:ext>
              </a:extLst>
            </p:cNvPr>
            <p:cNvGrpSpPr/>
            <p:nvPr/>
          </p:nvGrpSpPr>
          <p:grpSpPr>
            <a:xfrm>
              <a:off x="971600" y="4350190"/>
              <a:ext cx="2142025" cy="1737253"/>
              <a:chOff x="971600" y="4350190"/>
              <a:chExt cx="2142025" cy="1737253"/>
            </a:xfrm>
          </p:grpSpPr>
          <p:sp>
            <p:nvSpPr>
              <p:cNvPr id="11" name="爆発 1 109">
                <a:extLst>
                  <a:ext uri="{FF2B5EF4-FFF2-40B4-BE49-F238E27FC236}">
                    <a16:creationId xmlns:a16="http://schemas.microsoft.com/office/drawing/2014/main" id="{E39860A6-D0F6-9E44-D92E-50F1800E9368}"/>
                  </a:ext>
                </a:extLst>
              </p:cNvPr>
              <p:cNvSpPr/>
              <p:nvPr/>
            </p:nvSpPr>
            <p:spPr>
              <a:xfrm rot="2305776">
                <a:off x="2629955" y="4350190"/>
                <a:ext cx="483670" cy="49885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79646"/>
                  </a:gs>
                  <a:gs pos="70000">
                    <a:srgbClr val="F79646"/>
                  </a:gs>
                  <a:gs pos="27489">
                    <a:srgbClr val="F79646"/>
                  </a:gs>
                  <a:gs pos="51000">
                    <a:srgbClr val="FFFF00"/>
                  </a:gs>
                  <a:gs pos="100000">
                    <a:srgbClr val="F79646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rnd" cmpd="sng" algn="ctr">
                <a:solidFill>
                  <a:srgbClr val="E6D3A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3CBFB4C5-D642-0E8E-972D-E8D368986753}"/>
                  </a:ext>
                </a:extLst>
              </p:cNvPr>
              <p:cNvGrpSpPr/>
              <p:nvPr/>
            </p:nvGrpSpPr>
            <p:grpSpPr>
              <a:xfrm>
                <a:off x="971600" y="4407725"/>
                <a:ext cx="2107711" cy="1679718"/>
                <a:chOff x="1024558" y="4407725"/>
                <a:chExt cx="2107711" cy="1679718"/>
              </a:xfrm>
            </p:grpSpPr>
            <p:sp>
              <p:nvSpPr>
                <p:cNvPr id="13" name="爆発 1 108">
                  <a:extLst>
                    <a:ext uri="{FF2B5EF4-FFF2-40B4-BE49-F238E27FC236}">
                      <a16:creationId xmlns:a16="http://schemas.microsoft.com/office/drawing/2014/main" id="{1C6B0D9B-F653-22E6-0A74-A2A441B2D68A}"/>
                    </a:ext>
                  </a:extLst>
                </p:cNvPr>
                <p:cNvSpPr/>
                <p:nvPr/>
              </p:nvSpPr>
              <p:spPr>
                <a:xfrm rot="21010671">
                  <a:off x="1446859" y="4407725"/>
                  <a:ext cx="483670" cy="498851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79646"/>
                    </a:gs>
                    <a:gs pos="70000">
                      <a:srgbClr val="F79646"/>
                    </a:gs>
                    <a:gs pos="27489">
                      <a:srgbClr val="F79646"/>
                    </a:gs>
                    <a:gs pos="51000">
                      <a:srgbClr val="FFFF00"/>
                    </a:gs>
                    <a:gs pos="100000">
                      <a:srgbClr val="F796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E6D3A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57424A86-5514-87A1-C73A-8AF67E266B0B}"/>
                    </a:ext>
                  </a:extLst>
                </p:cNvPr>
                <p:cNvSpPr/>
                <p:nvPr/>
              </p:nvSpPr>
              <p:spPr>
                <a:xfrm>
                  <a:off x="1024558" y="4558406"/>
                  <a:ext cx="2107711" cy="1410896"/>
                </a:xfrm>
                <a:custGeom>
                  <a:avLst/>
                  <a:gdLst>
                    <a:gd name="connsiteX0" fmla="*/ 0 w 2520280"/>
                    <a:gd name="connsiteY0" fmla="*/ 0 h 1361398"/>
                    <a:gd name="connsiteX1" fmla="*/ 2520280 w 2520280"/>
                    <a:gd name="connsiteY1" fmla="*/ 0 h 1361398"/>
                    <a:gd name="connsiteX2" fmla="*/ 2520280 w 2520280"/>
                    <a:gd name="connsiteY2" fmla="*/ 1361398 h 1361398"/>
                    <a:gd name="connsiteX3" fmla="*/ 0 w 2520280"/>
                    <a:gd name="connsiteY3" fmla="*/ 1361398 h 1361398"/>
                    <a:gd name="connsiteX4" fmla="*/ 0 w 2520280"/>
                    <a:gd name="connsiteY4" fmla="*/ 0 h 1361398"/>
                    <a:gd name="connsiteX0" fmla="*/ 0 w 2520280"/>
                    <a:gd name="connsiteY0" fmla="*/ 15 h 1361413"/>
                    <a:gd name="connsiteX1" fmla="*/ 526368 w 2520280"/>
                    <a:gd name="connsiteY1" fmla="*/ 75698 h 1361413"/>
                    <a:gd name="connsiteX2" fmla="*/ 2520280 w 2520280"/>
                    <a:gd name="connsiteY2" fmla="*/ 15 h 1361413"/>
                    <a:gd name="connsiteX3" fmla="*/ 2520280 w 2520280"/>
                    <a:gd name="connsiteY3" fmla="*/ 1361413 h 1361413"/>
                    <a:gd name="connsiteX4" fmla="*/ 0 w 2520280"/>
                    <a:gd name="connsiteY4" fmla="*/ 1361413 h 1361413"/>
                    <a:gd name="connsiteX5" fmla="*/ 0 w 2520280"/>
                    <a:gd name="connsiteY5" fmla="*/ 15 h 1361413"/>
                    <a:gd name="connsiteX0" fmla="*/ 0 w 2520280"/>
                    <a:gd name="connsiteY0" fmla="*/ 15 h 1361413"/>
                    <a:gd name="connsiteX1" fmla="*/ 526368 w 2520280"/>
                    <a:gd name="connsiteY1" fmla="*/ 75698 h 1361413"/>
                    <a:gd name="connsiteX2" fmla="*/ 2520280 w 2520280"/>
                    <a:gd name="connsiteY2" fmla="*/ 15 h 1361413"/>
                    <a:gd name="connsiteX3" fmla="*/ 2520280 w 2520280"/>
                    <a:gd name="connsiteY3" fmla="*/ 1361413 h 1361413"/>
                    <a:gd name="connsiteX4" fmla="*/ 0 w 2520280"/>
                    <a:gd name="connsiteY4" fmla="*/ 1361413 h 1361413"/>
                    <a:gd name="connsiteX5" fmla="*/ 0 w 2520280"/>
                    <a:gd name="connsiteY5" fmla="*/ 15 h 1361413"/>
                    <a:gd name="connsiteX0" fmla="*/ 0 w 2520280"/>
                    <a:gd name="connsiteY0" fmla="*/ 98325 h 1459723"/>
                    <a:gd name="connsiteX1" fmla="*/ 526368 w 2520280"/>
                    <a:gd name="connsiteY1" fmla="*/ 174008 h 1459723"/>
                    <a:gd name="connsiteX2" fmla="*/ 1868151 w 2520280"/>
                    <a:gd name="connsiteY2" fmla="*/ 114374 h 1459723"/>
                    <a:gd name="connsiteX3" fmla="*/ 2520280 w 2520280"/>
                    <a:gd name="connsiteY3" fmla="*/ 98325 h 1459723"/>
                    <a:gd name="connsiteX4" fmla="*/ 2520280 w 2520280"/>
                    <a:gd name="connsiteY4" fmla="*/ 1459723 h 1459723"/>
                    <a:gd name="connsiteX5" fmla="*/ 0 w 2520280"/>
                    <a:gd name="connsiteY5" fmla="*/ 1459723 h 1459723"/>
                    <a:gd name="connsiteX6" fmla="*/ 0 w 2520280"/>
                    <a:gd name="connsiteY6" fmla="*/ 98325 h 1459723"/>
                    <a:gd name="connsiteX0" fmla="*/ 0 w 2520280"/>
                    <a:gd name="connsiteY0" fmla="*/ 85300 h 1446698"/>
                    <a:gd name="connsiteX1" fmla="*/ 526368 w 2520280"/>
                    <a:gd name="connsiteY1" fmla="*/ 160983 h 1446698"/>
                    <a:gd name="connsiteX2" fmla="*/ 1828394 w 2520280"/>
                    <a:gd name="connsiteY2" fmla="*/ 160984 h 1446698"/>
                    <a:gd name="connsiteX3" fmla="*/ 2520280 w 2520280"/>
                    <a:gd name="connsiteY3" fmla="*/ 85300 h 1446698"/>
                    <a:gd name="connsiteX4" fmla="*/ 2520280 w 2520280"/>
                    <a:gd name="connsiteY4" fmla="*/ 1446698 h 1446698"/>
                    <a:gd name="connsiteX5" fmla="*/ 0 w 2520280"/>
                    <a:gd name="connsiteY5" fmla="*/ 1446698 h 1446698"/>
                    <a:gd name="connsiteX6" fmla="*/ 0 w 2520280"/>
                    <a:gd name="connsiteY6" fmla="*/ 85300 h 1446698"/>
                    <a:gd name="connsiteX0" fmla="*/ 0 w 2520280"/>
                    <a:gd name="connsiteY0" fmla="*/ 85300 h 1446698"/>
                    <a:gd name="connsiteX1" fmla="*/ 526368 w 2520280"/>
                    <a:gd name="connsiteY1" fmla="*/ 160983 h 1446698"/>
                    <a:gd name="connsiteX2" fmla="*/ 1828394 w 2520280"/>
                    <a:gd name="connsiteY2" fmla="*/ 160984 h 1446698"/>
                    <a:gd name="connsiteX3" fmla="*/ 2520280 w 2520280"/>
                    <a:gd name="connsiteY3" fmla="*/ 85300 h 1446698"/>
                    <a:gd name="connsiteX4" fmla="*/ 2520280 w 2520280"/>
                    <a:gd name="connsiteY4" fmla="*/ 1446698 h 1446698"/>
                    <a:gd name="connsiteX5" fmla="*/ 0 w 2520280"/>
                    <a:gd name="connsiteY5" fmla="*/ 1446698 h 1446698"/>
                    <a:gd name="connsiteX6" fmla="*/ 0 w 2520280"/>
                    <a:gd name="connsiteY6" fmla="*/ 85300 h 1446698"/>
                    <a:gd name="connsiteX0" fmla="*/ 0 w 2520280"/>
                    <a:gd name="connsiteY0" fmla="*/ 85300 h 1446698"/>
                    <a:gd name="connsiteX1" fmla="*/ 586003 w 2520280"/>
                    <a:gd name="connsiteY1" fmla="*/ 210679 h 1446698"/>
                    <a:gd name="connsiteX2" fmla="*/ 1828394 w 2520280"/>
                    <a:gd name="connsiteY2" fmla="*/ 160984 h 1446698"/>
                    <a:gd name="connsiteX3" fmla="*/ 2520280 w 2520280"/>
                    <a:gd name="connsiteY3" fmla="*/ 85300 h 1446698"/>
                    <a:gd name="connsiteX4" fmla="*/ 2520280 w 2520280"/>
                    <a:gd name="connsiteY4" fmla="*/ 1446698 h 1446698"/>
                    <a:gd name="connsiteX5" fmla="*/ 0 w 2520280"/>
                    <a:gd name="connsiteY5" fmla="*/ 1446698 h 1446698"/>
                    <a:gd name="connsiteX6" fmla="*/ 0 w 2520280"/>
                    <a:gd name="connsiteY6" fmla="*/ 85300 h 1446698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828394 w 2520280"/>
                    <a:gd name="connsiteY2" fmla="*/ 202160 h 1438179"/>
                    <a:gd name="connsiteX3" fmla="*/ 2520280 w 2520280"/>
                    <a:gd name="connsiteY3" fmla="*/ 76781 h 1438179"/>
                    <a:gd name="connsiteX4" fmla="*/ 2520280 w 2520280"/>
                    <a:gd name="connsiteY4" fmla="*/ 1438179 h 1438179"/>
                    <a:gd name="connsiteX5" fmla="*/ 0 w 2520280"/>
                    <a:gd name="connsiteY5" fmla="*/ 1438179 h 1438179"/>
                    <a:gd name="connsiteX6" fmla="*/ 0 w 2520280"/>
                    <a:gd name="connsiteY6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828394 w 2520280"/>
                    <a:gd name="connsiteY2" fmla="*/ 202160 h 1438179"/>
                    <a:gd name="connsiteX3" fmla="*/ 2520280 w 2520280"/>
                    <a:gd name="connsiteY3" fmla="*/ 76781 h 1438179"/>
                    <a:gd name="connsiteX4" fmla="*/ 2520280 w 2520280"/>
                    <a:gd name="connsiteY4" fmla="*/ 1438179 h 1438179"/>
                    <a:gd name="connsiteX5" fmla="*/ 0 w 2520280"/>
                    <a:gd name="connsiteY5" fmla="*/ 1438179 h 1438179"/>
                    <a:gd name="connsiteX6" fmla="*/ 0 w 2520280"/>
                    <a:gd name="connsiteY6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828394 w 2520280"/>
                    <a:gd name="connsiteY2" fmla="*/ 202160 h 1438179"/>
                    <a:gd name="connsiteX3" fmla="*/ 2520280 w 2520280"/>
                    <a:gd name="connsiteY3" fmla="*/ 76781 h 1438179"/>
                    <a:gd name="connsiteX4" fmla="*/ 2520280 w 2520280"/>
                    <a:gd name="connsiteY4" fmla="*/ 1438179 h 1438179"/>
                    <a:gd name="connsiteX5" fmla="*/ 0 w 2520280"/>
                    <a:gd name="connsiteY5" fmla="*/ 1438179 h 1438179"/>
                    <a:gd name="connsiteX6" fmla="*/ 0 w 2520280"/>
                    <a:gd name="connsiteY6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192290 w 2520280"/>
                    <a:gd name="connsiteY2" fmla="*/ 72951 h 1438179"/>
                    <a:gd name="connsiteX3" fmla="*/ 1828394 w 2520280"/>
                    <a:gd name="connsiteY3" fmla="*/ 202160 h 1438179"/>
                    <a:gd name="connsiteX4" fmla="*/ 2520280 w 2520280"/>
                    <a:gd name="connsiteY4" fmla="*/ 76781 h 1438179"/>
                    <a:gd name="connsiteX5" fmla="*/ 2520280 w 2520280"/>
                    <a:gd name="connsiteY5" fmla="*/ 1438179 h 1438179"/>
                    <a:gd name="connsiteX6" fmla="*/ 0 w 2520280"/>
                    <a:gd name="connsiteY6" fmla="*/ 1438179 h 1438179"/>
                    <a:gd name="connsiteX7" fmla="*/ 0 w 2520280"/>
                    <a:gd name="connsiteY7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192290 w 2520280"/>
                    <a:gd name="connsiteY2" fmla="*/ 72951 h 1438179"/>
                    <a:gd name="connsiteX3" fmla="*/ 1828394 w 2520280"/>
                    <a:gd name="connsiteY3" fmla="*/ 202160 h 1438179"/>
                    <a:gd name="connsiteX4" fmla="*/ 2520280 w 2520280"/>
                    <a:gd name="connsiteY4" fmla="*/ 76781 h 1438179"/>
                    <a:gd name="connsiteX5" fmla="*/ 2520280 w 2520280"/>
                    <a:gd name="connsiteY5" fmla="*/ 1438179 h 1438179"/>
                    <a:gd name="connsiteX6" fmla="*/ 516429 w 2520280"/>
                    <a:gd name="connsiteY6" fmla="*/ 1335221 h 1438179"/>
                    <a:gd name="connsiteX7" fmla="*/ 0 w 2520280"/>
                    <a:gd name="connsiteY7" fmla="*/ 1438179 h 1438179"/>
                    <a:gd name="connsiteX8" fmla="*/ 0 w 2520280"/>
                    <a:gd name="connsiteY8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192290 w 2520280"/>
                    <a:gd name="connsiteY2" fmla="*/ 72951 h 1438179"/>
                    <a:gd name="connsiteX3" fmla="*/ 1828394 w 2520280"/>
                    <a:gd name="connsiteY3" fmla="*/ 202160 h 1438179"/>
                    <a:gd name="connsiteX4" fmla="*/ 2520280 w 2520280"/>
                    <a:gd name="connsiteY4" fmla="*/ 76781 h 1438179"/>
                    <a:gd name="connsiteX5" fmla="*/ 2520280 w 2520280"/>
                    <a:gd name="connsiteY5" fmla="*/ 1438179 h 1438179"/>
                    <a:gd name="connsiteX6" fmla="*/ 516429 w 2520280"/>
                    <a:gd name="connsiteY6" fmla="*/ 1335221 h 1438179"/>
                    <a:gd name="connsiteX7" fmla="*/ 0 w 2520280"/>
                    <a:gd name="connsiteY7" fmla="*/ 1438179 h 1438179"/>
                    <a:gd name="connsiteX8" fmla="*/ 0 w 2520280"/>
                    <a:gd name="connsiteY8" fmla="*/ 76781 h 1438179"/>
                    <a:gd name="connsiteX0" fmla="*/ 0 w 2520280"/>
                    <a:gd name="connsiteY0" fmla="*/ 76781 h 1518491"/>
                    <a:gd name="connsiteX1" fmla="*/ 586003 w 2520280"/>
                    <a:gd name="connsiteY1" fmla="*/ 202160 h 1518491"/>
                    <a:gd name="connsiteX2" fmla="*/ 1192290 w 2520280"/>
                    <a:gd name="connsiteY2" fmla="*/ 72951 h 1518491"/>
                    <a:gd name="connsiteX3" fmla="*/ 1828394 w 2520280"/>
                    <a:gd name="connsiteY3" fmla="*/ 202160 h 1518491"/>
                    <a:gd name="connsiteX4" fmla="*/ 2520280 w 2520280"/>
                    <a:gd name="connsiteY4" fmla="*/ 76781 h 1518491"/>
                    <a:gd name="connsiteX5" fmla="*/ 2520280 w 2520280"/>
                    <a:gd name="connsiteY5" fmla="*/ 1438179 h 1518491"/>
                    <a:gd name="connsiteX6" fmla="*/ 1907907 w 2520280"/>
                    <a:gd name="connsiteY6" fmla="*/ 1325281 h 1518491"/>
                    <a:gd name="connsiteX7" fmla="*/ 516429 w 2520280"/>
                    <a:gd name="connsiteY7" fmla="*/ 1335221 h 1518491"/>
                    <a:gd name="connsiteX8" fmla="*/ 0 w 2520280"/>
                    <a:gd name="connsiteY8" fmla="*/ 1438179 h 1518491"/>
                    <a:gd name="connsiteX9" fmla="*/ 0 w 2520280"/>
                    <a:gd name="connsiteY9" fmla="*/ 76781 h 1518491"/>
                    <a:gd name="connsiteX0" fmla="*/ 0 w 2520280"/>
                    <a:gd name="connsiteY0" fmla="*/ 76781 h 1518491"/>
                    <a:gd name="connsiteX1" fmla="*/ 586003 w 2520280"/>
                    <a:gd name="connsiteY1" fmla="*/ 202160 h 1518491"/>
                    <a:gd name="connsiteX2" fmla="*/ 1192290 w 2520280"/>
                    <a:gd name="connsiteY2" fmla="*/ 72951 h 1518491"/>
                    <a:gd name="connsiteX3" fmla="*/ 1828394 w 2520280"/>
                    <a:gd name="connsiteY3" fmla="*/ 202160 h 1518491"/>
                    <a:gd name="connsiteX4" fmla="*/ 2520280 w 2520280"/>
                    <a:gd name="connsiteY4" fmla="*/ 76781 h 1518491"/>
                    <a:gd name="connsiteX5" fmla="*/ 2520280 w 2520280"/>
                    <a:gd name="connsiteY5" fmla="*/ 1438179 h 1518491"/>
                    <a:gd name="connsiteX6" fmla="*/ 1907907 w 2520280"/>
                    <a:gd name="connsiteY6" fmla="*/ 1325281 h 1518491"/>
                    <a:gd name="connsiteX7" fmla="*/ 516429 w 2520280"/>
                    <a:gd name="connsiteY7" fmla="*/ 1335221 h 1518491"/>
                    <a:gd name="connsiteX8" fmla="*/ 0 w 2520280"/>
                    <a:gd name="connsiteY8" fmla="*/ 1438179 h 1518491"/>
                    <a:gd name="connsiteX9" fmla="*/ 0 w 2520280"/>
                    <a:gd name="connsiteY9" fmla="*/ 76781 h 1518491"/>
                    <a:gd name="connsiteX0" fmla="*/ 0 w 2520280"/>
                    <a:gd name="connsiteY0" fmla="*/ 76781 h 1518491"/>
                    <a:gd name="connsiteX1" fmla="*/ 586003 w 2520280"/>
                    <a:gd name="connsiteY1" fmla="*/ 202160 h 1518491"/>
                    <a:gd name="connsiteX2" fmla="*/ 1192290 w 2520280"/>
                    <a:gd name="connsiteY2" fmla="*/ 72951 h 1518491"/>
                    <a:gd name="connsiteX3" fmla="*/ 1828394 w 2520280"/>
                    <a:gd name="connsiteY3" fmla="*/ 202160 h 1518491"/>
                    <a:gd name="connsiteX4" fmla="*/ 2520280 w 2520280"/>
                    <a:gd name="connsiteY4" fmla="*/ 76781 h 1518491"/>
                    <a:gd name="connsiteX5" fmla="*/ 2520280 w 2520280"/>
                    <a:gd name="connsiteY5" fmla="*/ 1438179 h 1518491"/>
                    <a:gd name="connsiteX6" fmla="*/ 1907907 w 2520280"/>
                    <a:gd name="connsiteY6" fmla="*/ 1325281 h 1518491"/>
                    <a:gd name="connsiteX7" fmla="*/ 1212168 w 2520280"/>
                    <a:gd name="connsiteY7" fmla="*/ 1424673 h 1518491"/>
                    <a:gd name="connsiteX8" fmla="*/ 516429 w 2520280"/>
                    <a:gd name="connsiteY8" fmla="*/ 1335221 h 1518491"/>
                    <a:gd name="connsiteX9" fmla="*/ 0 w 2520280"/>
                    <a:gd name="connsiteY9" fmla="*/ 1438179 h 1518491"/>
                    <a:gd name="connsiteX10" fmla="*/ 0 w 2520280"/>
                    <a:gd name="connsiteY10" fmla="*/ 76781 h 1518491"/>
                    <a:gd name="connsiteX0" fmla="*/ 0 w 2520280"/>
                    <a:gd name="connsiteY0" fmla="*/ 76781 h 1538921"/>
                    <a:gd name="connsiteX1" fmla="*/ 586003 w 2520280"/>
                    <a:gd name="connsiteY1" fmla="*/ 202160 h 1538921"/>
                    <a:gd name="connsiteX2" fmla="*/ 1192290 w 2520280"/>
                    <a:gd name="connsiteY2" fmla="*/ 72951 h 1538921"/>
                    <a:gd name="connsiteX3" fmla="*/ 1828394 w 2520280"/>
                    <a:gd name="connsiteY3" fmla="*/ 202160 h 1538921"/>
                    <a:gd name="connsiteX4" fmla="*/ 2520280 w 2520280"/>
                    <a:gd name="connsiteY4" fmla="*/ 76781 h 1538921"/>
                    <a:gd name="connsiteX5" fmla="*/ 2520280 w 2520280"/>
                    <a:gd name="connsiteY5" fmla="*/ 1438179 h 1538921"/>
                    <a:gd name="connsiteX6" fmla="*/ 2365107 w 2520280"/>
                    <a:gd name="connsiteY6" fmla="*/ 1404794 h 1538921"/>
                    <a:gd name="connsiteX7" fmla="*/ 1907907 w 2520280"/>
                    <a:gd name="connsiteY7" fmla="*/ 1325281 h 1538921"/>
                    <a:gd name="connsiteX8" fmla="*/ 1212168 w 2520280"/>
                    <a:gd name="connsiteY8" fmla="*/ 1424673 h 1538921"/>
                    <a:gd name="connsiteX9" fmla="*/ 516429 w 2520280"/>
                    <a:gd name="connsiteY9" fmla="*/ 1335221 h 1538921"/>
                    <a:gd name="connsiteX10" fmla="*/ 0 w 2520280"/>
                    <a:gd name="connsiteY10" fmla="*/ 1438179 h 1538921"/>
                    <a:gd name="connsiteX11" fmla="*/ 0 w 2520280"/>
                    <a:gd name="connsiteY11" fmla="*/ 76781 h 1538921"/>
                    <a:gd name="connsiteX0" fmla="*/ 0 w 2520280"/>
                    <a:gd name="connsiteY0" fmla="*/ 4122 h 1466262"/>
                    <a:gd name="connsiteX1" fmla="*/ 586003 w 2520280"/>
                    <a:gd name="connsiteY1" fmla="*/ 129501 h 1466262"/>
                    <a:gd name="connsiteX2" fmla="*/ 1192290 w 2520280"/>
                    <a:gd name="connsiteY2" fmla="*/ 292 h 1466262"/>
                    <a:gd name="connsiteX3" fmla="*/ 1828394 w 2520280"/>
                    <a:gd name="connsiteY3" fmla="*/ 129501 h 1466262"/>
                    <a:gd name="connsiteX4" fmla="*/ 2520280 w 2520280"/>
                    <a:gd name="connsiteY4" fmla="*/ 93574 h 1466262"/>
                    <a:gd name="connsiteX5" fmla="*/ 2520280 w 2520280"/>
                    <a:gd name="connsiteY5" fmla="*/ 1365520 h 1466262"/>
                    <a:gd name="connsiteX6" fmla="*/ 2365107 w 2520280"/>
                    <a:gd name="connsiteY6" fmla="*/ 1332135 h 1466262"/>
                    <a:gd name="connsiteX7" fmla="*/ 1907907 w 2520280"/>
                    <a:gd name="connsiteY7" fmla="*/ 1252622 h 1466262"/>
                    <a:gd name="connsiteX8" fmla="*/ 1212168 w 2520280"/>
                    <a:gd name="connsiteY8" fmla="*/ 1352014 h 1466262"/>
                    <a:gd name="connsiteX9" fmla="*/ 516429 w 2520280"/>
                    <a:gd name="connsiteY9" fmla="*/ 1262562 h 1466262"/>
                    <a:gd name="connsiteX10" fmla="*/ 0 w 2520280"/>
                    <a:gd name="connsiteY10" fmla="*/ 1365520 h 1466262"/>
                    <a:gd name="connsiteX11" fmla="*/ 0 w 2520280"/>
                    <a:gd name="connsiteY11" fmla="*/ 4122 h 1466262"/>
                    <a:gd name="connsiteX0" fmla="*/ 0 w 2520280"/>
                    <a:gd name="connsiteY0" fmla="*/ 4122 h 1489233"/>
                    <a:gd name="connsiteX1" fmla="*/ 586003 w 2520280"/>
                    <a:gd name="connsiteY1" fmla="*/ 129501 h 1489233"/>
                    <a:gd name="connsiteX2" fmla="*/ 1192290 w 2520280"/>
                    <a:gd name="connsiteY2" fmla="*/ 292 h 1489233"/>
                    <a:gd name="connsiteX3" fmla="*/ 1828394 w 2520280"/>
                    <a:gd name="connsiteY3" fmla="*/ 129501 h 1489233"/>
                    <a:gd name="connsiteX4" fmla="*/ 2520280 w 2520280"/>
                    <a:gd name="connsiteY4" fmla="*/ 93574 h 1489233"/>
                    <a:gd name="connsiteX5" fmla="*/ 2520280 w 2520280"/>
                    <a:gd name="connsiteY5" fmla="*/ 1365520 h 1489233"/>
                    <a:gd name="connsiteX6" fmla="*/ 2375046 w 2520280"/>
                    <a:gd name="connsiteY6" fmla="*/ 1411648 h 1489233"/>
                    <a:gd name="connsiteX7" fmla="*/ 1907907 w 2520280"/>
                    <a:gd name="connsiteY7" fmla="*/ 1252622 h 1489233"/>
                    <a:gd name="connsiteX8" fmla="*/ 1212168 w 2520280"/>
                    <a:gd name="connsiteY8" fmla="*/ 1352014 h 1489233"/>
                    <a:gd name="connsiteX9" fmla="*/ 516429 w 2520280"/>
                    <a:gd name="connsiteY9" fmla="*/ 1262562 h 1489233"/>
                    <a:gd name="connsiteX10" fmla="*/ 0 w 2520280"/>
                    <a:gd name="connsiteY10" fmla="*/ 1365520 h 1489233"/>
                    <a:gd name="connsiteX11" fmla="*/ 0 w 2520280"/>
                    <a:gd name="connsiteY11" fmla="*/ 4122 h 1489233"/>
                    <a:gd name="connsiteX0" fmla="*/ 0 w 2520280"/>
                    <a:gd name="connsiteY0" fmla="*/ 4122 h 1468988"/>
                    <a:gd name="connsiteX1" fmla="*/ 586003 w 2520280"/>
                    <a:gd name="connsiteY1" fmla="*/ 129501 h 1468988"/>
                    <a:gd name="connsiteX2" fmla="*/ 1192290 w 2520280"/>
                    <a:gd name="connsiteY2" fmla="*/ 292 h 1468988"/>
                    <a:gd name="connsiteX3" fmla="*/ 1828394 w 2520280"/>
                    <a:gd name="connsiteY3" fmla="*/ 129501 h 1468988"/>
                    <a:gd name="connsiteX4" fmla="*/ 2520280 w 2520280"/>
                    <a:gd name="connsiteY4" fmla="*/ 93574 h 1468988"/>
                    <a:gd name="connsiteX5" fmla="*/ 2520280 w 2520280"/>
                    <a:gd name="connsiteY5" fmla="*/ 1365520 h 1468988"/>
                    <a:gd name="connsiteX6" fmla="*/ 2375046 w 2520280"/>
                    <a:gd name="connsiteY6" fmla="*/ 1411648 h 1468988"/>
                    <a:gd name="connsiteX7" fmla="*/ 1907907 w 2520280"/>
                    <a:gd name="connsiteY7" fmla="*/ 1252622 h 1468988"/>
                    <a:gd name="connsiteX8" fmla="*/ 1212168 w 2520280"/>
                    <a:gd name="connsiteY8" fmla="*/ 1352014 h 1468988"/>
                    <a:gd name="connsiteX9" fmla="*/ 516429 w 2520280"/>
                    <a:gd name="connsiteY9" fmla="*/ 1262562 h 1468988"/>
                    <a:gd name="connsiteX10" fmla="*/ 0 w 2520280"/>
                    <a:gd name="connsiteY10" fmla="*/ 1365520 h 1468988"/>
                    <a:gd name="connsiteX11" fmla="*/ 0 w 2520280"/>
                    <a:gd name="connsiteY11" fmla="*/ 4122 h 1468988"/>
                    <a:gd name="connsiteX0" fmla="*/ 0 w 2520280"/>
                    <a:gd name="connsiteY0" fmla="*/ 4122 h 1440766"/>
                    <a:gd name="connsiteX1" fmla="*/ 586003 w 2520280"/>
                    <a:gd name="connsiteY1" fmla="*/ 129501 h 1440766"/>
                    <a:gd name="connsiteX2" fmla="*/ 1192290 w 2520280"/>
                    <a:gd name="connsiteY2" fmla="*/ 292 h 1440766"/>
                    <a:gd name="connsiteX3" fmla="*/ 1828394 w 2520280"/>
                    <a:gd name="connsiteY3" fmla="*/ 129501 h 1440766"/>
                    <a:gd name="connsiteX4" fmla="*/ 2520280 w 2520280"/>
                    <a:gd name="connsiteY4" fmla="*/ 93574 h 1440766"/>
                    <a:gd name="connsiteX5" fmla="*/ 2520280 w 2520280"/>
                    <a:gd name="connsiteY5" fmla="*/ 1325763 h 1440766"/>
                    <a:gd name="connsiteX6" fmla="*/ 2375046 w 2520280"/>
                    <a:gd name="connsiteY6" fmla="*/ 1411648 h 1440766"/>
                    <a:gd name="connsiteX7" fmla="*/ 1907907 w 2520280"/>
                    <a:gd name="connsiteY7" fmla="*/ 1252622 h 1440766"/>
                    <a:gd name="connsiteX8" fmla="*/ 1212168 w 2520280"/>
                    <a:gd name="connsiteY8" fmla="*/ 1352014 h 1440766"/>
                    <a:gd name="connsiteX9" fmla="*/ 516429 w 2520280"/>
                    <a:gd name="connsiteY9" fmla="*/ 1262562 h 1440766"/>
                    <a:gd name="connsiteX10" fmla="*/ 0 w 2520280"/>
                    <a:gd name="connsiteY10" fmla="*/ 1365520 h 1440766"/>
                    <a:gd name="connsiteX11" fmla="*/ 0 w 2520280"/>
                    <a:gd name="connsiteY11" fmla="*/ 4122 h 1440766"/>
                    <a:gd name="connsiteX0" fmla="*/ 9939 w 2520280"/>
                    <a:gd name="connsiteY0" fmla="*/ 43878 h 1440766"/>
                    <a:gd name="connsiteX1" fmla="*/ 586003 w 2520280"/>
                    <a:gd name="connsiteY1" fmla="*/ 129501 h 1440766"/>
                    <a:gd name="connsiteX2" fmla="*/ 1192290 w 2520280"/>
                    <a:gd name="connsiteY2" fmla="*/ 292 h 1440766"/>
                    <a:gd name="connsiteX3" fmla="*/ 1828394 w 2520280"/>
                    <a:gd name="connsiteY3" fmla="*/ 129501 h 1440766"/>
                    <a:gd name="connsiteX4" fmla="*/ 2520280 w 2520280"/>
                    <a:gd name="connsiteY4" fmla="*/ 93574 h 1440766"/>
                    <a:gd name="connsiteX5" fmla="*/ 2520280 w 2520280"/>
                    <a:gd name="connsiteY5" fmla="*/ 1325763 h 1440766"/>
                    <a:gd name="connsiteX6" fmla="*/ 2375046 w 2520280"/>
                    <a:gd name="connsiteY6" fmla="*/ 1411648 h 1440766"/>
                    <a:gd name="connsiteX7" fmla="*/ 1907907 w 2520280"/>
                    <a:gd name="connsiteY7" fmla="*/ 1252622 h 1440766"/>
                    <a:gd name="connsiteX8" fmla="*/ 1212168 w 2520280"/>
                    <a:gd name="connsiteY8" fmla="*/ 1352014 h 1440766"/>
                    <a:gd name="connsiteX9" fmla="*/ 516429 w 2520280"/>
                    <a:gd name="connsiteY9" fmla="*/ 1262562 h 1440766"/>
                    <a:gd name="connsiteX10" fmla="*/ 0 w 2520280"/>
                    <a:gd name="connsiteY10" fmla="*/ 1365520 h 1440766"/>
                    <a:gd name="connsiteX11" fmla="*/ 9939 w 2520280"/>
                    <a:gd name="connsiteY11" fmla="*/ 43878 h 1440766"/>
                    <a:gd name="connsiteX0" fmla="*/ 0 w 2510341"/>
                    <a:gd name="connsiteY0" fmla="*/ 43878 h 1440766"/>
                    <a:gd name="connsiteX1" fmla="*/ 576064 w 2510341"/>
                    <a:gd name="connsiteY1" fmla="*/ 129501 h 1440766"/>
                    <a:gd name="connsiteX2" fmla="*/ 1182351 w 2510341"/>
                    <a:gd name="connsiteY2" fmla="*/ 292 h 1440766"/>
                    <a:gd name="connsiteX3" fmla="*/ 1818455 w 2510341"/>
                    <a:gd name="connsiteY3" fmla="*/ 129501 h 1440766"/>
                    <a:gd name="connsiteX4" fmla="*/ 2510341 w 2510341"/>
                    <a:gd name="connsiteY4" fmla="*/ 93574 h 1440766"/>
                    <a:gd name="connsiteX5" fmla="*/ 2510341 w 2510341"/>
                    <a:gd name="connsiteY5" fmla="*/ 1325763 h 1440766"/>
                    <a:gd name="connsiteX6" fmla="*/ 2365107 w 2510341"/>
                    <a:gd name="connsiteY6" fmla="*/ 1411648 h 1440766"/>
                    <a:gd name="connsiteX7" fmla="*/ 1897968 w 2510341"/>
                    <a:gd name="connsiteY7" fmla="*/ 1252622 h 1440766"/>
                    <a:gd name="connsiteX8" fmla="*/ 1202229 w 2510341"/>
                    <a:gd name="connsiteY8" fmla="*/ 1352014 h 1440766"/>
                    <a:gd name="connsiteX9" fmla="*/ 506490 w 2510341"/>
                    <a:gd name="connsiteY9" fmla="*/ 1262562 h 1440766"/>
                    <a:gd name="connsiteX10" fmla="*/ 9939 w 2510341"/>
                    <a:gd name="connsiteY10" fmla="*/ 1315824 h 1440766"/>
                    <a:gd name="connsiteX11" fmla="*/ 0 w 2510341"/>
                    <a:gd name="connsiteY11" fmla="*/ 43878 h 1440766"/>
                    <a:gd name="connsiteX0" fmla="*/ 0 w 2510341"/>
                    <a:gd name="connsiteY0" fmla="*/ 43878 h 1436036"/>
                    <a:gd name="connsiteX1" fmla="*/ 576064 w 2510341"/>
                    <a:gd name="connsiteY1" fmla="*/ 129501 h 1436036"/>
                    <a:gd name="connsiteX2" fmla="*/ 1182351 w 2510341"/>
                    <a:gd name="connsiteY2" fmla="*/ 292 h 1436036"/>
                    <a:gd name="connsiteX3" fmla="*/ 1818455 w 2510341"/>
                    <a:gd name="connsiteY3" fmla="*/ 129501 h 1436036"/>
                    <a:gd name="connsiteX4" fmla="*/ 2510341 w 2510341"/>
                    <a:gd name="connsiteY4" fmla="*/ 93574 h 1436036"/>
                    <a:gd name="connsiteX5" fmla="*/ 2510341 w 2510341"/>
                    <a:gd name="connsiteY5" fmla="*/ 1325763 h 1436036"/>
                    <a:gd name="connsiteX6" fmla="*/ 2474438 w 2510341"/>
                    <a:gd name="connsiteY6" fmla="*/ 1371891 h 1436036"/>
                    <a:gd name="connsiteX7" fmla="*/ 2365107 w 2510341"/>
                    <a:gd name="connsiteY7" fmla="*/ 1411648 h 1436036"/>
                    <a:gd name="connsiteX8" fmla="*/ 1897968 w 2510341"/>
                    <a:gd name="connsiteY8" fmla="*/ 1252622 h 1436036"/>
                    <a:gd name="connsiteX9" fmla="*/ 1202229 w 2510341"/>
                    <a:gd name="connsiteY9" fmla="*/ 1352014 h 1436036"/>
                    <a:gd name="connsiteX10" fmla="*/ 506490 w 2510341"/>
                    <a:gd name="connsiteY10" fmla="*/ 1262562 h 1436036"/>
                    <a:gd name="connsiteX11" fmla="*/ 9939 w 2510341"/>
                    <a:gd name="connsiteY11" fmla="*/ 1315824 h 1436036"/>
                    <a:gd name="connsiteX12" fmla="*/ 0 w 2510341"/>
                    <a:gd name="connsiteY12" fmla="*/ 43878 h 1436036"/>
                    <a:gd name="connsiteX0" fmla="*/ 0 w 2510341"/>
                    <a:gd name="connsiteY0" fmla="*/ 43878 h 1451093"/>
                    <a:gd name="connsiteX1" fmla="*/ 576064 w 2510341"/>
                    <a:gd name="connsiteY1" fmla="*/ 129501 h 1451093"/>
                    <a:gd name="connsiteX2" fmla="*/ 1182351 w 2510341"/>
                    <a:gd name="connsiteY2" fmla="*/ 292 h 1451093"/>
                    <a:gd name="connsiteX3" fmla="*/ 1818455 w 2510341"/>
                    <a:gd name="connsiteY3" fmla="*/ 129501 h 1451093"/>
                    <a:gd name="connsiteX4" fmla="*/ 2510341 w 2510341"/>
                    <a:gd name="connsiteY4" fmla="*/ 93574 h 1451093"/>
                    <a:gd name="connsiteX5" fmla="*/ 2510341 w 2510341"/>
                    <a:gd name="connsiteY5" fmla="*/ 1325763 h 1451093"/>
                    <a:gd name="connsiteX6" fmla="*/ 2484377 w 2510341"/>
                    <a:gd name="connsiteY6" fmla="*/ 1414201 h 1451093"/>
                    <a:gd name="connsiteX7" fmla="*/ 2365107 w 2510341"/>
                    <a:gd name="connsiteY7" fmla="*/ 1411648 h 1451093"/>
                    <a:gd name="connsiteX8" fmla="*/ 1897968 w 2510341"/>
                    <a:gd name="connsiteY8" fmla="*/ 1252622 h 1451093"/>
                    <a:gd name="connsiteX9" fmla="*/ 1202229 w 2510341"/>
                    <a:gd name="connsiteY9" fmla="*/ 1352014 h 1451093"/>
                    <a:gd name="connsiteX10" fmla="*/ 506490 w 2510341"/>
                    <a:gd name="connsiteY10" fmla="*/ 1262562 h 1451093"/>
                    <a:gd name="connsiteX11" fmla="*/ 9939 w 2510341"/>
                    <a:gd name="connsiteY11" fmla="*/ 1315824 h 1451093"/>
                    <a:gd name="connsiteX12" fmla="*/ 0 w 2510341"/>
                    <a:gd name="connsiteY12" fmla="*/ 43878 h 1451093"/>
                    <a:gd name="connsiteX0" fmla="*/ 0 w 2510341"/>
                    <a:gd name="connsiteY0" fmla="*/ 43878 h 1458315"/>
                    <a:gd name="connsiteX1" fmla="*/ 576064 w 2510341"/>
                    <a:gd name="connsiteY1" fmla="*/ 129501 h 1458315"/>
                    <a:gd name="connsiteX2" fmla="*/ 1182351 w 2510341"/>
                    <a:gd name="connsiteY2" fmla="*/ 292 h 1458315"/>
                    <a:gd name="connsiteX3" fmla="*/ 1818455 w 2510341"/>
                    <a:gd name="connsiteY3" fmla="*/ 129501 h 1458315"/>
                    <a:gd name="connsiteX4" fmla="*/ 2510341 w 2510341"/>
                    <a:gd name="connsiteY4" fmla="*/ 93574 h 1458315"/>
                    <a:gd name="connsiteX5" fmla="*/ 2510341 w 2510341"/>
                    <a:gd name="connsiteY5" fmla="*/ 1325763 h 1458315"/>
                    <a:gd name="connsiteX6" fmla="*/ 2474438 w 2510341"/>
                    <a:gd name="connsiteY6" fmla="*/ 1431125 h 1458315"/>
                    <a:gd name="connsiteX7" fmla="*/ 2365107 w 2510341"/>
                    <a:gd name="connsiteY7" fmla="*/ 1411648 h 1458315"/>
                    <a:gd name="connsiteX8" fmla="*/ 1897968 w 2510341"/>
                    <a:gd name="connsiteY8" fmla="*/ 1252622 h 1458315"/>
                    <a:gd name="connsiteX9" fmla="*/ 1202229 w 2510341"/>
                    <a:gd name="connsiteY9" fmla="*/ 1352014 h 1458315"/>
                    <a:gd name="connsiteX10" fmla="*/ 506490 w 2510341"/>
                    <a:gd name="connsiteY10" fmla="*/ 1262562 h 1458315"/>
                    <a:gd name="connsiteX11" fmla="*/ 9939 w 2510341"/>
                    <a:gd name="connsiteY11" fmla="*/ 1315824 h 1458315"/>
                    <a:gd name="connsiteX12" fmla="*/ 0 w 2510341"/>
                    <a:gd name="connsiteY12" fmla="*/ 43878 h 1458315"/>
                    <a:gd name="connsiteX0" fmla="*/ 0 w 2510341"/>
                    <a:gd name="connsiteY0" fmla="*/ 43878 h 1458315"/>
                    <a:gd name="connsiteX1" fmla="*/ 576064 w 2510341"/>
                    <a:gd name="connsiteY1" fmla="*/ 129501 h 1458315"/>
                    <a:gd name="connsiteX2" fmla="*/ 1182351 w 2510341"/>
                    <a:gd name="connsiteY2" fmla="*/ 292 h 1458315"/>
                    <a:gd name="connsiteX3" fmla="*/ 1818455 w 2510341"/>
                    <a:gd name="connsiteY3" fmla="*/ 129501 h 1458315"/>
                    <a:gd name="connsiteX4" fmla="*/ 2510341 w 2510341"/>
                    <a:gd name="connsiteY4" fmla="*/ 93574 h 1458315"/>
                    <a:gd name="connsiteX5" fmla="*/ 2510341 w 2510341"/>
                    <a:gd name="connsiteY5" fmla="*/ 1325763 h 1458315"/>
                    <a:gd name="connsiteX6" fmla="*/ 2474438 w 2510341"/>
                    <a:gd name="connsiteY6" fmla="*/ 1431125 h 1458315"/>
                    <a:gd name="connsiteX7" fmla="*/ 2424742 w 2510341"/>
                    <a:gd name="connsiteY7" fmla="*/ 1437034 h 1458315"/>
                    <a:gd name="connsiteX8" fmla="*/ 1897968 w 2510341"/>
                    <a:gd name="connsiteY8" fmla="*/ 1252622 h 1458315"/>
                    <a:gd name="connsiteX9" fmla="*/ 1202229 w 2510341"/>
                    <a:gd name="connsiteY9" fmla="*/ 1352014 h 1458315"/>
                    <a:gd name="connsiteX10" fmla="*/ 506490 w 2510341"/>
                    <a:gd name="connsiteY10" fmla="*/ 1262562 h 1458315"/>
                    <a:gd name="connsiteX11" fmla="*/ 9939 w 2510341"/>
                    <a:gd name="connsiteY11" fmla="*/ 1315824 h 1458315"/>
                    <a:gd name="connsiteX12" fmla="*/ 0 w 2510341"/>
                    <a:gd name="connsiteY12" fmla="*/ 43878 h 1458315"/>
                    <a:gd name="connsiteX0" fmla="*/ 0 w 2510341"/>
                    <a:gd name="connsiteY0" fmla="*/ 43878 h 1471099"/>
                    <a:gd name="connsiteX1" fmla="*/ 576064 w 2510341"/>
                    <a:gd name="connsiteY1" fmla="*/ 129501 h 1471099"/>
                    <a:gd name="connsiteX2" fmla="*/ 1182351 w 2510341"/>
                    <a:gd name="connsiteY2" fmla="*/ 292 h 1471099"/>
                    <a:gd name="connsiteX3" fmla="*/ 1818455 w 2510341"/>
                    <a:gd name="connsiteY3" fmla="*/ 129501 h 1471099"/>
                    <a:gd name="connsiteX4" fmla="*/ 2510341 w 2510341"/>
                    <a:gd name="connsiteY4" fmla="*/ 93574 h 1471099"/>
                    <a:gd name="connsiteX5" fmla="*/ 2510341 w 2510341"/>
                    <a:gd name="connsiteY5" fmla="*/ 1325763 h 1471099"/>
                    <a:gd name="connsiteX6" fmla="*/ 2474437 w 2510341"/>
                    <a:gd name="connsiteY6" fmla="*/ 1457002 h 1471099"/>
                    <a:gd name="connsiteX7" fmla="*/ 2424742 w 2510341"/>
                    <a:gd name="connsiteY7" fmla="*/ 1437034 h 1471099"/>
                    <a:gd name="connsiteX8" fmla="*/ 1897968 w 2510341"/>
                    <a:gd name="connsiteY8" fmla="*/ 1252622 h 1471099"/>
                    <a:gd name="connsiteX9" fmla="*/ 1202229 w 2510341"/>
                    <a:gd name="connsiteY9" fmla="*/ 1352014 h 1471099"/>
                    <a:gd name="connsiteX10" fmla="*/ 506490 w 2510341"/>
                    <a:gd name="connsiteY10" fmla="*/ 1262562 h 1471099"/>
                    <a:gd name="connsiteX11" fmla="*/ 9939 w 2510341"/>
                    <a:gd name="connsiteY11" fmla="*/ 1315824 h 1471099"/>
                    <a:gd name="connsiteX12" fmla="*/ 0 w 2510341"/>
                    <a:gd name="connsiteY12" fmla="*/ 43878 h 1471099"/>
                    <a:gd name="connsiteX0" fmla="*/ 0 w 2510341"/>
                    <a:gd name="connsiteY0" fmla="*/ 43878 h 1470000"/>
                    <a:gd name="connsiteX1" fmla="*/ 576064 w 2510341"/>
                    <a:gd name="connsiteY1" fmla="*/ 129501 h 1470000"/>
                    <a:gd name="connsiteX2" fmla="*/ 1182351 w 2510341"/>
                    <a:gd name="connsiteY2" fmla="*/ 292 h 1470000"/>
                    <a:gd name="connsiteX3" fmla="*/ 1818455 w 2510341"/>
                    <a:gd name="connsiteY3" fmla="*/ 129501 h 1470000"/>
                    <a:gd name="connsiteX4" fmla="*/ 2510341 w 2510341"/>
                    <a:gd name="connsiteY4" fmla="*/ 93574 h 1470000"/>
                    <a:gd name="connsiteX5" fmla="*/ 2510341 w 2510341"/>
                    <a:gd name="connsiteY5" fmla="*/ 1325763 h 1470000"/>
                    <a:gd name="connsiteX6" fmla="*/ 2474437 w 2510341"/>
                    <a:gd name="connsiteY6" fmla="*/ 1457002 h 1470000"/>
                    <a:gd name="connsiteX7" fmla="*/ 2419836 w 2510341"/>
                    <a:gd name="connsiteY7" fmla="*/ 1428408 h 1470000"/>
                    <a:gd name="connsiteX8" fmla="*/ 1897968 w 2510341"/>
                    <a:gd name="connsiteY8" fmla="*/ 1252622 h 1470000"/>
                    <a:gd name="connsiteX9" fmla="*/ 1202229 w 2510341"/>
                    <a:gd name="connsiteY9" fmla="*/ 1352014 h 1470000"/>
                    <a:gd name="connsiteX10" fmla="*/ 506490 w 2510341"/>
                    <a:gd name="connsiteY10" fmla="*/ 1262562 h 1470000"/>
                    <a:gd name="connsiteX11" fmla="*/ 9939 w 2510341"/>
                    <a:gd name="connsiteY11" fmla="*/ 1315824 h 1470000"/>
                    <a:gd name="connsiteX12" fmla="*/ 0 w 2510341"/>
                    <a:gd name="connsiteY12" fmla="*/ 43878 h 1470000"/>
                    <a:gd name="connsiteX0" fmla="*/ 0 w 2510341"/>
                    <a:gd name="connsiteY0" fmla="*/ 43878 h 1470000"/>
                    <a:gd name="connsiteX1" fmla="*/ 576064 w 2510341"/>
                    <a:gd name="connsiteY1" fmla="*/ 129501 h 1470000"/>
                    <a:gd name="connsiteX2" fmla="*/ 1182351 w 2510341"/>
                    <a:gd name="connsiteY2" fmla="*/ 292 h 1470000"/>
                    <a:gd name="connsiteX3" fmla="*/ 1818455 w 2510341"/>
                    <a:gd name="connsiteY3" fmla="*/ 129501 h 1470000"/>
                    <a:gd name="connsiteX4" fmla="*/ 2510341 w 2510341"/>
                    <a:gd name="connsiteY4" fmla="*/ 93574 h 1470000"/>
                    <a:gd name="connsiteX5" fmla="*/ 2510341 w 2510341"/>
                    <a:gd name="connsiteY5" fmla="*/ 1325763 h 1470000"/>
                    <a:gd name="connsiteX6" fmla="*/ 2474437 w 2510341"/>
                    <a:gd name="connsiteY6" fmla="*/ 1457002 h 1470000"/>
                    <a:gd name="connsiteX7" fmla="*/ 2419836 w 2510341"/>
                    <a:gd name="connsiteY7" fmla="*/ 1428408 h 1470000"/>
                    <a:gd name="connsiteX8" fmla="*/ 1897968 w 2510341"/>
                    <a:gd name="connsiteY8" fmla="*/ 1252622 h 1470000"/>
                    <a:gd name="connsiteX9" fmla="*/ 1202229 w 2510341"/>
                    <a:gd name="connsiteY9" fmla="*/ 1352014 h 1470000"/>
                    <a:gd name="connsiteX10" fmla="*/ 506490 w 2510341"/>
                    <a:gd name="connsiteY10" fmla="*/ 1262562 h 1470000"/>
                    <a:gd name="connsiteX11" fmla="*/ 9939 w 2510341"/>
                    <a:gd name="connsiteY11" fmla="*/ 1315824 h 1470000"/>
                    <a:gd name="connsiteX12" fmla="*/ 0 w 2510341"/>
                    <a:gd name="connsiteY12" fmla="*/ 43878 h 1470000"/>
                    <a:gd name="connsiteX0" fmla="*/ 0 w 2510341"/>
                    <a:gd name="connsiteY0" fmla="*/ 43878 h 1470000"/>
                    <a:gd name="connsiteX1" fmla="*/ 576064 w 2510341"/>
                    <a:gd name="connsiteY1" fmla="*/ 129501 h 1470000"/>
                    <a:gd name="connsiteX2" fmla="*/ 1182351 w 2510341"/>
                    <a:gd name="connsiteY2" fmla="*/ 292 h 1470000"/>
                    <a:gd name="connsiteX3" fmla="*/ 1818455 w 2510341"/>
                    <a:gd name="connsiteY3" fmla="*/ 129501 h 1470000"/>
                    <a:gd name="connsiteX4" fmla="*/ 2510341 w 2510341"/>
                    <a:gd name="connsiteY4" fmla="*/ 93574 h 1470000"/>
                    <a:gd name="connsiteX5" fmla="*/ 2510341 w 2510341"/>
                    <a:gd name="connsiteY5" fmla="*/ 1325763 h 1470000"/>
                    <a:gd name="connsiteX6" fmla="*/ 2474437 w 2510341"/>
                    <a:gd name="connsiteY6" fmla="*/ 1457002 h 1470000"/>
                    <a:gd name="connsiteX7" fmla="*/ 2419836 w 2510341"/>
                    <a:gd name="connsiteY7" fmla="*/ 1428408 h 1470000"/>
                    <a:gd name="connsiteX8" fmla="*/ 1897968 w 2510341"/>
                    <a:gd name="connsiteY8" fmla="*/ 1252622 h 1470000"/>
                    <a:gd name="connsiteX9" fmla="*/ 1202229 w 2510341"/>
                    <a:gd name="connsiteY9" fmla="*/ 1352014 h 1470000"/>
                    <a:gd name="connsiteX10" fmla="*/ 506490 w 2510341"/>
                    <a:gd name="connsiteY10" fmla="*/ 1262562 h 1470000"/>
                    <a:gd name="connsiteX11" fmla="*/ 9939 w 2510341"/>
                    <a:gd name="connsiteY11" fmla="*/ 1315824 h 1470000"/>
                    <a:gd name="connsiteX12" fmla="*/ 0 w 2510341"/>
                    <a:gd name="connsiteY12" fmla="*/ 43878 h 1470000"/>
                    <a:gd name="connsiteX0" fmla="*/ 0 w 2510341"/>
                    <a:gd name="connsiteY0" fmla="*/ 43878 h 1479887"/>
                    <a:gd name="connsiteX1" fmla="*/ 576064 w 2510341"/>
                    <a:gd name="connsiteY1" fmla="*/ 129501 h 1479887"/>
                    <a:gd name="connsiteX2" fmla="*/ 1182351 w 2510341"/>
                    <a:gd name="connsiteY2" fmla="*/ 292 h 1479887"/>
                    <a:gd name="connsiteX3" fmla="*/ 1818455 w 2510341"/>
                    <a:gd name="connsiteY3" fmla="*/ 129501 h 1479887"/>
                    <a:gd name="connsiteX4" fmla="*/ 2510341 w 2510341"/>
                    <a:gd name="connsiteY4" fmla="*/ 93574 h 1479887"/>
                    <a:gd name="connsiteX5" fmla="*/ 2510341 w 2510341"/>
                    <a:gd name="connsiteY5" fmla="*/ 1325763 h 1479887"/>
                    <a:gd name="connsiteX6" fmla="*/ 2479343 w 2510341"/>
                    <a:gd name="connsiteY6" fmla="*/ 1474253 h 1479887"/>
                    <a:gd name="connsiteX7" fmla="*/ 2419836 w 2510341"/>
                    <a:gd name="connsiteY7" fmla="*/ 1428408 h 1479887"/>
                    <a:gd name="connsiteX8" fmla="*/ 1897968 w 2510341"/>
                    <a:gd name="connsiteY8" fmla="*/ 1252622 h 1479887"/>
                    <a:gd name="connsiteX9" fmla="*/ 1202229 w 2510341"/>
                    <a:gd name="connsiteY9" fmla="*/ 1352014 h 1479887"/>
                    <a:gd name="connsiteX10" fmla="*/ 506490 w 2510341"/>
                    <a:gd name="connsiteY10" fmla="*/ 1262562 h 1479887"/>
                    <a:gd name="connsiteX11" fmla="*/ 9939 w 2510341"/>
                    <a:gd name="connsiteY11" fmla="*/ 1315824 h 1479887"/>
                    <a:gd name="connsiteX12" fmla="*/ 0 w 2510341"/>
                    <a:gd name="connsiteY12" fmla="*/ 43878 h 1479887"/>
                    <a:gd name="connsiteX0" fmla="*/ 0 w 2510341"/>
                    <a:gd name="connsiteY0" fmla="*/ 43878 h 1477289"/>
                    <a:gd name="connsiteX1" fmla="*/ 576064 w 2510341"/>
                    <a:gd name="connsiteY1" fmla="*/ 129501 h 1477289"/>
                    <a:gd name="connsiteX2" fmla="*/ 1182351 w 2510341"/>
                    <a:gd name="connsiteY2" fmla="*/ 292 h 1477289"/>
                    <a:gd name="connsiteX3" fmla="*/ 1818455 w 2510341"/>
                    <a:gd name="connsiteY3" fmla="*/ 129501 h 1477289"/>
                    <a:gd name="connsiteX4" fmla="*/ 2510341 w 2510341"/>
                    <a:gd name="connsiteY4" fmla="*/ 93574 h 1477289"/>
                    <a:gd name="connsiteX5" fmla="*/ 2510341 w 2510341"/>
                    <a:gd name="connsiteY5" fmla="*/ 1325763 h 1477289"/>
                    <a:gd name="connsiteX6" fmla="*/ 2489155 w 2510341"/>
                    <a:gd name="connsiteY6" fmla="*/ 1469940 h 1477289"/>
                    <a:gd name="connsiteX7" fmla="*/ 2419836 w 2510341"/>
                    <a:gd name="connsiteY7" fmla="*/ 1428408 h 1477289"/>
                    <a:gd name="connsiteX8" fmla="*/ 1897968 w 2510341"/>
                    <a:gd name="connsiteY8" fmla="*/ 1252622 h 1477289"/>
                    <a:gd name="connsiteX9" fmla="*/ 1202229 w 2510341"/>
                    <a:gd name="connsiteY9" fmla="*/ 1352014 h 1477289"/>
                    <a:gd name="connsiteX10" fmla="*/ 506490 w 2510341"/>
                    <a:gd name="connsiteY10" fmla="*/ 1262562 h 1477289"/>
                    <a:gd name="connsiteX11" fmla="*/ 9939 w 2510341"/>
                    <a:gd name="connsiteY11" fmla="*/ 1315824 h 1477289"/>
                    <a:gd name="connsiteX12" fmla="*/ 0 w 2510341"/>
                    <a:gd name="connsiteY12" fmla="*/ 43878 h 1477289"/>
                    <a:gd name="connsiteX0" fmla="*/ 0 w 2510971"/>
                    <a:gd name="connsiteY0" fmla="*/ 43878 h 1472349"/>
                    <a:gd name="connsiteX1" fmla="*/ 576064 w 2510971"/>
                    <a:gd name="connsiteY1" fmla="*/ 129501 h 1472349"/>
                    <a:gd name="connsiteX2" fmla="*/ 1182351 w 2510971"/>
                    <a:gd name="connsiteY2" fmla="*/ 292 h 1472349"/>
                    <a:gd name="connsiteX3" fmla="*/ 1818455 w 2510971"/>
                    <a:gd name="connsiteY3" fmla="*/ 129501 h 1472349"/>
                    <a:gd name="connsiteX4" fmla="*/ 2510341 w 2510971"/>
                    <a:gd name="connsiteY4" fmla="*/ 93574 h 1472349"/>
                    <a:gd name="connsiteX5" fmla="*/ 2510341 w 2510971"/>
                    <a:gd name="connsiteY5" fmla="*/ 1325763 h 1472349"/>
                    <a:gd name="connsiteX6" fmla="*/ 2503873 w 2510971"/>
                    <a:gd name="connsiteY6" fmla="*/ 1461314 h 1472349"/>
                    <a:gd name="connsiteX7" fmla="*/ 2419836 w 2510971"/>
                    <a:gd name="connsiteY7" fmla="*/ 1428408 h 1472349"/>
                    <a:gd name="connsiteX8" fmla="*/ 1897968 w 2510971"/>
                    <a:gd name="connsiteY8" fmla="*/ 1252622 h 1472349"/>
                    <a:gd name="connsiteX9" fmla="*/ 1202229 w 2510971"/>
                    <a:gd name="connsiteY9" fmla="*/ 1352014 h 1472349"/>
                    <a:gd name="connsiteX10" fmla="*/ 506490 w 2510971"/>
                    <a:gd name="connsiteY10" fmla="*/ 1262562 h 1472349"/>
                    <a:gd name="connsiteX11" fmla="*/ 9939 w 2510971"/>
                    <a:gd name="connsiteY11" fmla="*/ 1315824 h 1472349"/>
                    <a:gd name="connsiteX12" fmla="*/ 0 w 2510971"/>
                    <a:gd name="connsiteY12" fmla="*/ 43878 h 1472349"/>
                    <a:gd name="connsiteX0" fmla="*/ 0 w 2510341"/>
                    <a:gd name="connsiteY0" fmla="*/ 43878 h 1477289"/>
                    <a:gd name="connsiteX1" fmla="*/ 576064 w 2510341"/>
                    <a:gd name="connsiteY1" fmla="*/ 129501 h 1477289"/>
                    <a:gd name="connsiteX2" fmla="*/ 1182351 w 2510341"/>
                    <a:gd name="connsiteY2" fmla="*/ 292 h 1477289"/>
                    <a:gd name="connsiteX3" fmla="*/ 1818455 w 2510341"/>
                    <a:gd name="connsiteY3" fmla="*/ 129501 h 1477289"/>
                    <a:gd name="connsiteX4" fmla="*/ 2510341 w 2510341"/>
                    <a:gd name="connsiteY4" fmla="*/ 93574 h 1477289"/>
                    <a:gd name="connsiteX5" fmla="*/ 2510341 w 2510341"/>
                    <a:gd name="connsiteY5" fmla="*/ 1325763 h 1477289"/>
                    <a:gd name="connsiteX6" fmla="*/ 2494063 w 2510341"/>
                    <a:gd name="connsiteY6" fmla="*/ 1469940 h 1477289"/>
                    <a:gd name="connsiteX7" fmla="*/ 2419836 w 2510341"/>
                    <a:gd name="connsiteY7" fmla="*/ 1428408 h 1477289"/>
                    <a:gd name="connsiteX8" fmla="*/ 1897968 w 2510341"/>
                    <a:gd name="connsiteY8" fmla="*/ 1252622 h 1477289"/>
                    <a:gd name="connsiteX9" fmla="*/ 1202229 w 2510341"/>
                    <a:gd name="connsiteY9" fmla="*/ 1352014 h 1477289"/>
                    <a:gd name="connsiteX10" fmla="*/ 506490 w 2510341"/>
                    <a:gd name="connsiteY10" fmla="*/ 1262562 h 1477289"/>
                    <a:gd name="connsiteX11" fmla="*/ 9939 w 2510341"/>
                    <a:gd name="connsiteY11" fmla="*/ 1315824 h 1477289"/>
                    <a:gd name="connsiteX12" fmla="*/ 0 w 2510341"/>
                    <a:gd name="connsiteY12" fmla="*/ 43878 h 147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0341" h="1477289">
                      <a:moveTo>
                        <a:pt x="0" y="43878"/>
                      </a:moveTo>
                      <a:cubicBezTo>
                        <a:pt x="152265" y="42601"/>
                        <a:pt x="423799" y="130778"/>
                        <a:pt x="576064" y="129501"/>
                      </a:cubicBezTo>
                      <a:cubicBezTo>
                        <a:pt x="774779" y="135489"/>
                        <a:pt x="975286" y="292"/>
                        <a:pt x="1182351" y="292"/>
                      </a:cubicBezTo>
                      <a:cubicBezTo>
                        <a:pt x="1389416" y="292"/>
                        <a:pt x="1597123" y="135489"/>
                        <a:pt x="1818455" y="129501"/>
                      </a:cubicBezTo>
                      <a:cubicBezTo>
                        <a:pt x="2150774" y="116887"/>
                        <a:pt x="2401653" y="-130651"/>
                        <a:pt x="2510341" y="93574"/>
                      </a:cubicBezTo>
                      <a:lnTo>
                        <a:pt x="2510341" y="1325763"/>
                      </a:lnTo>
                      <a:cubicBezTo>
                        <a:pt x="2504357" y="1552068"/>
                        <a:pt x="2509147" y="1452832"/>
                        <a:pt x="2494063" y="1469940"/>
                      </a:cubicBezTo>
                      <a:cubicBezTo>
                        <a:pt x="2478979" y="1487048"/>
                        <a:pt x="2432517" y="1431348"/>
                        <a:pt x="2419836" y="1428408"/>
                      </a:cubicBezTo>
                      <a:cubicBezTo>
                        <a:pt x="2420795" y="1431155"/>
                        <a:pt x="2100903" y="1265354"/>
                        <a:pt x="1897968" y="1252622"/>
                      </a:cubicBezTo>
                      <a:cubicBezTo>
                        <a:pt x="1695033" y="1239890"/>
                        <a:pt x="1434142" y="1350357"/>
                        <a:pt x="1202229" y="1352014"/>
                      </a:cubicBezTo>
                      <a:cubicBezTo>
                        <a:pt x="970316" y="1353671"/>
                        <a:pt x="705205" y="1248715"/>
                        <a:pt x="506490" y="1262562"/>
                      </a:cubicBezTo>
                      <a:lnTo>
                        <a:pt x="9939" y="1315824"/>
                      </a:lnTo>
                      <a:lnTo>
                        <a:pt x="0" y="43878"/>
                      </a:lnTo>
                      <a:close/>
                    </a:path>
                  </a:pathLst>
                </a:custGeom>
                <a:solidFill>
                  <a:srgbClr val="F79646">
                    <a:lumMod val="60000"/>
                    <a:lumOff val="40000"/>
                  </a:srgbClr>
                </a:solidFill>
                <a:ln w="25400" cap="rnd" cmpd="sng" algn="ctr">
                  <a:solidFill>
                    <a:srgbClr val="C0504D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5" name="正方形/長方形 13">
                  <a:extLst>
                    <a:ext uri="{FF2B5EF4-FFF2-40B4-BE49-F238E27FC236}">
                      <a16:creationId xmlns:a16="http://schemas.microsoft.com/office/drawing/2014/main" id="{CD60A7B9-D140-E858-E573-8449CE823416}"/>
                    </a:ext>
                  </a:extLst>
                </p:cNvPr>
                <p:cNvSpPr/>
                <p:nvPr/>
              </p:nvSpPr>
              <p:spPr>
                <a:xfrm>
                  <a:off x="1024558" y="4664134"/>
                  <a:ext cx="2107711" cy="1166754"/>
                </a:xfrm>
                <a:custGeom>
                  <a:avLst/>
                  <a:gdLst>
                    <a:gd name="connsiteX0" fmla="*/ 0 w 2520280"/>
                    <a:gd name="connsiteY0" fmla="*/ 0 h 1361398"/>
                    <a:gd name="connsiteX1" fmla="*/ 2520280 w 2520280"/>
                    <a:gd name="connsiteY1" fmla="*/ 0 h 1361398"/>
                    <a:gd name="connsiteX2" fmla="*/ 2520280 w 2520280"/>
                    <a:gd name="connsiteY2" fmla="*/ 1361398 h 1361398"/>
                    <a:gd name="connsiteX3" fmla="*/ 0 w 2520280"/>
                    <a:gd name="connsiteY3" fmla="*/ 1361398 h 1361398"/>
                    <a:gd name="connsiteX4" fmla="*/ 0 w 2520280"/>
                    <a:gd name="connsiteY4" fmla="*/ 0 h 1361398"/>
                    <a:gd name="connsiteX0" fmla="*/ 0 w 2520280"/>
                    <a:gd name="connsiteY0" fmla="*/ 15 h 1361413"/>
                    <a:gd name="connsiteX1" fmla="*/ 526368 w 2520280"/>
                    <a:gd name="connsiteY1" fmla="*/ 75698 h 1361413"/>
                    <a:gd name="connsiteX2" fmla="*/ 2520280 w 2520280"/>
                    <a:gd name="connsiteY2" fmla="*/ 15 h 1361413"/>
                    <a:gd name="connsiteX3" fmla="*/ 2520280 w 2520280"/>
                    <a:gd name="connsiteY3" fmla="*/ 1361413 h 1361413"/>
                    <a:gd name="connsiteX4" fmla="*/ 0 w 2520280"/>
                    <a:gd name="connsiteY4" fmla="*/ 1361413 h 1361413"/>
                    <a:gd name="connsiteX5" fmla="*/ 0 w 2520280"/>
                    <a:gd name="connsiteY5" fmla="*/ 15 h 1361413"/>
                    <a:gd name="connsiteX0" fmla="*/ 0 w 2520280"/>
                    <a:gd name="connsiteY0" fmla="*/ 15 h 1361413"/>
                    <a:gd name="connsiteX1" fmla="*/ 526368 w 2520280"/>
                    <a:gd name="connsiteY1" fmla="*/ 75698 h 1361413"/>
                    <a:gd name="connsiteX2" fmla="*/ 2520280 w 2520280"/>
                    <a:gd name="connsiteY2" fmla="*/ 15 h 1361413"/>
                    <a:gd name="connsiteX3" fmla="*/ 2520280 w 2520280"/>
                    <a:gd name="connsiteY3" fmla="*/ 1361413 h 1361413"/>
                    <a:gd name="connsiteX4" fmla="*/ 0 w 2520280"/>
                    <a:gd name="connsiteY4" fmla="*/ 1361413 h 1361413"/>
                    <a:gd name="connsiteX5" fmla="*/ 0 w 2520280"/>
                    <a:gd name="connsiteY5" fmla="*/ 15 h 1361413"/>
                    <a:gd name="connsiteX0" fmla="*/ 0 w 2520280"/>
                    <a:gd name="connsiteY0" fmla="*/ 98325 h 1459723"/>
                    <a:gd name="connsiteX1" fmla="*/ 526368 w 2520280"/>
                    <a:gd name="connsiteY1" fmla="*/ 174008 h 1459723"/>
                    <a:gd name="connsiteX2" fmla="*/ 1868151 w 2520280"/>
                    <a:gd name="connsiteY2" fmla="*/ 114374 h 1459723"/>
                    <a:gd name="connsiteX3" fmla="*/ 2520280 w 2520280"/>
                    <a:gd name="connsiteY3" fmla="*/ 98325 h 1459723"/>
                    <a:gd name="connsiteX4" fmla="*/ 2520280 w 2520280"/>
                    <a:gd name="connsiteY4" fmla="*/ 1459723 h 1459723"/>
                    <a:gd name="connsiteX5" fmla="*/ 0 w 2520280"/>
                    <a:gd name="connsiteY5" fmla="*/ 1459723 h 1459723"/>
                    <a:gd name="connsiteX6" fmla="*/ 0 w 2520280"/>
                    <a:gd name="connsiteY6" fmla="*/ 98325 h 1459723"/>
                    <a:gd name="connsiteX0" fmla="*/ 0 w 2520280"/>
                    <a:gd name="connsiteY0" fmla="*/ 85300 h 1446698"/>
                    <a:gd name="connsiteX1" fmla="*/ 526368 w 2520280"/>
                    <a:gd name="connsiteY1" fmla="*/ 160983 h 1446698"/>
                    <a:gd name="connsiteX2" fmla="*/ 1828394 w 2520280"/>
                    <a:gd name="connsiteY2" fmla="*/ 160984 h 1446698"/>
                    <a:gd name="connsiteX3" fmla="*/ 2520280 w 2520280"/>
                    <a:gd name="connsiteY3" fmla="*/ 85300 h 1446698"/>
                    <a:gd name="connsiteX4" fmla="*/ 2520280 w 2520280"/>
                    <a:gd name="connsiteY4" fmla="*/ 1446698 h 1446698"/>
                    <a:gd name="connsiteX5" fmla="*/ 0 w 2520280"/>
                    <a:gd name="connsiteY5" fmla="*/ 1446698 h 1446698"/>
                    <a:gd name="connsiteX6" fmla="*/ 0 w 2520280"/>
                    <a:gd name="connsiteY6" fmla="*/ 85300 h 1446698"/>
                    <a:gd name="connsiteX0" fmla="*/ 0 w 2520280"/>
                    <a:gd name="connsiteY0" fmla="*/ 85300 h 1446698"/>
                    <a:gd name="connsiteX1" fmla="*/ 526368 w 2520280"/>
                    <a:gd name="connsiteY1" fmla="*/ 160983 h 1446698"/>
                    <a:gd name="connsiteX2" fmla="*/ 1828394 w 2520280"/>
                    <a:gd name="connsiteY2" fmla="*/ 160984 h 1446698"/>
                    <a:gd name="connsiteX3" fmla="*/ 2520280 w 2520280"/>
                    <a:gd name="connsiteY3" fmla="*/ 85300 h 1446698"/>
                    <a:gd name="connsiteX4" fmla="*/ 2520280 w 2520280"/>
                    <a:gd name="connsiteY4" fmla="*/ 1446698 h 1446698"/>
                    <a:gd name="connsiteX5" fmla="*/ 0 w 2520280"/>
                    <a:gd name="connsiteY5" fmla="*/ 1446698 h 1446698"/>
                    <a:gd name="connsiteX6" fmla="*/ 0 w 2520280"/>
                    <a:gd name="connsiteY6" fmla="*/ 85300 h 1446698"/>
                    <a:gd name="connsiteX0" fmla="*/ 0 w 2520280"/>
                    <a:gd name="connsiteY0" fmla="*/ 85300 h 1446698"/>
                    <a:gd name="connsiteX1" fmla="*/ 586003 w 2520280"/>
                    <a:gd name="connsiteY1" fmla="*/ 210679 h 1446698"/>
                    <a:gd name="connsiteX2" fmla="*/ 1828394 w 2520280"/>
                    <a:gd name="connsiteY2" fmla="*/ 160984 h 1446698"/>
                    <a:gd name="connsiteX3" fmla="*/ 2520280 w 2520280"/>
                    <a:gd name="connsiteY3" fmla="*/ 85300 h 1446698"/>
                    <a:gd name="connsiteX4" fmla="*/ 2520280 w 2520280"/>
                    <a:gd name="connsiteY4" fmla="*/ 1446698 h 1446698"/>
                    <a:gd name="connsiteX5" fmla="*/ 0 w 2520280"/>
                    <a:gd name="connsiteY5" fmla="*/ 1446698 h 1446698"/>
                    <a:gd name="connsiteX6" fmla="*/ 0 w 2520280"/>
                    <a:gd name="connsiteY6" fmla="*/ 85300 h 1446698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828394 w 2520280"/>
                    <a:gd name="connsiteY2" fmla="*/ 202160 h 1438179"/>
                    <a:gd name="connsiteX3" fmla="*/ 2520280 w 2520280"/>
                    <a:gd name="connsiteY3" fmla="*/ 76781 h 1438179"/>
                    <a:gd name="connsiteX4" fmla="*/ 2520280 w 2520280"/>
                    <a:gd name="connsiteY4" fmla="*/ 1438179 h 1438179"/>
                    <a:gd name="connsiteX5" fmla="*/ 0 w 2520280"/>
                    <a:gd name="connsiteY5" fmla="*/ 1438179 h 1438179"/>
                    <a:gd name="connsiteX6" fmla="*/ 0 w 2520280"/>
                    <a:gd name="connsiteY6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828394 w 2520280"/>
                    <a:gd name="connsiteY2" fmla="*/ 202160 h 1438179"/>
                    <a:gd name="connsiteX3" fmla="*/ 2520280 w 2520280"/>
                    <a:gd name="connsiteY3" fmla="*/ 76781 h 1438179"/>
                    <a:gd name="connsiteX4" fmla="*/ 2520280 w 2520280"/>
                    <a:gd name="connsiteY4" fmla="*/ 1438179 h 1438179"/>
                    <a:gd name="connsiteX5" fmla="*/ 0 w 2520280"/>
                    <a:gd name="connsiteY5" fmla="*/ 1438179 h 1438179"/>
                    <a:gd name="connsiteX6" fmla="*/ 0 w 2520280"/>
                    <a:gd name="connsiteY6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828394 w 2520280"/>
                    <a:gd name="connsiteY2" fmla="*/ 202160 h 1438179"/>
                    <a:gd name="connsiteX3" fmla="*/ 2520280 w 2520280"/>
                    <a:gd name="connsiteY3" fmla="*/ 76781 h 1438179"/>
                    <a:gd name="connsiteX4" fmla="*/ 2520280 w 2520280"/>
                    <a:gd name="connsiteY4" fmla="*/ 1438179 h 1438179"/>
                    <a:gd name="connsiteX5" fmla="*/ 0 w 2520280"/>
                    <a:gd name="connsiteY5" fmla="*/ 1438179 h 1438179"/>
                    <a:gd name="connsiteX6" fmla="*/ 0 w 2520280"/>
                    <a:gd name="connsiteY6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192290 w 2520280"/>
                    <a:gd name="connsiteY2" fmla="*/ 72951 h 1438179"/>
                    <a:gd name="connsiteX3" fmla="*/ 1828394 w 2520280"/>
                    <a:gd name="connsiteY3" fmla="*/ 202160 h 1438179"/>
                    <a:gd name="connsiteX4" fmla="*/ 2520280 w 2520280"/>
                    <a:gd name="connsiteY4" fmla="*/ 76781 h 1438179"/>
                    <a:gd name="connsiteX5" fmla="*/ 2520280 w 2520280"/>
                    <a:gd name="connsiteY5" fmla="*/ 1438179 h 1438179"/>
                    <a:gd name="connsiteX6" fmla="*/ 0 w 2520280"/>
                    <a:gd name="connsiteY6" fmla="*/ 1438179 h 1438179"/>
                    <a:gd name="connsiteX7" fmla="*/ 0 w 2520280"/>
                    <a:gd name="connsiteY7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192290 w 2520280"/>
                    <a:gd name="connsiteY2" fmla="*/ 72951 h 1438179"/>
                    <a:gd name="connsiteX3" fmla="*/ 1828394 w 2520280"/>
                    <a:gd name="connsiteY3" fmla="*/ 202160 h 1438179"/>
                    <a:gd name="connsiteX4" fmla="*/ 2520280 w 2520280"/>
                    <a:gd name="connsiteY4" fmla="*/ 76781 h 1438179"/>
                    <a:gd name="connsiteX5" fmla="*/ 2520280 w 2520280"/>
                    <a:gd name="connsiteY5" fmla="*/ 1438179 h 1438179"/>
                    <a:gd name="connsiteX6" fmla="*/ 516429 w 2520280"/>
                    <a:gd name="connsiteY6" fmla="*/ 1335221 h 1438179"/>
                    <a:gd name="connsiteX7" fmla="*/ 0 w 2520280"/>
                    <a:gd name="connsiteY7" fmla="*/ 1438179 h 1438179"/>
                    <a:gd name="connsiteX8" fmla="*/ 0 w 2520280"/>
                    <a:gd name="connsiteY8" fmla="*/ 76781 h 1438179"/>
                    <a:gd name="connsiteX0" fmla="*/ 0 w 2520280"/>
                    <a:gd name="connsiteY0" fmla="*/ 76781 h 1438179"/>
                    <a:gd name="connsiteX1" fmla="*/ 586003 w 2520280"/>
                    <a:gd name="connsiteY1" fmla="*/ 202160 h 1438179"/>
                    <a:gd name="connsiteX2" fmla="*/ 1192290 w 2520280"/>
                    <a:gd name="connsiteY2" fmla="*/ 72951 h 1438179"/>
                    <a:gd name="connsiteX3" fmla="*/ 1828394 w 2520280"/>
                    <a:gd name="connsiteY3" fmla="*/ 202160 h 1438179"/>
                    <a:gd name="connsiteX4" fmla="*/ 2520280 w 2520280"/>
                    <a:gd name="connsiteY4" fmla="*/ 76781 h 1438179"/>
                    <a:gd name="connsiteX5" fmla="*/ 2520280 w 2520280"/>
                    <a:gd name="connsiteY5" fmla="*/ 1438179 h 1438179"/>
                    <a:gd name="connsiteX6" fmla="*/ 516429 w 2520280"/>
                    <a:gd name="connsiteY6" fmla="*/ 1335221 h 1438179"/>
                    <a:gd name="connsiteX7" fmla="*/ 0 w 2520280"/>
                    <a:gd name="connsiteY7" fmla="*/ 1438179 h 1438179"/>
                    <a:gd name="connsiteX8" fmla="*/ 0 w 2520280"/>
                    <a:gd name="connsiteY8" fmla="*/ 76781 h 1438179"/>
                    <a:gd name="connsiteX0" fmla="*/ 0 w 2520280"/>
                    <a:gd name="connsiteY0" fmla="*/ 76781 h 1518491"/>
                    <a:gd name="connsiteX1" fmla="*/ 586003 w 2520280"/>
                    <a:gd name="connsiteY1" fmla="*/ 202160 h 1518491"/>
                    <a:gd name="connsiteX2" fmla="*/ 1192290 w 2520280"/>
                    <a:gd name="connsiteY2" fmla="*/ 72951 h 1518491"/>
                    <a:gd name="connsiteX3" fmla="*/ 1828394 w 2520280"/>
                    <a:gd name="connsiteY3" fmla="*/ 202160 h 1518491"/>
                    <a:gd name="connsiteX4" fmla="*/ 2520280 w 2520280"/>
                    <a:gd name="connsiteY4" fmla="*/ 76781 h 1518491"/>
                    <a:gd name="connsiteX5" fmla="*/ 2520280 w 2520280"/>
                    <a:gd name="connsiteY5" fmla="*/ 1438179 h 1518491"/>
                    <a:gd name="connsiteX6" fmla="*/ 1907907 w 2520280"/>
                    <a:gd name="connsiteY6" fmla="*/ 1325281 h 1518491"/>
                    <a:gd name="connsiteX7" fmla="*/ 516429 w 2520280"/>
                    <a:gd name="connsiteY7" fmla="*/ 1335221 h 1518491"/>
                    <a:gd name="connsiteX8" fmla="*/ 0 w 2520280"/>
                    <a:gd name="connsiteY8" fmla="*/ 1438179 h 1518491"/>
                    <a:gd name="connsiteX9" fmla="*/ 0 w 2520280"/>
                    <a:gd name="connsiteY9" fmla="*/ 76781 h 1518491"/>
                    <a:gd name="connsiteX0" fmla="*/ 0 w 2520280"/>
                    <a:gd name="connsiteY0" fmla="*/ 76781 h 1518491"/>
                    <a:gd name="connsiteX1" fmla="*/ 586003 w 2520280"/>
                    <a:gd name="connsiteY1" fmla="*/ 202160 h 1518491"/>
                    <a:gd name="connsiteX2" fmla="*/ 1192290 w 2520280"/>
                    <a:gd name="connsiteY2" fmla="*/ 72951 h 1518491"/>
                    <a:gd name="connsiteX3" fmla="*/ 1828394 w 2520280"/>
                    <a:gd name="connsiteY3" fmla="*/ 202160 h 1518491"/>
                    <a:gd name="connsiteX4" fmla="*/ 2520280 w 2520280"/>
                    <a:gd name="connsiteY4" fmla="*/ 76781 h 1518491"/>
                    <a:gd name="connsiteX5" fmla="*/ 2520280 w 2520280"/>
                    <a:gd name="connsiteY5" fmla="*/ 1438179 h 1518491"/>
                    <a:gd name="connsiteX6" fmla="*/ 1907907 w 2520280"/>
                    <a:gd name="connsiteY6" fmla="*/ 1325281 h 1518491"/>
                    <a:gd name="connsiteX7" fmla="*/ 516429 w 2520280"/>
                    <a:gd name="connsiteY7" fmla="*/ 1335221 h 1518491"/>
                    <a:gd name="connsiteX8" fmla="*/ 0 w 2520280"/>
                    <a:gd name="connsiteY8" fmla="*/ 1438179 h 1518491"/>
                    <a:gd name="connsiteX9" fmla="*/ 0 w 2520280"/>
                    <a:gd name="connsiteY9" fmla="*/ 76781 h 1518491"/>
                    <a:gd name="connsiteX0" fmla="*/ 0 w 2520280"/>
                    <a:gd name="connsiteY0" fmla="*/ 76781 h 1518491"/>
                    <a:gd name="connsiteX1" fmla="*/ 586003 w 2520280"/>
                    <a:gd name="connsiteY1" fmla="*/ 202160 h 1518491"/>
                    <a:gd name="connsiteX2" fmla="*/ 1192290 w 2520280"/>
                    <a:gd name="connsiteY2" fmla="*/ 72951 h 1518491"/>
                    <a:gd name="connsiteX3" fmla="*/ 1828394 w 2520280"/>
                    <a:gd name="connsiteY3" fmla="*/ 202160 h 1518491"/>
                    <a:gd name="connsiteX4" fmla="*/ 2520280 w 2520280"/>
                    <a:gd name="connsiteY4" fmla="*/ 76781 h 1518491"/>
                    <a:gd name="connsiteX5" fmla="*/ 2520280 w 2520280"/>
                    <a:gd name="connsiteY5" fmla="*/ 1438179 h 1518491"/>
                    <a:gd name="connsiteX6" fmla="*/ 1907907 w 2520280"/>
                    <a:gd name="connsiteY6" fmla="*/ 1325281 h 1518491"/>
                    <a:gd name="connsiteX7" fmla="*/ 1212168 w 2520280"/>
                    <a:gd name="connsiteY7" fmla="*/ 1424673 h 1518491"/>
                    <a:gd name="connsiteX8" fmla="*/ 516429 w 2520280"/>
                    <a:gd name="connsiteY8" fmla="*/ 1335221 h 1518491"/>
                    <a:gd name="connsiteX9" fmla="*/ 0 w 2520280"/>
                    <a:gd name="connsiteY9" fmla="*/ 1438179 h 1518491"/>
                    <a:gd name="connsiteX10" fmla="*/ 0 w 2520280"/>
                    <a:gd name="connsiteY10" fmla="*/ 76781 h 1518491"/>
                    <a:gd name="connsiteX0" fmla="*/ 0 w 2520280"/>
                    <a:gd name="connsiteY0" fmla="*/ 76781 h 1538921"/>
                    <a:gd name="connsiteX1" fmla="*/ 586003 w 2520280"/>
                    <a:gd name="connsiteY1" fmla="*/ 202160 h 1538921"/>
                    <a:gd name="connsiteX2" fmla="*/ 1192290 w 2520280"/>
                    <a:gd name="connsiteY2" fmla="*/ 72951 h 1538921"/>
                    <a:gd name="connsiteX3" fmla="*/ 1828394 w 2520280"/>
                    <a:gd name="connsiteY3" fmla="*/ 202160 h 1538921"/>
                    <a:gd name="connsiteX4" fmla="*/ 2520280 w 2520280"/>
                    <a:gd name="connsiteY4" fmla="*/ 76781 h 1538921"/>
                    <a:gd name="connsiteX5" fmla="*/ 2520280 w 2520280"/>
                    <a:gd name="connsiteY5" fmla="*/ 1438179 h 1538921"/>
                    <a:gd name="connsiteX6" fmla="*/ 2365107 w 2520280"/>
                    <a:gd name="connsiteY6" fmla="*/ 1404794 h 1538921"/>
                    <a:gd name="connsiteX7" fmla="*/ 1907907 w 2520280"/>
                    <a:gd name="connsiteY7" fmla="*/ 1325281 h 1538921"/>
                    <a:gd name="connsiteX8" fmla="*/ 1212168 w 2520280"/>
                    <a:gd name="connsiteY8" fmla="*/ 1424673 h 1538921"/>
                    <a:gd name="connsiteX9" fmla="*/ 516429 w 2520280"/>
                    <a:gd name="connsiteY9" fmla="*/ 1335221 h 1538921"/>
                    <a:gd name="connsiteX10" fmla="*/ 0 w 2520280"/>
                    <a:gd name="connsiteY10" fmla="*/ 1438179 h 1538921"/>
                    <a:gd name="connsiteX11" fmla="*/ 0 w 2520280"/>
                    <a:gd name="connsiteY11" fmla="*/ 76781 h 1538921"/>
                    <a:gd name="connsiteX0" fmla="*/ 0 w 2520280"/>
                    <a:gd name="connsiteY0" fmla="*/ 4122 h 1466262"/>
                    <a:gd name="connsiteX1" fmla="*/ 586003 w 2520280"/>
                    <a:gd name="connsiteY1" fmla="*/ 129501 h 1466262"/>
                    <a:gd name="connsiteX2" fmla="*/ 1192290 w 2520280"/>
                    <a:gd name="connsiteY2" fmla="*/ 292 h 1466262"/>
                    <a:gd name="connsiteX3" fmla="*/ 1828394 w 2520280"/>
                    <a:gd name="connsiteY3" fmla="*/ 129501 h 1466262"/>
                    <a:gd name="connsiteX4" fmla="*/ 2520280 w 2520280"/>
                    <a:gd name="connsiteY4" fmla="*/ 93574 h 1466262"/>
                    <a:gd name="connsiteX5" fmla="*/ 2520280 w 2520280"/>
                    <a:gd name="connsiteY5" fmla="*/ 1365520 h 1466262"/>
                    <a:gd name="connsiteX6" fmla="*/ 2365107 w 2520280"/>
                    <a:gd name="connsiteY6" fmla="*/ 1332135 h 1466262"/>
                    <a:gd name="connsiteX7" fmla="*/ 1907907 w 2520280"/>
                    <a:gd name="connsiteY7" fmla="*/ 1252622 h 1466262"/>
                    <a:gd name="connsiteX8" fmla="*/ 1212168 w 2520280"/>
                    <a:gd name="connsiteY8" fmla="*/ 1352014 h 1466262"/>
                    <a:gd name="connsiteX9" fmla="*/ 516429 w 2520280"/>
                    <a:gd name="connsiteY9" fmla="*/ 1262562 h 1466262"/>
                    <a:gd name="connsiteX10" fmla="*/ 0 w 2520280"/>
                    <a:gd name="connsiteY10" fmla="*/ 1365520 h 1466262"/>
                    <a:gd name="connsiteX11" fmla="*/ 0 w 2520280"/>
                    <a:gd name="connsiteY11" fmla="*/ 4122 h 1466262"/>
                    <a:gd name="connsiteX0" fmla="*/ 0 w 2520280"/>
                    <a:gd name="connsiteY0" fmla="*/ 4122 h 1489233"/>
                    <a:gd name="connsiteX1" fmla="*/ 586003 w 2520280"/>
                    <a:gd name="connsiteY1" fmla="*/ 129501 h 1489233"/>
                    <a:gd name="connsiteX2" fmla="*/ 1192290 w 2520280"/>
                    <a:gd name="connsiteY2" fmla="*/ 292 h 1489233"/>
                    <a:gd name="connsiteX3" fmla="*/ 1828394 w 2520280"/>
                    <a:gd name="connsiteY3" fmla="*/ 129501 h 1489233"/>
                    <a:gd name="connsiteX4" fmla="*/ 2520280 w 2520280"/>
                    <a:gd name="connsiteY4" fmla="*/ 93574 h 1489233"/>
                    <a:gd name="connsiteX5" fmla="*/ 2520280 w 2520280"/>
                    <a:gd name="connsiteY5" fmla="*/ 1365520 h 1489233"/>
                    <a:gd name="connsiteX6" fmla="*/ 2375046 w 2520280"/>
                    <a:gd name="connsiteY6" fmla="*/ 1411648 h 1489233"/>
                    <a:gd name="connsiteX7" fmla="*/ 1907907 w 2520280"/>
                    <a:gd name="connsiteY7" fmla="*/ 1252622 h 1489233"/>
                    <a:gd name="connsiteX8" fmla="*/ 1212168 w 2520280"/>
                    <a:gd name="connsiteY8" fmla="*/ 1352014 h 1489233"/>
                    <a:gd name="connsiteX9" fmla="*/ 516429 w 2520280"/>
                    <a:gd name="connsiteY9" fmla="*/ 1262562 h 1489233"/>
                    <a:gd name="connsiteX10" fmla="*/ 0 w 2520280"/>
                    <a:gd name="connsiteY10" fmla="*/ 1365520 h 1489233"/>
                    <a:gd name="connsiteX11" fmla="*/ 0 w 2520280"/>
                    <a:gd name="connsiteY11" fmla="*/ 4122 h 1489233"/>
                    <a:gd name="connsiteX0" fmla="*/ 0 w 2520280"/>
                    <a:gd name="connsiteY0" fmla="*/ 4122 h 1468988"/>
                    <a:gd name="connsiteX1" fmla="*/ 586003 w 2520280"/>
                    <a:gd name="connsiteY1" fmla="*/ 129501 h 1468988"/>
                    <a:gd name="connsiteX2" fmla="*/ 1192290 w 2520280"/>
                    <a:gd name="connsiteY2" fmla="*/ 292 h 1468988"/>
                    <a:gd name="connsiteX3" fmla="*/ 1828394 w 2520280"/>
                    <a:gd name="connsiteY3" fmla="*/ 129501 h 1468988"/>
                    <a:gd name="connsiteX4" fmla="*/ 2520280 w 2520280"/>
                    <a:gd name="connsiteY4" fmla="*/ 93574 h 1468988"/>
                    <a:gd name="connsiteX5" fmla="*/ 2520280 w 2520280"/>
                    <a:gd name="connsiteY5" fmla="*/ 1365520 h 1468988"/>
                    <a:gd name="connsiteX6" fmla="*/ 2375046 w 2520280"/>
                    <a:gd name="connsiteY6" fmla="*/ 1411648 h 1468988"/>
                    <a:gd name="connsiteX7" fmla="*/ 1907907 w 2520280"/>
                    <a:gd name="connsiteY7" fmla="*/ 1252622 h 1468988"/>
                    <a:gd name="connsiteX8" fmla="*/ 1212168 w 2520280"/>
                    <a:gd name="connsiteY8" fmla="*/ 1352014 h 1468988"/>
                    <a:gd name="connsiteX9" fmla="*/ 516429 w 2520280"/>
                    <a:gd name="connsiteY9" fmla="*/ 1262562 h 1468988"/>
                    <a:gd name="connsiteX10" fmla="*/ 0 w 2520280"/>
                    <a:gd name="connsiteY10" fmla="*/ 1365520 h 1468988"/>
                    <a:gd name="connsiteX11" fmla="*/ 0 w 2520280"/>
                    <a:gd name="connsiteY11" fmla="*/ 4122 h 1468988"/>
                    <a:gd name="connsiteX0" fmla="*/ 0 w 2520280"/>
                    <a:gd name="connsiteY0" fmla="*/ 4122 h 1440766"/>
                    <a:gd name="connsiteX1" fmla="*/ 586003 w 2520280"/>
                    <a:gd name="connsiteY1" fmla="*/ 129501 h 1440766"/>
                    <a:gd name="connsiteX2" fmla="*/ 1192290 w 2520280"/>
                    <a:gd name="connsiteY2" fmla="*/ 292 h 1440766"/>
                    <a:gd name="connsiteX3" fmla="*/ 1828394 w 2520280"/>
                    <a:gd name="connsiteY3" fmla="*/ 129501 h 1440766"/>
                    <a:gd name="connsiteX4" fmla="*/ 2520280 w 2520280"/>
                    <a:gd name="connsiteY4" fmla="*/ 93574 h 1440766"/>
                    <a:gd name="connsiteX5" fmla="*/ 2520280 w 2520280"/>
                    <a:gd name="connsiteY5" fmla="*/ 1325763 h 1440766"/>
                    <a:gd name="connsiteX6" fmla="*/ 2375046 w 2520280"/>
                    <a:gd name="connsiteY6" fmla="*/ 1411648 h 1440766"/>
                    <a:gd name="connsiteX7" fmla="*/ 1907907 w 2520280"/>
                    <a:gd name="connsiteY7" fmla="*/ 1252622 h 1440766"/>
                    <a:gd name="connsiteX8" fmla="*/ 1212168 w 2520280"/>
                    <a:gd name="connsiteY8" fmla="*/ 1352014 h 1440766"/>
                    <a:gd name="connsiteX9" fmla="*/ 516429 w 2520280"/>
                    <a:gd name="connsiteY9" fmla="*/ 1262562 h 1440766"/>
                    <a:gd name="connsiteX10" fmla="*/ 0 w 2520280"/>
                    <a:gd name="connsiteY10" fmla="*/ 1365520 h 1440766"/>
                    <a:gd name="connsiteX11" fmla="*/ 0 w 2520280"/>
                    <a:gd name="connsiteY11" fmla="*/ 4122 h 1440766"/>
                    <a:gd name="connsiteX0" fmla="*/ 9939 w 2520280"/>
                    <a:gd name="connsiteY0" fmla="*/ 43878 h 1440766"/>
                    <a:gd name="connsiteX1" fmla="*/ 586003 w 2520280"/>
                    <a:gd name="connsiteY1" fmla="*/ 129501 h 1440766"/>
                    <a:gd name="connsiteX2" fmla="*/ 1192290 w 2520280"/>
                    <a:gd name="connsiteY2" fmla="*/ 292 h 1440766"/>
                    <a:gd name="connsiteX3" fmla="*/ 1828394 w 2520280"/>
                    <a:gd name="connsiteY3" fmla="*/ 129501 h 1440766"/>
                    <a:gd name="connsiteX4" fmla="*/ 2520280 w 2520280"/>
                    <a:gd name="connsiteY4" fmla="*/ 93574 h 1440766"/>
                    <a:gd name="connsiteX5" fmla="*/ 2520280 w 2520280"/>
                    <a:gd name="connsiteY5" fmla="*/ 1325763 h 1440766"/>
                    <a:gd name="connsiteX6" fmla="*/ 2375046 w 2520280"/>
                    <a:gd name="connsiteY6" fmla="*/ 1411648 h 1440766"/>
                    <a:gd name="connsiteX7" fmla="*/ 1907907 w 2520280"/>
                    <a:gd name="connsiteY7" fmla="*/ 1252622 h 1440766"/>
                    <a:gd name="connsiteX8" fmla="*/ 1212168 w 2520280"/>
                    <a:gd name="connsiteY8" fmla="*/ 1352014 h 1440766"/>
                    <a:gd name="connsiteX9" fmla="*/ 516429 w 2520280"/>
                    <a:gd name="connsiteY9" fmla="*/ 1262562 h 1440766"/>
                    <a:gd name="connsiteX10" fmla="*/ 0 w 2520280"/>
                    <a:gd name="connsiteY10" fmla="*/ 1365520 h 1440766"/>
                    <a:gd name="connsiteX11" fmla="*/ 9939 w 2520280"/>
                    <a:gd name="connsiteY11" fmla="*/ 43878 h 1440766"/>
                    <a:gd name="connsiteX0" fmla="*/ 0 w 2510341"/>
                    <a:gd name="connsiteY0" fmla="*/ 43878 h 1440766"/>
                    <a:gd name="connsiteX1" fmla="*/ 576064 w 2510341"/>
                    <a:gd name="connsiteY1" fmla="*/ 129501 h 1440766"/>
                    <a:gd name="connsiteX2" fmla="*/ 1182351 w 2510341"/>
                    <a:gd name="connsiteY2" fmla="*/ 292 h 1440766"/>
                    <a:gd name="connsiteX3" fmla="*/ 1818455 w 2510341"/>
                    <a:gd name="connsiteY3" fmla="*/ 129501 h 1440766"/>
                    <a:gd name="connsiteX4" fmla="*/ 2510341 w 2510341"/>
                    <a:gd name="connsiteY4" fmla="*/ 93574 h 1440766"/>
                    <a:gd name="connsiteX5" fmla="*/ 2510341 w 2510341"/>
                    <a:gd name="connsiteY5" fmla="*/ 1325763 h 1440766"/>
                    <a:gd name="connsiteX6" fmla="*/ 2365107 w 2510341"/>
                    <a:gd name="connsiteY6" fmla="*/ 1411648 h 1440766"/>
                    <a:gd name="connsiteX7" fmla="*/ 1897968 w 2510341"/>
                    <a:gd name="connsiteY7" fmla="*/ 1252622 h 1440766"/>
                    <a:gd name="connsiteX8" fmla="*/ 1202229 w 2510341"/>
                    <a:gd name="connsiteY8" fmla="*/ 1352014 h 1440766"/>
                    <a:gd name="connsiteX9" fmla="*/ 506490 w 2510341"/>
                    <a:gd name="connsiteY9" fmla="*/ 1262562 h 1440766"/>
                    <a:gd name="connsiteX10" fmla="*/ 9939 w 2510341"/>
                    <a:gd name="connsiteY10" fmla="*/ 1315824 h 1440766"/>
                    <a:gd name="connsiteX11" fmla="*/ 0 w 2510341"/>
                    <a:gd name="connsiteY11" fmla="*/ 43878 h 1440766"/>
                    <a:gd name="connsiteX0" fmla="*/ 0 w 2510341"/>
                    <a:gd name="connsiteY0" fmla="*/ 43878 h 1436036"/>
                    <a:gd name="connsiteX1" fmla="*/ 576064 w 2510341"/>
                    <a:gd name="connsiteY1" fmla="*/ 129501 h 1436036"/>
                    <a:gd name="connsiteX2" fmla="*/ 1182351 w 2510341"/>
                    <a:gd name="connsiteY2" fmla="*/ 292 h 1436036"/>
                    <a:gd name="connsiteX3" fmla="*/ 1818455 w 2510341"/>
                    <a:gd name="connsiteY3" fmla="*/ 129501 h 1436036"/>
                    <a:gd name="connsiteX4" fmla="*/ 2510341 w 2510341"/>
                    <a:gd name="connsiteY4" fmla="*/ 93574 h 1436036"/>
                    <a:gd name="connsiteX5" fmla="*/ 2510341 w 2510341"/>
                    <a:gd name="connsiteY5" fmla="*/ 1325763 h 1436036"/>
                    <a:gd name="connsiteX6" fmla="*/ 2474438 w 2510341"/>
                    <a:gd name="connsiteY6" fmla="*/ 1371891 h 1436036"/>
                    <a:gd name="connsiteX7" fmla="*/ 2365107 w 2510341"/>
                    <a:gd name="connsiteY7" fmla="*/ 1411648 h 1436036"/>
                    <a:gd name="connsiteX8" fmla="*/ 1897968 w 2510341"/>
                    <a:gd name="connsiteY8" fmla="*/ 1252622 h 1436036"/>
                    <a:gd name="connsiteX9" fmla="*/ 1202229 w 2510341"/>
                    <a:gd name="connsiteY9" fmla="*/ 1352014 h 1436036"/>
                    <a:gd name="connsiteX10" fmla="*/ 506490 w 2510341"/>
                    <a:gd name="connsiteY10" fmla="*/ 1262562 h 1436036"/>
                    <a:gd name="connsiteX11" fmla="*/ 9939 w 2510341"/>
                    <a:gd name="connsiteY11" fmla="*/ 1315824 h 1436036"/>
                    <a:gd name="connsiteX12" fmla="*/ 0 w 2510341"/>
                    <a:gd name="connsiteY12" fmla="*/ 43878 h 1436036"/>
                    <a:gd name="connsiteX0" fmla="*/ 0 w 2510341"/>
                    <a:gd name="connsiteY0" fmla="*/ 43878 h 1454554"/>
                    <a:gd name="connsiteX1" fmla="*/ 576064 w 2510341"/>
                    <a:gd name="connsiteY1" fmla="*/ 129501 h 1454554"/>
                    <a:gd name="connsiteX2" fmla="*/ 1182351 w 2510341"/>
                    <a:gd name="connsiteY2" fmla="*/ 292 h 1454554"/>
                    <a:gd name="connsiteX3" fmla="*/ 1818455 w 2510341"/>
                    <a:gd name="connsiteY3" fmla="*/ 129501 h 1454554"/>
                    <a:gd name="connsiteX4" fmla="*/ 2510341 w 2510341"/>
                    <a:gd name="connsiteY4" fmla="*/ 93574 h 1454554"/>
                    <a:gd name="connsiteX5" fmla="*/ 2510341 w 2510341"/>
                    <a:gd name="connsiteY5" fmla="*/ 1325763 h 1454554"/>
                    <a:gd name="connsiteX6" fmla="*/ 2474437 w 2510341"/>
                    <a:gd name="connsiteY6" fmla="*/ 1422546 h 1454554"/>
                    <a:gd name="connsiteX7" fmla="*/ 2365107 w 2510341"/>
                    <a:gd name="connsiteY7" fmla="*/ 1411648 h 1454554"/>
                    <a:gd name="connsiteX8" fmla="*/ 1897968 w 2510341"/>
                    <a:gd name="connsiteY8" fmla="*/ 1252622 h 1454554"/>
                    <a:gd name="connsiteX9" fmla="*/ 1202229 w 2510341"/>
                    <a:gd name="connsiteY9" fmla="*/ 1352014 h 1454554"/>
                    <a:gd name="connsiteX10" fmla="*/ 506490 w 2510341"/>
                    <a:gd name="connsiteY10" fmla="*/ 1262562 h 1454554"/>
                    <a:gd name="connsiteX11" fmla="*/ 9939 w 2510341"/>
                    <a:gd name="connsiteY11" fmla="*/ 1315824 h 1454554"/>
                    <a:gd name="connsiteX12" fmla="*/ 0 w 2510341"/>
                    <a:gd name="connsiteY12" fmla="*/ 43878 h 1454554"/>
                    <a:gd name="connsiteX0" fmla="*/ 0 w 2510341"/>
                    <a:gd name="connsiteY0" fmla="*/ 43878 h 1434906"/>
                    <a:gd name="connsiteX1" fmla="*/ 576064 w 2510341"/>
                    <a:gd name="connsiteY1" fmla="*/ 129501 h 1434906"/>
                    <a:gd name="connsiteX2" fmla="*/ 1182351 w 2510341"/>
                    <a:gd name="connsiteY2" fmla="*/ 292 h 1434906"/>
                    <a:gd name="connsiteX3" fmla="*/ 1818455 w 2510341"/>
                    <a:gd name="connsiteY3" fmla="*/ 129501 h 1434906"/>
                    <a:gd name="connsiteX4" fmla="*/ 2510341 w 2510341"/>
                    <a:gd name="connsiteY4" fmla="*/ 93574 h 1434906"/>
                    <a:gd name="connsiteX5" fmla="*/ 2510341 w 2510341"/>
                    <a:gd name="connsiteY5" fmla="*/ 1325763 h 1434906"/>
                    <a:gd name="connsiteX6" fmla="*/ 2474437 w 2510341"/>
                    <a:gd name="connsiteY6" fmla="*/ 1422546 h 1434906"/>
                    <a:gd name="connsiteX7" fmla="*/ 2365107 w 2510341"/>
                    <a:gd name="connsiteY7" fmla="*/ 1411648 h 1434906"/>
                    <a:gd name="connsiteX8" fmla="*/ 1897968 w 2510341"/>
                    <a:gd name="connsiteY8" fmla="*/ 1252622 h 1434906"/>
                    <a:gd name="connsiteX9" fmla="*/ 1202229 w 2510341"/>
                    <a:gd name="connsiteY9" fmla="*/ 1352014 h 1434906"/>
                    <a:gd name="connsiteX10" fmla="*/ 506490 w 2510341"/>
                    <a:gd name="connsiteY10" fmla="*/ 1262562 h 1434906"/>
                    <a:gd name="connsiteX11" fmla="*/ 9939 w 2510341"/>
                    <a:gd name="connsiteY11" fmla="*/ 1315824 h 1434906"/>
                    <a:gd name="connsiteX12" fmla="*/ 0 w 2510341"/>
                    <a:gd name="connsiteY12" fmla="*/ 43878 h 143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0341" h="1434906">
                      <a:moveTo>
                        <a:pt x="0" y="43878"/>
                      </a:moveTo>
                      <a:cubicBezTo>
                        <a:pt x="152265" y="42601"/>
                        <a:pt x="423799" y="130778"/>
                        <a:pt x="576064" y="129501"/>
                      </a:cubicBezTo>
                      <a:cubicBezTo>
                        <a:pt x="774779" y="135489"/>
                        <a:pt x="975286" y="292"/>
                        <a:pt x="1182351" y="292"/>
                      </a:cubicBezTo>
                      <a:cubicBezTo>
                        <a:pt x="1389416" y="292"/>
                        <a:pt x="1597123" y="135489"/>
                        <a:pt x="1818455" y="129501"/>
                      </a:cubicBezTo>
                      <a:cubicBezTo>
                        <a:pt x="2150774" y="116887"/>
                        <a:pt x="2401653" y="-130651"/>
                        <a:pt x="2510341" y="93574"/>
                      </a:cubicBezTo>
                      <a:lnTo>
                        <a:pt x="2510341" y="1325763"/>
                      </a:lnTo>
                      <a:cubicBezTo>
                        <a:pt x="2509263" y="1425429"/>
                        <a:pt x="2498643" y="1408232"/>
                        <a:pt x="2474437" y="1422546"/>
                      </a:cubicBezTo>
                      <a:cubicBezTo>
                        <a:pt x="2450231" y="1436860"/>
                        <a:pt x="2461185" y="1444778"/>
                        <a:pt x="2365107" y="1411648"/>
                      </a:cubicBezTo>
                      <a:cubicBezTo>
                        <a:pt x="2263045" y="1392832"/>
                        <a:pt x="2088468" y="1264218"/>
                        <a:pt x="1897968" y="1252622"/>
                      </a:cubicBezTo>
                      <a:cubicBezTo>
                        <a:pt x="1676636" y="1238775"/>
                        <a:pt x="1434142" y="1350357"/>
                        <a:pt x="1202229" y="1352014"/>
                      </a:cubicBezTo>
                      <a:cubicBezTo>
                        <a:pt x="970316" y="1353671"/>
                        <a:pt x="705205" y="1248715"/>
                        <a:pt x="506490" y="1262562"/>
                      </a:cubicBezTo>
                      <a:lnTo>
                        <a:pt x="9939" y="1315824"/>
                      </a:lnTo>
                      <a:lnTo>
                        <a:pt x="0" y="43878"/>
                      </a:lnTo>
                      <a:close/>
                    </a:path>
                  </a:pathLst>
                </a:custGeom>
                <a:gradFill>
                  <a:gsLst>
                    <a:gs pos="84000">
                      <a:srgbClr val="AF6339"/>
                    </a:gs>
                    <a:gs pos="17000">
                      <a:srgbClr val="B96F4E"/>
                    </a:gs>
                    <a:gs pos="0">
                      <a:srgbClr val="F79646">
                        <a:lumMod val="50000"/>
                      </a:srgbClr>
                    </a:gs>
                    <a:gs pos="50000">
                      <a:srgbClr val="C0504D">
                        <a:lumMod val="60000"/>
                        <a:lumOff val="40000"/>
                      </a:srgbClr>
                    </a:gs>
                    <a:gs pos="100000">
                      <a:srgbClr val="F79646">
                        <a:lumMod val="50000"/>
                      </a:srgbClr>
                    </a:gs>
                  </a:gsLst>
                  <a:lin ang="5400000" scaled="1"/>
                </a:gradFill>
                <a:ln w="25400" cap="rnd" cmpd="sng" algn="ctr">
                  <a:solidFill>
                    <a:srgbClr val="C0504D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6" name="爆発 1 15">
                  <a:extLst>
                    <a:ext uri="{FF2B5EF4-FFF2-40B4-BE49-F238E27FC236}">
                      <a16:creationId xmlns:a16="http://schemas.microsoft.com/office/drawing/2014/main" id="{C0EA2FF1-AE07-161D-348F-1E8748959E8C}"/>
                    </a:ext>
                  </a:extLst>
                </p:cNvPr>
                <p:cNvSpPr/>
                <p:nvPr/>
              </p:nvSpPr>
              <p:spPr>
                <a:xfrm>
                  <a:off x="1620801" y="4740938"/>
                  <a:ext cx="302294" cy="293072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23760">
                      <a:srgbClr val="FFC000"/>
                    </a:gs>
                    <a:gs pos="70000">
                      <a:srgbClr val="FFC000"/>
                    </a:gs>
                    <a:gs pos="4000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7" name="爆発 1 16">
                  <a:extLst>
                    <a:ext uri="{FF2B5EF4-FFF2-40B4-BE49-F238E27FC236}">
                      <a16:creationId xmlns:a16="http://schemas.microsoft.com/office/drawing/2014/main" id="{45DC78BA-AB26-70DA-24B2-B3FB666A8DA6}"/>
                    </a:ext>
                  </a:extLst>
                </p:cNvPr>
                <p:cNvSpPr/>
                <p:nvPr/>
              </p:nvSpPr>
              <p:spPr>
                <a:xfrm rot="19046606">
                  <a:off x="2503537" y="4749369"/>
                  <a:ext cx="302294" cy="335081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23760">
                      <a:srgbClr val="FFC000"/>
                    </a:gs>
                    <a:gs pos="70000">
                      <a:srgbClr val="FFC000"/>
                    </a:gs>
                    <a:gs pos="4000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8" name="爆発 1 17">
                  <a:extLst>
                    <a:ext uri="{FF2B5EF4-FFF2-40B4-BE49-F238E27FC236}">
                      <a16:creationId xmlns:a16="http://schemas.microsoft.com/office/drawing/2014/main" id="{7D7DAFC8-F905-6EA2-2F07-05BA8F9DED6F}"/>
                    </a:ext>
                  </a:extLst>
                </p:cNvPr>
                <p:cNvSpPr/>
                <p:nvPr/>
              </p:nvSpPr>
              <p:spPr>
                <a:xfrm>
                  <a:off x="1336442" y="5368986"/>
                  <a:ext cx="302294" cy="293072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23760">
                      <a:srgbClr val="FFC000"/>
                    </a:gs>
                    <a:gs pos="70000">
                      <a:srgbClr val="FFC000"/>
                    </a:gs>
                    <a:gs pos="4000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9" name="爆発 1 18">
                  <a:extLst>
                    <a:ext uri="{FF2B5EF4-FFF2-40B4-BE49-F238E27FC236}">
                      <a16:creationId xmlns:a16="http://schemas.microsoft.com/office/drawing/2014/main" id="{229F6D9B-89F4-1A21-2BA2-36945FD7043E}"/>
                    </a:ext>
                  </a:extLst>
                </p:cNvPr>
                <p:cNvSpPr/>
                <p:nvPr/>
              </p:nvSpPr>
              <p:spPr>
                <a:xfrm>
                  <a:off x="2234355" y="5439452"/>
                  <a:ext cx="302294" cy="293072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23760">
                      <a:srgbClr val="FFC000"/>
                    </a:gs>
                    <a:gs pos="70000">
                      <a:srgbClr val="FFC000"/>
                    </a:gs>
                    <a:gs pos="40000">
                      <a:srgbClr val="FFFF00"/>
                    </a:gs>
                    <a:gs pos="100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C0504D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55AB0A84-1541-58FF-B613-38FED34F1B6F}"/>
                    </a:ext>
                  </a:extLst>
                </p:cNvPr>
                <p:cNvGrpSpPr/>
                <p:nvPr/>
              </p:nvGrpSpPr>
              <p:grpSpPr>
                <a:xfrm rot="18226357">
                  <a:off x="1488082" y="5173328"/>
                  <a:ext cx="280280" cy="84459"/>
                  <a:chOff x="4686730" y="3284984"/>
                  <a:chExt cx="389326" cy="97773"/>
                </a:xfrm>
              </p:grpSpPr>
              <p:cxnSp>
                <p:nvCxnSpPr>
                  <p:cNvPr id="31" name="直線コネクタ 30">
                    <a:extLst>
                      <a:ext uri="{FF2B5EF4-FFF2-40B4-BE49-F238E27FC236}">
                        <a16:creationId xmlns:a16="http://schemas.microsoft.com/office/drawing/2014/main" id="{E7EAC77A-FAB6-A2A0-2FF4-E77C10CA3BA0}"/>
                      </a:ext>
                    </a:extLst>
                  </p:cNvPr>
                  <p:cNvCxnSpPr/>
                  <p:nvPr/>
                </p:nvCxnSpPr>
                <p:spPr>
                  <a:xfrm>
                    <a:off x="4737377" y="3284984"/>
                    <a:ext cx="33867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" name="直線コネクタ 31">
                    <a:extLst>
                      <a:ext uri="{FF2B5EF4-FFF2-40B4-BE49-F238E27FC236}">
                        <a16:creationId xmlns:a16="http://schemas.microsoft.com/office/drawing/2014/main" id="{0DA53019-DEE3-841A-E54D-A86D80EDE6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86730" y="3376127"/>
                    <a:ext cx="389326" cy="663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D4C266AD-EEEC-6C96-365B-5756E7FD4C5D}"/>
                    </a:ext>
                  </a:extLst>
                </p:cNvPr>
                <p:cNvGrpSpPr/>
                <p:nvPr/>
              </p:nvGrpSpPr>
              <p:grpSpPr>
                <a:xfrm rot="2747631">
                  <a:off x="1922723" y="5140041"/>
                  <a:ext cx="280280" cy="93118"/>
                  <a:chOff x="4686730" y="3284984"/>
                  <a:chExt cx="389326" cy="97773"/>
                </a:xfrm>
              </p:grpSpPr>
              <p:cxnSp>
                <p:nvCxnSpPr>
                  <p:cNvPr id="29" name="直線コネクタ 28">
                    <a:extLst>
                      <a:ext uri="{FF2B5EF4-FFF2-40B4-BE49-F238E27FC236}">
                        <a16:creationId xmlns:a16="http://schemas.microsoft.com/office/drawing/2014/main" id="{13515A6C-2621-A2B3-55DA-FDA3F683649F}"/>
                      </a:ext>
                    </a:extLst>
                  </p:cNvPr>
                  <p:cNvCxnSpPr/>
                  <p:nvPr/>
                </p:nvCxnSpPr>
                <p:spPr>
                  <a:xfrm>
                    <a:off x="4737377" y="3284984"/>
                    <a:ext cx="33867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" name="直線コネクタ 29">
                    <a:extLst>
                      <a:ext uri="{FF2B5EF4-FFF2-40B4-BE49-F238E27FC236}">
                        <a16:creationId xmlns:a16="http://schemas.microsoft.com/office/drawing/2014/main" id="{C61B41F4-0598-63B7-9486-51F64C8511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86730" y="3376127"/>
                    <a:ext cx="389326" cy="663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" name="グループ化 21">
                  <a:extLst>
                    <a:ext uri="{FF2B5EF4-FFF2-40B4-BE49-F238E27FC236}">
                      <a16:creationId xmlns:a16="http://schemas.microsoft.com/office/drawing/2014/main" id="{5BBBE81B-A18D-C65B-539C-0C667970F953}"/>
                    </a:ext>
                  </a:extLst>
                </p:cNvPr>
                <p:cNvGrpSpPr/>
                <p:nvPr/>
              </p:nvGrpSpPr>
              <p:grpSpPr>
                <a:xfrm rot="17519994">
                  <a:off x="2384359" y="5215771"/>
                  <a:ext cx="256347" cy="64541"/>
                  <a:chOff x="4686730" y="3284984"/>
                  <a:chExt cx="389326" cy="97773"/>
                </a:xfrm>
              </p:grpSpPr>
              <p:cxnSp>
                <p:nvCxnSpPr>
                  <p:cNvPr id="27" name="直線コネクタ 26">
                    <a:extLst>
                      <a:ext uri="{FF2B5EF4-FFF2-40B4-BE49-F238E27FC236}">
                        <a16:creationId xmlns:a16="http://schemas.microsoft.com/office/drawing/2014/main" id="{66DE57AF-25F5-455A-C427-6FF525889CAD}"/>
                      </a:ext>
                    </a:extLst>
                  </p:cNvPr>
                  <p:cNvCxnSpPr/>
                  <p:nvPr/>
                </p:nvCxnSpPr>
                <p:spPr>
                  <a:xfrm>
                    <a:off x="4737377" y="3284984"/>
                    <a:ext cx="338679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" name="直線コネクタ 27">
                    <a:extLst>
                      <a:ext uri="{FF2B5EF4-FFF2-40B4-BE49-F238E27FC236}">
                        <a16:creationId xmlns:a16="http://schemas.microsoft.com/office/drawing/2014/main" id="{DD5C84DB-CDCD-71A7-6851-6E4D4F04A69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86730" y="3376127"/>
                    <a:ext cx="389326" cy="663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3" name="爆発 1 36">
                  <a:extLst>
                    <a:ext uri="{FF2B5EF4-FFF2-40B4-BE49-F238E27FC236}">
                      <a16:creationId xmlns:a16="http://schemas.microsoft.com/office/drawing/2014/main" id="{EC87DFDE-778C-0C99-A057-539009C43408}"/>
                    </a:ext>
                  </a:extLst>
                </p:cNvPr>
                <p:cNvSpPr/>
                <p:nvPr/>
              </p:nvSpPr>
              <p:spPr>
                <a:xfrm rot="21010671">
                  <a:off x="1177847" y="4420979"/>
                  <a:ext cx="483670" cy="498851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79646"/>
                    </a:gs>
                    <a:gs pos="70000">
                      <a:srgbClr val="F79646"/>
                    </a:gs>
                    <a:gs pos="27489">
                      <a:srgbClr val="F79646"/>
                    </a:gs>
                    <a:gs pos="51000">
                      <a:srgbClr val="FFFF00"/>
                    </a:gs>
                    <a:gs pos="100000">
                      <a:srgbClr val="F796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E6D3A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4" name="爆発 1 39">
                  <a:extLst>
                    <a:ext uri="{FF2B5EF4-FFF2-40B4-BE49-F238E27FC236}">
                      <a16:creationId xmlns:a16="http://schemas.microsoft.com/office/drawing/2014/main" id="{0C38C18B-C765-426D-FF32-D6D20837A138}"/>
                    </a:ext>
                  </a:extLst>
                </p:cNvPr>
                <p:cNvSpPr/>
                <p:nvPr/>
              </p:nvSpPr>
              <p:spPr>
                <a:xfrm rot="2305776">
                  <a:off x="2509404" y="4414707"/>
                  <a:ext cx="483670" cy="498851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79646"/>
                    </a:gs>
                    <a:gs pos="70000">
                      <a:srgbClr val="F79646"/>
                    </a:gs>
                    <a:gs pos="27489">
                      <a:srgbClr val="F79646"/>
                    </a:gs>
                    <a:gs pos="51000">
                      <a:srgbClr val="FFFF00"/>
                    </a:gs>
                    <a:gs pos="100000">
                      <a:srgbClr val="F796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E6D3A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5" name="爆発 1 40">
                  <a:extLst>
                    <a:ext uri="{FF2B5EF4-FFF2-40B4-BE49-F238E27FC236}">
                      <a16:creationId xmlns:a16="http://schemas.microsoft.com/office/drawing/2014/main" id="{E7318643-C322-9EDF-7C0C-5528CBF8EE14}"/>
                    </a:ext>
                  </a:extLst>
                </p:cNvPr>
                <p:cNvSpPr/>
                <p:nvPr/>
              </p:nvSpPr>
              <p:spPr>
                <a:xfrm rot="17555526">
                  <a:off x="1172263" y="5545751"/>
                  <a:ext cx="468410" cy="515103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79646"/>
                    </a:gs>
                    <a:gs pos="70000">
                      <a:srgbClr val="F79646"/>
                    </a:gs>
                    <a:gs pos="27489">
                      <a:srgbClr val="F79646"/>
                    </a:gs>
                    <a:gs pos="51000">
                      <a:srgbClr val="FFFF00"/>
                    </a:gs>
                    <a:gs pos="100000">
                      <a:srgbClr val="F796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E6D3A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26" name="爆発 1 41">
                  <a:extLst>
                    <a:ext uri="{FF2B5EF4-FFF2-40B4-BE49-F238E27FC236}">
                      <a16:creationId xmlns:a16="http://schemas.microsoft.com/office/drawing/2014/main" id="{79E5A19A-AA13-7C59-7091-4B6027EA9333}"/>
                    </a:ext>
                  </a:extLst>
                </p:cNvPr>
                <p:cNvSpPr/>
                <p:nvPr/>
              </p:nvSpPr>
              <p:spPr>
                <a:xfrm rot="21010671">
                  <a:off x="2466736" y="5588592"/>
                  <a:ext cx="483670" cy="498851"/>
                </a:xfrm>
                <a:prstGeom prst="irregularSeal1">
                  <a:avLst/>
                </a:prstGeom>
                <a:gradFill flip="none" rotWithShape="1">
                  <a:gsLst>
                    <a:gs pos="0">
                      <a:srgbClr val="F79646"/>
                    </a:gs>
                    <a:gs pos="70000">
                      <a:srgbClr val="F79646"/>
                    </a:gs>
                    <a:gs pos="27489">
                      <a:srgbClr val="F79646"/>
                    </a:gs>
                    <a:gs pos="51000">
                      <a:srgbClr val="FFFF00"/>
                    </a:gs>
                    <a:gs pos="100000">
                      <a:srgbClr val="F79646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rnd" cmpd="sng" algn="ctr">
                  <a:solidFill>
                    <a:srgbClr val="E6D3A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sp>
          <p:nvSpPr>
            <p:cNvPr id="10" name="角丸四角形 104">
              <a:extLst>
                <a:ext uri="{FF2B5EF4-FFF2-40B4-BE49-F238E27FC236}">
                  <a16:creationId xmlns:a16="http://schemas.microsoft.com/office/drawing/2014/main" id="{4314A47D-19B3-62CF-11BF-BF400993AA83}"/>
                </a:ext>
              </a:extLst>
            </p:cNvPr>
            <p:cNvSpPr/>
            <p:nvPr/>
          </p:nvSpPr>
          <p:spPr>
            <a:xfrm>
              <a:off x="1245583" y="3722144"/>
              <a:ext cx="1666370" cy="505496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高血糖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7E4D291-451F-EF3B-D19B-68322CB2002A}"/>
              </a:ext>
            </a:extLst>
          </p:cNvPr>
          <p:cNvGrpSpPr/>
          <p:nvPr/>
        </p:nvGrpSpPr>
        <p:grpSpPr>
          <a:xfrm>
            <a:off x="6436216" y="3720905"/>
            <a:ext cx="2117184" cy="2247644"/>
            <a:chOff x="3472955" y="3728110"/>
            <a:chExt cx="2117184" cy="2247644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B4A39F04-8438-22B6-369F-2DA40F78E122}"/>
                </a:ext>
              </a:extLst>
            </p:cNvPr>
            <p:cNvGrpSpPr/>
            <p:nvPr/>
          </p:nvGrpSpPr>
          <p:grpSpPr>
            <a:xfrm>
              <a:off x="3472955" y="4602047"/>
              <a:ext cx="2117184" cy="1373707"/>
              <a:chOff x="3400947" y="4602047"/>
              <a:chExt cx="2117184" cy="1373707"/>
            </a:xfrm>
          </p:grpSpPr>
          <p:sp>
            <p:nvSpPr>
              <p:cNvPr id="36" name="正方形/長方形 42">
                <a:extLst>
                  <a:ext uri="{FF2B5EF4-FFF2-40B4-BE49-F238E27FC236}">
                    <a16:creationId xmlns:a16="http://schemas.microsoft.com/office/drawing/2014/main" id="{44CBA056-B612-D10D-368E-96629E586FC5}"/>
                  </a:ext>
                </a:extLst>
              </p:cNvPr>
              <p:cNvSpPr/>
              <p:nvPr/>
            </p:nvSpPr>
            <p:spPr>
              <a:xfrm>
                <a:off x="3402075" y="4602047"/>
                <a:ext cx="2116056" cy="1373707"/>
              </a:xfrm>
              <a:custGeom>
                <a:avLst/>
                <a:gdLst>
                  <a:gd name="connsiteX0" fmla="*/ 0 w 2520280"/>
                  <a:gd name="connsiteY0" fmla="*/ 0 h 1584176"/>
                  <a:gd name="connsiteX1" fmla="*/ 2520280 w 2520280"/>
                  <a:gd name="connsiteY1" fmla="*/ 0 h 1584176"/>
                  <a:gd name="connsiteX2" fmla="*/ 2520280 w 2520280"/>
                  <a:gd name="connsiteY2" fmla="*/ 1584176 h 1584176"/>
                  <a:gd name="connsiteX3" fmla="*/ 0 w 2520280"/>
                  <a:gd name="connsiteY3" fmla="*/ 1584176 h 1584176"/>
                  <a:gd name="connsiteX4" fmla="*/ 0 w 2520280"/>
                  <a:gd name="connsiteY4" fmla="*/ 0 h 1584176"/>
                  <a:gd name="connsiteX0" fmla="*/ 0 w 2520280"/>
                  <a:gd name="connsiteY0" fmla="*/ 13 h 1584189"/>
                  <a:gd name="connsiteX1" fmla="*/ 477964 w 2520280"/>
                  <a:gd name="connsiteY1" fmla="*/ 56537 h 1584189"/>
                  <a:gd name="connsiteX2" fmla="*/ 2520280 w 2520280"/>
                  <a:gd name="connsiteY2" fmla="*/ 13 h 1584189"/>
                  <a:gd name="connsiteX3" fmla="*/ 2520280 w 2520280"/>
                  <a:gd name="connsiteY3" fmla="*/ 1584189 h 1584189"/>
                  <a:gd name="connsiteX4" fmla="*/ 0 w 2520280"/>
                  <a:gd name="connsiteY4" fmla="*/ 1584189 h 1584189"/>
                  <a:gd name="connsiteX5" fmla="*/ 0 w 2520280"/>
                  <a:gd name="connsiteY5" fmla="*/ 13 h 1584189"/>
                  <a:gd name="connsiteX0" fmla="*/ 0 w 2520280"/>
                  <a:gd name="connsiteY0" fmla="*/ 22988 h 1607164"/>
                  <a:gd name="connsiteX1" fmla="*/ 477964 w 2520280"/>
                  <a:gd name="connsiteY1" fmla="*/ 79512 h 1607164"/>
                  <a:gd name="connsiteX2" fmla="*/ 696625 w 2520280"/>
                  <a:gd name="connsiteY2" fmla="*/ 0 h 1607164"/>
                  <a:gd name="connsiteX3" fmla="*/ 2520280 w 2520280"/>
                  <a:gd name="connsiteY3" fmla="*/ 22988 h 1607164"/>
                  <a:gd name="connsiteX4" fmla="*/ 2520280 w 2520280"/>
                  <a:gd name="connsiteY4" fmla="*/ 1607164 h 1607164"/>
                  <a:gd name="connsiteX5" fmla="*/ 0 w 2520280"/>
                  <a:gd name="connsiteY5" fmla="*/ 1607164 h 1607164"/>
                  <a:gd name="connsiteX6" fmla="*/ 0 w 2520280"/>
                  <a:gd name="connsiteY6" fmla="*/ 22988 h 1607164"/>
                  <a:gd name="connsiteX0" fmla="*/ 0 w 2520280"/>
                  <a:gd name="connsiteY0" fmla="*/ 22988 h 1607164"/>
                  <a:gd name="connsiteX1" fmla="*/ 477964 w 2520280"/>
                  <a:gd name="connsiteY1" fmla="*/ 79512 h 1607164"/>
                  <a:gd name="connsiteX2" fmla="*/ 696625 w 2520280"/>
                  <a:gd name="connsiteY2" fmla="*/ 0 h 1607164"/>
                  <a:gd name="connsiteX3" fmla="*/ 935164 w 2520280"/>
                  <a:gd name="connsiteY3" fmla="*/ 69574 h 1607164"/>
                  <a:gd name="connsiteX4" fmla="*/ 2520280 w 2520280"/>
                  <a:gd name="connsiteY4" fmla="*/ 22988 h 1607164"/>
                  <a:gd name="connsiteX5" fmla="*/ 2520280 w 2520280"/>
                  <a:gd name="connsiteY5" fmla="*/ 1607164 h 1607164"/>
                  <a:gd name="connsiteX6" fmla="*/ 0 w 2520280"/>
                  <a:gd name="connsiteY6" fmla="*/ 1607164 h 1607164"/>
                  <a:gd name="connsiteX7" fmla="*/ 0 w 2520280"/>
                  <a:gd name="connsiteY7" fmla="*/ 22988 h 1607164"/>
                  <a:gd name="connsiteX0" fmla="*/ 0 w 2520280"/>
                  <a:gd name="connsiteY0" fmla="*/ 22988 h 1607164"/>
                  <a:gd name="connsiteX1" fmla="*/ 477964 w 2520280"/>
                  <a:gd name="connsiteY1" fmla="*/ 79512 h 1607164"/>
                  <a:gd name="connsiteX2" fmla="*/ 696625 w 2520280"/>
                  <a:gd name="connsiteY2" fmla="*/ 0 h 1607164"/>
                  <a:gd name="connsiteX3" fmla="*/ 935164 w 2520280"/>
                  <a:gd name="connsiteY3" fmla="*/ 69574 h 1607164"/>
                  <a:gd name="connsiteX4" fmla="*/ 2520280 w 2520280"/>
                  <a:gd name="connsiteY4" fmla="*/ 22988 h 1607164"/>
                  <a:gd name="connsiteX5" fmla="*/ 2520280 w 2520280"/>
                  <a:gd name="connsiteY5" fmla="*/ 1607164 h 1607164"/>
                  <a:gd name="connsiteX6" fmla="*/ 0 w 2520280"/>
                  <a:gd name="connsiteY6" fmla="*/ 1607164 h 1607164"/>
                  <a:gd name="connsiteX7" fmla="*/ 0 w 2520280"/>
                  <a:gd name="connsiteY7" fmla="*/ 22988 h 1607164"/>
                  <a:gd name="connsiteX0" fmla="*/ 0 w 2520280"/>
                  <a:gd name="connsiteY0" fmla="*/ 110297 h 1694473"/>
                  <a:gd name="connsiteX1" fmla="*/ 477964 w 2520280"/>
                  <a:gd name="connsiteY1" fmla="*/ 166821 h 1694473"/>
                  <a:gd name="connsiteX2" fmla="*/ 696625 w 2520280"/>
                  <a:gd name="connsiteY2" fmla="*/ 87309 h 1694473"/>
                  <a:gd name="connsiteX3" fmla="*/ 935164 w 2520280"/>
                  <a:gd name="connsiteY3" fmla="*/ 156883 h 1694473"/>
                  <a:gd name="connsiteX4" fmla="*/ 1650781 w 2520280"/>
                  <a:gd name="connsiteY4" fmla="*/ 146944 h 1694473"/>
                  <a:gd name="connsiteX5" fmla="*/ 2520280 w 2520280"/>
                  <a:gd name="connsiteY5" fmla="*/ 110297 h 1694473"/>
                  <a:gd name="connsiteX6" fmla="*/ 2520280 w 2520280"/>
                  <a:gd name="connsiteY6" fmla="*/ 1694473 h 1694473"/>
                  <a:gd name="connsiteX7" fmla="*/ 0 w 2520280"/>
                  <a:gd name="connsiteY7" fmla="*/ 1694473 h 1694473"/>
                  <a:gd name="connsiteX8" fmla="*/ 0 w 2520280"/>
                  <a:gd name="connsiteY8" fmla="*/ 110297 h 1694473"/>
                  <a:gd name="connsiteX0" fmla="*/ 0 w 2520280"/>
                  <a:gd name="connsiteY0" fmla="*/ 110297 h 1694473"/>
                  <a:gd name="connsiteX1" fmla="*/ 477964 w 2520280"/>
                  <a:gd name="connsiteY1" fmla="*/ 166821 h 1694473"/>
                  <a:gd name="connsiteX2" fmla="*/ 696625 w 2520280"/>
                  <a:gd name="connsiteY2" fmla="*/ 87309 h 1694473"/>
                  <a:gd name="connsiteX3" fmla="*/ 935164 w 2520280"/>
                  <a:gd name="connsiteY3" fmla="*/ 156883 h 1694473"/>
                  <a:gd name="connsiteX4" fmla="*/ 1650781 w 2520280"/>
                  <a:gd name="connsiteY4" fmla="*/ 146944 h 1694473"/>
                  <a:gd name="connsiteX5" fmla="*/ 2520280 w 2520280"/>
                  <a:gd name="connsiteY5" fmla="*/ 110297 h 1694473"/>
                  <a:gd name="connsiteX6" fmla="*/ 2520280 w 2520280"/>
                  <a:gd name="connsiteY6" fmla="*/ 1694473 h 1694473"/>
                  <a:gd name="connsiteX7" fmla="*/ 0 w 2520280"/>
                  <a:gd name="connsiteY7" fmla="*/ 1694473 h 1694473"/>
                  <a:gd name="connsiteX8" fmla="*/ 0 w 2520280"/>
                  <a:gd name="connsiteY8" fmla="*/ 110297 h 1694473"/>
                  <a:gd name="connsiteX0" fmla="*/ 0 w 2520280"/>
                  <a:gd name="connsiteY0" fmla="*/ 107651 h 1691827"/>
                  <a:gd name="connsiteX1" fmla="*/ 477964 w 2520280"/>
                  <a:gd name="connsiteY1" fmla="*/ 164175 h 1691827"/>
                  <a:gd name="connsiteX2" fmla="*/ 696625 w 2520280"/>
                  <a:gd name="connsiteY2" fmla="*/ 84663 h 1691827"/>
                  <a:gd name="connsiteX3" fmla="*/ 935164 w 2520280"/>
                  <a:gd name="connsiteY3" fmla="*/ 154237 h 1691827"/>
                  <a:gd name="connsiteX4" fmla="*/ 1650781 w 2520280"/>
                  <a:gd name="connsiteY4" fmla="*/ 144298 h 1691827"/>
                  <a:gd name="connsiteX5" fmla="*/ 2028468 w 2520280"/>
                  <a:gd name="connsiteY5" fmla="*/ 193995 h 1691827"/>
                  <a:gd name="connsiteX6" fmla="*/ 2520280 w 2520280"/>
                  <a:gd name="connsiteY6" fmla="*/ 107651 h 1691827"/>
                  <a:gd name="connsiteX7" fmla="*/ 2520280 w 2520280"/>
                  <a:gd name="connsiteY7" fmla="*/ 1691827 h 1691827"/>
                  <a:gd name="connsiteX8" fmla="*/ 0 w 2520280"/>
                  <a:gd name="connsiteY8" fmla="*/ 1691827 h 1691827"/>
                  <a:gd name="connsiteX9" fmla="*/ 0 w 2520280"/>
                  <a:gd name="connsiteY9" fmla="*/ 107651 h 1691827"/>
                  <a:gd name="connsiteX0" fmla="*/ 0 w 2520280"/>
                  <a:gd name="connsiteY0" fmla="*/ 39771 h 1623947"/>
                  <a:gd name="connsiteX1" fmla="*/ 477964 w 2520280"/>
                  <a:gd name="connsiteY1" fmla="*/ 96295 h 1623947"/>
                  <a:gd name="connsiteX2" fmla="*/ 696625 w 2520280"/>
                  <a:gd name="connsiteY2" fmla="*/ 16783 h 1623947"/>
                  <a:gd name="connsiteX3" fmla="*/ 935164 w 2520280"/>
                  <a:gd name="connsiteY3" fmla="*/ 86357 h 1623947"/>
                  <a:gd name="connsiteX4" fmla="*/ 1650781 w 2520280"/>
                  <a:gd name="connsiteY4" fmla="*/ 76418 h 1623947"/>
                  <a:gd name="connsiteX5" fmla="*/ 2028468 w 2520280"/>
                  <a:gd name="connsiteY5" fmla="*/ 126115 h 1623947"/>
                  <a:gd name="connsiteX6" fmla="*/ 2520280 w 2520280"/>
                  <a:gd name="connsiteY6" fmla="*/ 39771 h 1623947"/>
                  <a:gd name="connsiteX7" fmla="*/ 2520280 w 2520280"/>
                  <a:gd name="connsiteY7" fmla="*/ 1623947 h 1623947"/>
                  <a:gd name="connsiteX8" fmla="*/ 0 w 2520280"/>
                  <a:gd name="connsiteY8" fmla="*/ 1623947 h 1623947"/>
                  <a:gd name="connsiteX9" fmla="*/ 0 w 2520280"/>
                  <a:gd name="connsiteY9" fmla="*/ 39771 h 1623947"/>
                  <a:gd name="connsiteX0" fmla="*/ 0 w 2520280"/>
                  <a:gd name="connsiteY0" fmla="*/ 39771 h 1623947"/>
                  <a:gd name="connsiteX1" fmla="*/ 477964 w 2520280"/>
                  <a:gd name="connsiteY1" fmla="*/ 96295 h 1623947"/>
                  <a:gd name="connsiteX2" fmla="*/ 696625 w 2520280"/>
                  <a:gd name="connsiteY2" fmla="*/ 16783 h 1623947"/>
                  <a:gd name="connsiteX3" fmla="*/ 935164 w 2520280"/>
                  <a:gd name="connsiteY3" fmla="*/ 86357 h 1623947"/>
                  <a:gd name="connsiteX4" fmla="*/ 1292973 w 2520280"/>
                  <a:gd name="connsiteY4" fmla="*/ 106237 h 1623947"/>
                  <a:gd name="connsiteX5" fmla="*/ 1650781 w 2520280"/>
                  <a:gd name="connsiteY5" fmla="*/ 76418 h 1623947"/>
                  <a:gd name="connsiteX6" fmla="*/ 2028468 w 2520280"/>
                  <a:gd name="connsiteY6" fmla="*/ 126115 h 1623947"/>
                  <a:gd name="connsiteX7" fmla="*/ 2520280 w 2520280"/>
                  <a:gd name="connsiteY7" fmla="*/ 39771 h 1623947"/>
                  <a:gd name="connsiteX8" fmla="*/ 2520280 w 2520280"/>
                  <a:gd name="connsiteY8" fmla="*/ 1623947 h 1623947"/>
                  <a:gd name="connsiteX9" fmla="*/ 0 w 2520280"/>
                  <a:gd name="connsiteY9" fmla="*/ 1623947 h 1623947"/>
                  <a:gd name="connsiteX10" fmla="*/ 0 w 2520280"/>
                  <a:gd name="connsiteY10" fmla="*/ 39771 h 1623947"/>
                  <a:gd name="connsiteX0" fmla="*/ 0 w 2520280"/>
                  <a:gd name="connsiteY0" fmla="*/ 39976 h 1624152"/>
                  <a:gd name="connsiteX1" fmla="*/ 477964 w 2520280"/>
                  <a:gd name="connsiteY1" fmla="*/ 96500 h 1624152"/>
                  <a:gd name="connsiteX2" fmla="*/ 696625 w 2520280"/>
                  <a:gd name="connsiteY2" fmla="*/ 16988 h 1624152"/>
                  <a:gd name="connsiteX3" fmla="*/ 935164 w 2520280"/>
                  <a:gd name="connsiteY3" fmla="*/ 86562 h 1624152"/>
                  <a:gd name="connsiteX4" fmla="*/ 1292973 w 2520280"/>
                  <a:gd name="connsiteY4" fmla="*/ 106442 h 1624152"/>
                  <a:gd name="connsiteX5" fmla="*/ 1650781 w 2520280"/>
                  <a:gd name="connsiteY5" fmla="*/ 76623 h 1624152"/>
                  <a:gd name="connsiteX6" fmla="*/ 1829686 w 2520280"/>
                  <a:gd name="connsiteY6" fmla="*/ 136259 h 1624152"/>
                  <a:gd name="connsiteX7" fmla="*/ 2028468 w 2520280"/>
                  <a:gd name="connsiteY7" fmla="*/ 126320 h 1624152"/>
                  <a:gd name="connsiteX8" fmla="*/ 2520280 w 2520280"/>
                  <a:gd name="connsiteY8" fmla="*/ 39976 h 1624152"/>
                  <a:gd name="connsiteX9" fmla="*/ 2520280 w 2520280"/>
                  <a:gd name="connsiteY9" fmla="*/ 1624152 h 1624152"/>
                  <a:gd name="connsiteX10" fmla="*/ 0 w 2520280"/>
                  <a:gd name="connsiteY10" fmla="*/ 1624152 h 1624152"/>
                  <a:gd name="connsiteX11" fmla="*/ 0 w 2520280"/>
                  <a:gd name="connsiteY11" fmla="*/ 39976 h 1624152"/>
                  <a:gd name="connsiteX0" fmla="*/ 0 w 2520280"/>
                  <a:gd name="connsiteY0" fmla="*/ 39976 h 1624152"/>
                  <a:gd name="connsiteX1" fmla="*/ 477964 w 2520280"/>
                  <a:gd name="connsiteY1" fmla="*/ 96500 h 1624152"/>
                  <a:gd name="connsiteX2" fmla="*/ 696625 w 2520280"/>
                  <a:gd name="connsiteY2" fmla="*/ 16988 h 1624152"/>
                  <a:gd name="connsiteX3" fmla="*/ 935164 w 2520280"/>
                  <a:gd name="connsiteY3" fmla="*/ 86562 h 1624152"/>
                  <a:gd name="connsiteX4" fmla="*/ 1292973 w 2520280"/>
                  <a:gd name="connsiteY4" fmla="*/ 106442 h 1624152"/>
                  <a:gd name="connsiteX5" fmla="*/ 1620964 w 2520280"/>
                  <a:gd name="connsiteY5" fmla="*/ 26927 h 1624152"/>
                  <a:gd name="connsiteX6" fmla="*/ 1829686 w 2520280"/>
                  <a:gd name="connsiteY6" fmla="*/ 136259 h 1624152"/>
                  <a:gd name="connsiteX7" fmla="*/ 2028468 w 2520280"/>
                  <a:gd name="connsiteY7" fmla="*/ 126320 h 1624152"/>
                  <a:gd name="connsiteX8" fmla="*/ 2520280 w 2520280"/>
                  <a:gd name="connsiteY8" fmla="*/ 39976 h 1624152"/>
                  <a:gd name="connsiteX9" fmla="*/ 2520280 w 2520280"/>
                  <a:gd name="connsiteY9" fmla="*/ 1624152 h 1624152"/>
                  <a:gd name="connsiteX10" fmla="*/ 0 w 2520280"/>
                  <a:gd name="connsiteY10" fmla="*/ 1624152 h 1624152"/>
                  <a:gd name="connsiteX11" fmla="*/ 0 w 2520280"/>
                  <a:gd name="connsiteY11" fmla="*/ 39976 h 1624152"/>
                  <a:gd name="connsiteX0" fmla="*/ 0 w 2520280"/>
                  <a:gd name="connsiteY0" fmla="*/ 39976 h 1624170"/>
                  <a:gd name="connsiteX1" fmla="*/ 477964 w 2520280"/>
                  <a:gd name="connsiteY1" fmla="*/ 96500 h 1624170"/>
                  <a:gd name="connsiteX2" fmla="*/ 696625 w 2520280"/>
                  <a:gd name="connsiteY2" fmla="*/ 16988 h 1624170"/>
                  <a:gd name="connsiteX3" fmla="*/ 935164 w 2520280"/>
                  <a:gd name="connsiteY3" fmla="*/ 86562 h 1624170"/>
                  <a:gd name="connsiteX4" fmla="*/ 1292973 w 2520280"/>
                  <a:gd name="connsiteY4" fmla="*/ 106442 h 1624170"/>
                  <a:gd name="connsiteX5" fmla="*/ 1620964 w 2520280"/>
                  <a:gd name="connsiteY5" fmla="*/ 26927 h 1624170"/>
                  <a:gd name="connsiteX6" fmla="*/ 1829686 w 2520280"/>
                  <a:gd name="connsiteY6" fmla="*/ 136259 h 1624170"/>
                  <a:gd name="connsiteX7" fmla="*/ 2028468 w 2520280"/>
                  <a:gd name="connsiteY7" fmla="*/ 126320 h 1624170"/>
                  <a:gd name="connsiteX8" fmla="*/ 2520280 w 2520280"/>
                  <a:gd name="connsiteY8" fmla="*/ 39976 h 1624170"/>
                  <a:gd name="connsiteX9" fmla="*/ 2520280 w 2520280"/>
                  <a:gd name="connsiteY9" fmla="*/ 1624152 h 1624170"/>
                  <a:gd name="connsiteX10" fmla="*/ 448147 w 2520280"/>
                  <a:gd name="connsiteY10" fmla="*/ 1587372 h 1624170"/>
                  <a:gd name="connsiteX11" fmla="*/ 0 w 2520280"/>
                  <a:gd name="connsiteY11" fmla="*/ 1624152 h 1624170"/>
                  <a:gd name="connsiteX12" fmla="*/ 0 w 2520280"/>
                  <a:gd name="connsiteY12" fmla="*/ 39976 h 1624170"/>
                  <a:gd name="connsiteX0" fmla="*/ 0 w 2520280"/>
                  <a:gd name="connsiteY0" fmla="*/ 39976 h 1739806"/>
                  <a:gd name="connsiteX1" fmla="*/ 477964 w 2520280"/>
                  <a:gd name="connsiteY1" fmla="*/ 96500 h 1739806"/>
                  <a:gd name="connsiteX2" fmla="*/ 696625 w 2520280"/>
                  <a:gd name="connsiteY2" fmla="*/ 16988 h 1739806"/>
                  <a:gd name="connsiteX3" fmla="*/ 935164 w 2520280"/>
                  <a:gd name="connsiteY3" fmla="*/ 86562 h 1739806"/>
                  <a:gd name="connsiteX4" fmla="*/ 1292973 w 2520280"/>
                  <a:gd name="connsiteY4" fmla="*/ 106442 h 1739806"/>
                  <a:gd name="connsiteX5" fmla="*/ 1620964 w 2520280"/>
                  <a:gd name="connsiteY5" fmla="*/ 26927 h 1739806"/>
                  <a:gd name="connsiteX6" fmla="*/ 1829686 w 2520280"/>
                  <a:gd name="connsiteY6" fmla="*/ 136259 h 1739806"/>
                  <a:gd name="connsiteX7" fmla="*/ 2028468 w 2520280"/>
                  <a:gd name="connsiteY7" fmla="*/ 126320 h 1739806"/>
                  <a:gd name="connsiteX8" fmla="*/ 2520280 w 2520280"/>
                  <a:gd name="connsiteY8" fmla="*/ 39976 h 1739806"/>
                  <a:gd name="connsiteX9" fmla="*/ 2520280 w 2520280"/>
                  <a:gd name="connsiteY9" fmla="*/ 1624152 h 1739806"/>
                  <a:gd name="connsiteX10" fmla="*/ 776138 w 2520280"/>
                  <a:gd name="connsiteY10" fmla="*/ 1617189 h 1739806"/>
                  <a:gd name="connsiteX11" fmla="*/ 448147 w 2520280"/>
                  <a:gd name="connsiteY11" fmla="*/ 1587372 h 1739806"/>
                  <a:gd name="connsiteX12" fmla="*/ 0 w 2520280"/>
                  <a:gd name="connsiteY12" fmla="*/ 1624152 h 1739806"/>
                  <a:gd name="connsiteX13" fmla="*/ 0 w 2520280"/>
                  <a:gd name="connsiteY13" fmla="*/ 39976 h 1739806"/>
                  <a:gd name="connsiteX0" fmla="*/ 0 w 2520280"/>
                  <a:gd name="connsiteY0" fmla="*/ 39976 h 1735375"/>
                  <a:gd name="connsiteX1" fmla="*/ 477964 w 2520280"/>
                  <a:gd name="connsiteY1" fmla="*/ 96500 h 1735375"/>
                  <a:gd name="connsiteX2" fmla="*/ 696625 w 2520280"/>
                  <a:gd name="connsiteY2" fmla="*/ 16988 h 1735375"/>
                  <a:gd name="connsiteX3" fmla="*/ 935164 w 2520280"/>
                  <a:gd name="connsiteY3" fmla="*/ 86562 h 1735375"/>
                  <a:gd name="connsiteX4" fmla="*/ 1292973 w 2520280"/>
                  <a:gd name="connsiteY4" fmla="*/ 106442 h 1735375"/>
                  <a:gd name="connsiteX5" fmla="*/ 1620964 w 2520280"/>
                  <a:gd name="connsiteY5" fmla="*/ 26927 h 1735375"/>
                  <a:gd name="connsiteX6" fmla="*/ 1829686 w 2520280"/>
                  <a:gd name="connsiteY6" fmla="*/ 136259 h 1735375"/>
                  <a:gd name="connsiteX7" fmla="*/ 2028468 w 2520280"/>
                  <a:gd name="connsiteY7" fmla="*/ 126320 h 1735375"/>
                  <a:gd name="connsiteX8" fmla="*/ 2520280 w 2520280"/>
                  <a:gd name="connsiteY8" fmla="*/ 39976 h 1735375"/>
                  <a:gd name="connsiteX9" fmla="*/ 2520280 w 2520280"/>
                  <a:gd name="connsiteY9" fmla="*/ 1624152 h 1735375"/>
                  <a:gd name="connsiteX10" fmla="*/ 1064373 w 2520280"/>
                  <a:gd name="connsiteY10" fmla="*/ 1597311 h 1735375"/>
                  <a:gd name="connsiteX11" fmla="*/ 776138 w 2520280"/>
                  <a:gd name="connsiteY11" fmla="*/ 1617189 h 1735375"/>
                  <a:gd name="connsiteX12" fmla="*/ 448147 w 2520280"/>
                  <a:gd name="connsiteY12" fmla="*/ 1587372 h 1735375"/>
                  <a:gd name="connsiteX13" fmla="*/ 0 w 2520280"/>
                  <a:gd name="connsiteY13" fmla="*/ 1624152 h 1735375"/>
                  <a:gd name="connsiteX14" fmla="*/ 0 w 2520280"/>
                  <a:gd name="connsiteY14" fmla="*/ 39976 h 1735375"/>
                  <a:gd name="connsiteX0" fmla="*/ 0 w 2520280"/>
                  <a:gd name="connsiteY0" fmla="*/ 39976 h 1737695"/>
                  <a:gd name="connsiteX1" fmla="*/ 477964 w 2520280"/>
                  <a:gd name="connsiteY1" fmla="*/ 96500 h 1737695"/>
                  <a:gd name="connsiteX2" fmla="*/ 696625 w 2520280"/>
                  <a:gd name="connsiteY2" fmla="*/ 16988 h 1737695"/>
                  <a:gd name="connsiteX3" fmla="*/ 935164 w 2520280"/>
                  <a:gd name="connsiteY3" fmla="*/ 86562 h 1737695"/>
                  <a:gd name="connsiteX4" fmla="*/ 1292973 w 2520280"/>
                  <a:gd name="connsiteY4" fmla="*/ 106442 h 1737695"/>
                  <a:gd name="connsiteX5" fmla="*/ 1620964 w 2520280"/>
                  <a:gd name="connsiteY5" fmla="*/ 26927 h 1737695"/>
                  <a:gd name="connsiteX6" fmla="*/ 1829686 w 2520280"/>
                  <a:gd name="connsiteY6" fmla="*/ 136259 h 1737695"/>
                  <a:gd name="connsiteX7" fmla="*/ 2028468 w 2520280"/>
                  <a:gd name="connsiteY7" fmla="*/ 126320 h 1737695"/>
                  <a:gd name="connsiteX8" fmla="*/ 2520280 w 2520280"/>
                  <a:gd name="connsiteY8" fmla="*/ 39976 h 1737695"/>
                  <a:gd name="connsiteX9" fmla="*/ 2520280 w 2520280"/>
                  <a:gd name="connsiteY9" fmla="*/ 1624152 h 1737695"/>
                  <a:gd name="connsiteX10" fmla="*/ 1283033 w 2520280"/>
                  <a:gd name="connsiteY10" fmla="*/ 1607251 h 1737695"/>
                  <a:gd name="connsiteX11" fmla="*/ 1064373 w 2520280"/>
                  <a:gd name="connsiteY11" fmla="*/ 1597311 h 1737695"/>
                  <a:gd name="connsiteX12" fmla="*/ 776138 w 2520280"/>
                  <a:gd name="connsiteY12" fmla="*/ 1617189 h 1737695"/>
                  <a:gd name="connsiteX13" fmla="*/ 448147 w 2520280"/>
                  <a:gd name="connsiteY13" fmla="*/ 1587372 h 1737695"/>
                  <a:gd name="connsiteX14" fmla="*/ 0 w 2520280"/>
                  <a:gd name="connsiteY14" fmla="*/ 1624152 h 1737695"/>
                  <a:gd name="connsiteX15" fmla="*/ 0 w 2520280"/>
                  <a:gd name="connsiteY15" fmla="*/ 39976 h 1737695"/>
                  <a:gd name="connsiteX0" fmla="*/ 0 w 2520280"/>
                  <a:gd name="connsiteY0" fmla="*/ 39976 h 1737695"/>
                  <a:gd name="connsiteX1" fmla="*/ 477964 w 2520280"/>
                  <a:gd name="connsiteY1" fmla="*/ 96500 h 1737695"/>
                  <a:gd name="connsiteX2" fmla="*/ 696625 w 2520280"/>
                  <a:gd name="connsiteY2" fmla="*/ 16988 h 1737695"/>
                  <a:gd name="connsiteX3" fmla="*/ 935164 w 2520280"/>
                  <a:gd name="connsiteY3" fmla="*/ 86562 h 1737695"/>
                  <a:gd name="connsiteX4" fmla="*/ 1292973 w 2520280"/>
                  <a:gd name="connsiteY4" fmla="*/ 106442 h 1737695"/>
                  <a:gd name="connsiteX5" fmla="*/ 1620964 w 2520280"/>
                  <a:gd name="connsiteY5" fmla="*/ 26927 h 1737695"/>
                  <a:gd name="connsiteX6" fmla="*/ 1829686 w 2520280"/>
                  <a:gd name="connsiteY6" fmla="*/ 136259 h 1737695"/>
                  <a:gd name="connsiteX7" fmla="*/ 2028468 w 2520280"/>
                  <a:gd name="connsiteY7" fmla="*/ 126320 h 1737695"/>
                  <a:gd name="connsiteX8" fmla="*/ 2520280 w 2520280"/>
                  <a:gd name="connsiteY8" fmla="*/ 39976 h 1737695"/>
                  <a:gd name="connsiteX9" fmla="*/ 2520280 w 2520280"/>
                  <a:gd name="connsiteY9" fmla="*/ 1624152 h 1737695"/>
                  <a:gd name="connsiteX10" fmla="*/ 1283033 w 2520280"/>
                  <a:gd name="connsiteY10" fmla="*/ 1607251 h 1737695"/>
                  <a:gd name="connsiteX11" fmla="*/ 1064373 w 2520280"/>
                  <a:gd name="connsiteY11" fmla="*/ 1597311 h 1737695"/>
                  <a:gd name="connsiteX12" fmla="*/ 776138 w 2520280"/>
                  <a:gd name="connsiteY12" fmla="*/ 1617189 h 1737695"/>
                  <a:gd name="connsiteX13" fmla="*/ 448147 w 2520280"/>
                  <a:gd name="connsiteY13" fmla="*/ 1587372 h 1737695"/>
                  <a:gd name="connsiteX14" fmla="*/ 0 w 2520280"/>
                  <a:gd name="connsiteY14" fmla="*/ 1624152 h 1737695"/>
                  <a:gd name="connsiteX15" fmla="*/ 0 w 2520280"/>
                  <a:gd name="connsiteY15" fmla="*/ 39976 h 1737695"/>
                  <a:gd name="connsiteX0" fmla="*/ 0 w 2520280"/>
                  <a:gd name="connsiteY0" fmla="*/ 39976 h 1755243"/>
                  <a:gd name="connsiteX1" fmla="*/ 477964 w 2520280"/>
                  <a:gd name="connsiteY1" fmla="*/ 96500 h 1755243"/>
                  <a:gd name="connsiteX2" fmla="*/ 696625 w 2520280"/>
                  <a:gd name="connsiteY2" fmla="*/ 16988 h 1755243"/>
                  <a:gd name="connsiteX3" fmla="*/ 935164 w 2520280"/>
                  <a:gd name="connsiteY3" fmla="*/ 86562 h 1755243"/>
                  <a:gd name="connsiteX4" fmla="*/ 1292973 w 2520280"/>
                  <a:gd name="connsiteY4" fmla="*/ 106442 h 1755243"/>
                  <a:gd name="connsiteX5" fmla="*/ 1620964 w 2520280"/>
                  <a:gd name="connsiteY5" fmla="*/ 26927 h 1755243"/>
                  <a:gd name="connsiteX6" fmla="*/ 1829686 w 2520280"/>
                  <a:gd name="connsiteY6" fmla="*/ 136259 h 1755243"/>
                  <a:gd name="connsiteX7" fmla="*/ 2028468 w 2520280"/>
                  <a:gd name="connsiteY7" fmla="*/ 126320 h 1755243"/>
                  <a:gd name="connsiteX8" fmla="*/ 2520280 w 2520280"/>
                  <a:gd name="connsiteY8" fmla="*/ 39976 h 1755243"/>
                  <a:gd name="connsiteX9" fmla="*/ 2520280 w 2520280"/>
                  <a:gd name="connsiteY9" fmla="*/ 1624152 h 1755243"/>
                  <a:gd name="connsiteX10" fmla="*/ 1889320 w 2520280"/>
                  <a:gd name="connsiteY10" fmla="*/ 1647008 h 1755243"/>
                  <a:gd name="connsiteX11" fmla="*/ 1283033 w 2520280"/>
                  <a:gd name="connsiteY11" fmla="*/ 1607251 h 1755243"/>
                  <a:gd name="connsiteX12" fmla="*/ 1064373 w 2520280"/>
                  <a:gd name="connsiteY12" fmla="*/ 1597311 h 1755243"/>
                  <a:gd name="connsiteX13" fmla="*/ 776138 w 2520280"/>
                  <a:gd name="connsiteY13" fmla="*/ 1617189 h 1755243"/>
                  <a:gd name="connsiteX14" fmla="*/ 448147 w 2520280"/>
                  <a:gd name="connsiteY14" fmla="*/ 1587372 h 1755243"/>
                  <a:gd name="connsiteX15" fmla="*/ 0 w 2520280"/>
                  <a:gd name="connsiteY15" fmla="*/ 1624152 h 1755243"/>
                  <a:gd name="connsiteX16" fmla="*/ 0 w 2520280"/>
                  <a:gd name="connsiteY16" fmla="*/ 39976 h 1755243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283033 w 2520280"/>
                  <a:gd name="connsiteY11" fmla="*/ 1607251 h 1689422"/>
                  <a:gd name="connsiteX12" fmla="*/ 1064373 w 2520280"/>
                  <a:gd name="connsiteY12" fmla="*/ 1597311 h 1689422"/>
                  <a:gd name="connsiteX13" fmla="*/ 776138 w 2520280"/>
                  <a:gd name="connsiteY13" fmla="*/ 1617189 h 1689422"/>
                  <a:gd name="connsiteX14" fmla="*/ 448147 w 2520280"/>
                  <a:gd name="connsiteY14" fmla="*/ 1587372 h 1689422"/>
                  <a:gd name="connsiteX15" fmla="*/ 0 w 2520280"/>
                  <a:gd name="connsiteY15" fmla="*/ 1624152 h 1689422"/>
                  <a:gd name="connsiteX16" fmla="*/ 0 w 2520280"/>
                  <a:gd name="connsiteY16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312851 w 2520280"/>
                  <a:gd name="connsiteY11" fmla="*/ 1656947 h 1689422"/>
                  <a:gd name="connsiteX12" fmla="*/ 1064373 w 2520280"/>
                  <a:gd name="connsiteY12" fmla="*/ 1597311 h 1689422"/>
                  <a:gd name="connsiteX13" fmla="*/ 776138 w 2520280"/>
                  <a:gd name="connsiteY13" fmla="*/ 1617189 h 1689422"/>
                  <a:gd name="connsiteX14" fmla="*/ 448147 w 2520280"/>
                  <a:gd name="connsiteY14" fmla="*/ 1587372 h 1689422"/>
                  <a:gd name="connsiteX15" fmla="*/ 0 w 2520280"/>
                  <a:gd name="connsiteY15" fmla="*/ 1624152 h 1689422"/>
                  <a:gd name="connsiteX16" fmla="*/ 0 w 2520280"/>
                  <a:gd name="connsiteY16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312851 w 2520280"/>
                  <a:gd name="connsiteY11" fmla="*/ 1656947 h 1689422"/>
                  <a:gd name="connsiteX12" fmla="*/ 1064373 w 2520280"/>
                  <a:gd name="connsiteY12" fmla="*/ 1597311 h 1689422"/>
                  <a:gd name="connsiteX13" fmla="*/ 776138 w 2520280"/>
                  <a:gd name="connsiteY13" fmla="*/ 1617189 h 1689422"/>
                  <a:gd name="connsiteX14" fmla="*/ 448147 w 2520280"/>
                  <a:gd name="connsiteY14" fmla="*/ 1587372 h 1689422"/>
                  <a:gd name="connsiteX15" fmla="*/ 0 w 2520280"/>
                  <a:gd name="connsiteY15" fmla="*/ 1624152 h 1689422"/>
                  <a:gd name="connsiteX16" fmla="*/ 0 w 2520280"/>
                  <a:gd name="connsiteY16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312851 w 2520280"/>
                  <a:gd name="connsiteY11" fmla="*/ 1656947 h 1689422"/>
                  <a:gd name="connsiteX12" fmla="*/ 1064373 w 2520280"/>
                  <a:gd name="connsiteY12" fmla="*/ 1597311 h 1689422"/>
                  <a:gd name="connsiteX13" fmla="*/ 776138 w 2520280"/>
                  <a:gd name="connsiteY13" fmla="*/ 1617189 h 1689422"/>
                  <a:gd name="connsiteX14" fmla="*/ 448147 w 2520280"/>
                  <a:gd name="connsiteY14" fmla="*/ 1587372 h 1689422"/>
                  <a:gd name="connsiteX15" fmla="*/ 0 w 2520280"/>
                  <a:gd name="connsiteY15" fmla="*/ 1624152 h 1689422"/>
                  <a:gd name="connsiteX16" fmla="*/ 0 w 2520280"/>
                  <a:gd name="connsiteY16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11633 w 2520280"/>
                  <a:gd name="connsiteY11" fmla="*/ 1597312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48147 w 2520280"/>
                  <a:gd name="connsiteY15" fmla="*/ 1587372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48147 w 2520280"/>
                  <a:gd name="connsiteY15" fmla="*/ 1587372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20964 w 2520280"/>
                  <a:gd name="connsiteY5" fmla="*/ 26927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829686 w 2520280"/>
                  <a:gd name="connsiteY6" fmla="*/ 136259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12851 w 2520280"/>
                  <a:gd name="connsiteY12" fmla="*/ 1656947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22790 w 2520280"/>
                  <a:gd name="connsiteY12" fmla="*/ 1577434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064373 w 2520280"/>
                  <a:gd name="connsiteY13" fmla="*/ 1597311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104130 w 2520280"/>
                  <a:gd name="connsiteY13" fmla="*/ 1686763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104130 w 2520280"/>
                  <a:gd name="connsiteY13" fmla="*/ 1686763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104130 w 2520280"/>
                  <a:gd name="connsiteY13" fmla="*/ 1686763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104130 w 2520280"/>
                  <a:gd name="connsiteY13" fmla="*/ 1686763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104130 w 2520280"/>
                  <a:gd name="connsiteY13" fmla="*/ 1686763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114069 w 2520280"/>
                  <a:gd name="connsiteY13" fmla="*/ 1627128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  <a:gd name="connsiteX0" fmla="*/ 0 w 2520280"/>
                  <a:gd name="connsiteY0" fmla="*/ 39976 h 1689422"/>
                  <a:gd name="connsiteX1" fmla="*/ 477964 w 2520280"/>
                  <a:gd name="connsiteY1" fmla="*/ 96500 h 1689422"/>
                  <a:gd name="connsiteX2" fmla="*/ 696625 w 2520280"/>
                  <a:gd name="connsiteY2" fmla="*/ 16988 h 1689422"/>
                  <a:gd name="connsiteX3" fmla="*/ 935164 w 2520280"/>
                  <a:gd name="connsiteY3" fmla="*/ 86562 h 1689422"/>
                  <a:gd name="connsiteX4" fmla="*/ 1292973 w 2520280"/>
                  <a:gd name="connsiteY4" fmla="*/ 106442 h 1689422"/>
                  <a:gd name="connsiteX5" fmla="*/ 1601085 w 2520280"/>
                  <a:gd name="connsiteY5" fmla="*/ 86562 h 1689422"/>
                  <a:gd name="connsiteX6" fmla="*/ 1909199 w 2520280"/>
                  <a:gd name="connsiteY6" fmla="*/ 86564 h 1689422"/>
                  <a:gd name="connsiteX7" fmla="*/ 2028468 w 2520280"/>
                  <a:gd name="connsiteY7" fmla="*/ 126320 h 1689422"/>
                  <a:gd name="connsiteX8" fmla="*/ 2520280 w 2520280"/>
                  <a:gd name="connsiteY8" fmla="*/ 39976 h 1689422"/>
                  <a:gd name="connsiteX9" fmla="*/ 2520280 w 2520280"/>
                  <a:gd name="connsiteY9" fmla="*/ 1624152 h 1689422"/>
                  <a:gd name="connsiteX10" fmla="*/ 1889320 w 2520280"/>
                  <a:gd name="connsiteY10" fmla="*/ 1647008 h 1689422"/>
                  <a:gd name="connsiteX11" fmla="*/ 1551390 w 2520280"/>
                  <a:gd name="connsiteY11" fmla="*/ 1627129 h 1689422"/>
                  <a:gd name="connsiteX12" fmla="*/ 1302911 w 2520280"/>
                  <a:gd name="connsiteY12" fmla="*/ 1617191 h 1689422"/>
                  <a:gd name="connsiteX13" fmla="*/ 1114069 w 2520280"/>
                  <a:gd name="connsiteY13" fmla="*/ 1627128 h 1689422"/>
                  <a:gd name="connsiteX14" fmla="*/ 776138 w 2520280"/>
                  <a:gd name="connsiteY14" fmla="*/ 1617189 h 1689422"/>
                  <a:gd name="connsiteX15" fmla="*/ 438208 w 2520280"/>
                  <a:gd name="connsiteY15" fmla="*/ 1627129 h 1689422"/>
                  <a:gd name="connsiteX16" fmla="*/ 0 w 2520280"/>
                  <a:gd name="connsiteY16" fmla="*/ 1624152 h 1689422"/>
                  <a:gd name="connsiteX17" fmla="*/ 0 w 2520280"/>
                  <a:gd name="connsiteY17" fmla="*/ 39976 h 168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20280" h="1689422">
                    <a:moveTo>
                      <a:pt x="0" y="39976"/>
                    </a:moveTo>
                    <a:cubicBezTo>
                      <a:pt x="159321" y="38939"/>
                      <a:pt x="318643" y="97537"/>
                      <a:pt x="477964" y="96500"/>
                    </a:cubicBezTo>
                    <a:cubicBezTo>
                      <a:pt x="544225" y="89874"/>
                      <a:pt x="630364" y="23614"/>
                      <a:pt x="696625" y="16988"/>
                    </a:cubicBezTo>
                    <a:cubicBezTo>
                      <a:pt x="772825" y="20301"/>
                      <a:pt x="858964" y="83249"/>
                      <a:pt x="935164" y="86562"/>
                    </a:cubicBezTo>
                    <a:cubicBezTo>
                      <a:pt x="1074311" y="-17798"/>
                      <a:pt x="1173704" y="108098"/>
                      <a:pt x="1292973" y="106442"/>
                    </a:cubicBezTo>
                    <a:cubicBezTo>
                      <a:pt x="1412242" y="104786"/>
                      <a:pt x="1425493" y="10362"/>
                      <a:pt x="1601085" y="86562"/>
                    </a:cubicBezTo>
                    <a:cubicBezTo>
                      <a:pt x="1895946" y="-6202"/>
                      <a:pt x="1846251" y="78281"/>
                      <a:pt x="1909199" y="86564"/>
                    </a:cubicBezTo>
                    <a:cubicBezTo>
                      <a:pt x="1972147" y="94847"/>
                      <a:pt x="1919995" y="134084"/>
                      <a:pt x="2028468" y="126320"/>
                    </a:cubicBezTo>
                    <a:cubicBezTo>
                      <a:pt x="2136941" y="118556"/>
                      <a:pt x="2275973" y="-83767"/>
                      <a:pt x="2520280" y="39976"/>
                    </a:cubicBezTo>
                    <a:lnTo>
                      <a:pt x="2520280" y="1624152"/>
                    </a:lnTo>
                    <a:cubicBezTo>
                      <a:pt x="2343890" y="1754499"/>
                      <a:pt x="2095528" y="1649825"/>
                      <a:pt x="1889320" y="1647008"/>
                    </a:cubicBezTo>
                    <a:cubicBezTo>
                      <a:pt x="1719556" y="1647504"/>
                      <a:pt x="1667347" y="1714926"/>
                      <a:pt x="1551390" y="1627129"/>
                    </a:cubicBezTo>
                    <a:cubicBezTo>
                      <a:pt x="1455312" y="1579090"/>
                      <a:pt x="1375798" y="1622161"/>
                      <a:pt x="1302911" y="1617191"/>
                    </a:cubicBezTo>
                    <a:cubicBezTo>
                      <a:pt x="1060260" y="1612718"/>
                      <a:pt x="1196895" y="1627128"/>
                      <a:pt x="1114069" y="1627128"/>
                    </a:cubicBezTo>
                    <a:cubicBezTo>
                      <a:pt x="892094" y="1686762"/>
                      <a:pt x="872216" y="1623815"/>
                      <a:pt x="776138" y="1617189"/>
                    </a:cubicBezTo>
                    <a:cubicBezTo>
                      <a:pt x="610486" y="1491294"/>
                      <a:pt x="569221" y="1624312"/>
                      <a:pt x="438208" y="1627129"/>
                    </a:cubicBezTo>
                    <a:lnTo>
                      <a:pt x="0" y="1624152"/>
                    </a:lnTo>
                    <a:lnTo>
                      <a:pt x="0" y="39976"/>
                    </a:lnTo>
                    <a:close/>
                  </a:path>
                </a:pathLst>
              </a:custGeom>
              <a:solidFill>
                <a:srgbClr val="F79646">
                  <a:lumMod val="60000"/>
                  <a:lumOff val="40000"/>
                </a:srgbClr>
              </a:solidFill>
              <a:ln w="22225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正方形/長方形 43">
                <a:extLst>
                  <a:ext uri="{FF2B5EF4-FFF2-40B4-BE49-F238E27FC236}">
                    <a16:creationId xmlns:a16="http://schemas.microsoft.com/office/drawing/2014/main" id="{EEDF1EFC-42A7-1D7E-00F8-CFC0423C4254}"/>
                  </a:ext>
                </a:extLst>
              </p:cNvPr>
              <p:cNvSpPr/>
              <p:nvPr/>
            </p:nvSpPr>
            <p:spPr>
              <a:xfrm>
                <a:off x="3400947" y="4806697"/>
                <a:ext cx="2116056" cy="1008807"/>
              </a:xfrm>
              <a:custGeom>
                <a:avLst/>
                <a:gdLst>
                  <a:gd name="connsiteX0" fmla="*/ 0 w 2520280"/>
                  <a:gd name="connsiteY0" fmla="*/ 0 h 1073303"/>
                  <a:gd name="connsiteX1" fmla="*/ 2520280 w 2520280"/>
                  <a:gd name="connsiteY1" fmla="*/ 0 h 1073303"/>
                  <a:gd name="connsiteX2" fmla="*/ 2520280 w 2520280"/>
                  <a:gd name="connsiteY2" fmla="*/ 1073303 h 1073303"/>
                  <a:gd name="connsiteX3" fmla="*/ 0 w 2520280"/>
                  <a:gd name="connsiteY3" fmla="*/ 1073303 h 1073303"/>
                  <a:gd name="connsiteX4" fmla="*/ 0 w 2520280"/>
                  <a:gd name="connsiteY4" fmla="*/ 0 h 1073303"/>
                  <a:gd name="connsiteX0" fmla="*/ 0 w 2520280"/>
                  <a:gd name="connsiteY0" fmla="*/ 0 h 1073303"/>
                  <a:gd name="connsiteX1" fmla="*/ 340160 w 2520280"/>
                  <a:gd name="connsiteY1" fmla="*/ 91521 h 1073303"/>
                  <a:gd name="connsiteX2" fmla="*/ 2520280 w 2520280"/>
                  <a:gd name="connsiteY2" fmla="*/ 0 h 1073303"/>
                  <a:gd name="connsiteX3" fmla="*/ 2520280 w 2520280"/>
                  <a:gd name="connsiteY3" fmla="*/ 1073303 h 1073303"/>
                  <a:gd name="connsiteX4" fmla="*/ 0 w 2520280"/>
                  <a:gd name="connsiteY4" fmla="*/ 1073303 h 1073303"/>
                  <a:gd name="connsiteX5" fmla="*/ 0 w 2520280"/>
                  <a:gd name="connsiteY5" fmla="*/ 0 h 1073303"/>
                  <a:gd name="connsiteX0" fmla="*/ 0 w 2520280"/>
                  <a:gd name="connsiteY0" fmla="*/ 0 h 1073303"/>
                  <a:gd name="connsiteX1" fmla="*/ 340160 w 2520280"/>
                  <a:gd name="connsiteY1" fmla="*/ 91521 h 1073303"/>
                  <a:gd name="connsiteX2" fmla="*/ 787421 w 2520280"/>
                  <a:gd name="connsiteY2" fmla="*/ 190912 h 1073303"/>
                  <a:gd name="connsiteX3" fmla="*/ 2520280 w 2520280"/>
                  <a:gd name="connsiteY3" fmla="*/ 0 h 1073303"/>
                  <a:gd name="connsiteX4" fmla="*/ 2520280 w 2520280"/>
                  <a:gd name="connsiteY4" fmla="*/ 1073303 h 1073303"/>
                  <a:gd name="connsiteX5" fmla="*/ 0 w 2520280"/>
                  <a:gd name="connsiteY5" fmla="*/ 1073303 h 1073303"/>
                  <a:gd name="connsiteX6" fmla="*/ 0 w 2520280"/>
                  <a:gd name="connsiteY6" fmla="*/ 0 h 1073303"/>
                  <a:gd name="connsiteX0" fmla="*/ 0 w 2520280"/>
                  <a:gd name="connsiteY0" fmla="*/ 0 h 1073303"/>
                  <a:gd name="connsiteX1" fmla="*/ 340160 w 2520280"/>
                  <a:gd name="connsiteY1" fmla="*/ 91521 h 1073303"/>
                  <a:gd name="connsiteX2" fmla="*/ 787421 w 2520280"/>
                  <a:gd name="connsiteY2" fmla="*/ 190912 h 1073303"/>
                  <a:gd name="connsiteX3" fmla="*/ 2520280 w 2520280"/>
                  <a:gd name="connsiteY3" fmla="*/ 0 h 1073303"/>
                  <a:gd name="connsiteX4" fmla="*/ 2520280 w 2520280"/>
                  <a:gd name="connsiteY4" fmla="*/ 1073303 h 1073303"/>
                  <a:gd name="connsiteX5" fmla="*/ 0 w 2520280"/>
                  <a:gd name="connsiteY5" fmla="*/ 1073303 h 1073303"/>
                  <a:gd name="connsiteX6" fmla="*/ 0 w 2520280"/>
                  <a:gd name="connsiteY6" fmla="*/ 0 h 1073303"/>
                  <a:gd name="connsiteX0" fmla="*/ 0 w 2520280"/>
                  <a:gd name="connsiteY0" fmla="*/ 0 h 1073303"/>
                  <a:gd name="connsiteX1" fmla="*/ 340160 w 2520280"/>
                  <a:gd name="connsiteY1" fmla="*/ 91521 h 1073303"/>
                  <a:gd name="connsiteX2" fmla="*/ 817238 w 2520280"/>
                  <a:gd name="connsiteY2" fmla="*/ 210790 h 1073303"/>
                  <a:gd name="connsiteX3" fmla="*/ 2520280 w 2520280"/>
                  <a:gd name="connsiteY3" fmla="*/ 0 h 1073303"/>
                  <a:gd name="connsiteX4" fmla="*/ 2520280 w 2520280"/>
                  <a:gd name="connsiteY4" fmla="*/ 1073303 h 1073303"/>
                  <a:gd name="connsiteX5" fmla="*/ 0 w 2520280"/>
                  <a:gd name="connsiteY5" fmla="*/ 1073303 h 1073303"/>
                  <a:gd name="connsiteX6" fmla="*/ 0 w 2520280"/>
                  <a:gd name="connsiteY6" fmla="*/ 0 h 1073303"/>
                  <a:gd name="connsiteX0" fmla="*/ 0 w 2520280"/>
                  <a:gd name="connsiteY0" fmla="*/ 0 h 1073303"/>
                  <a:gd name="connsiteX1" fmla="*/ 340160 w 2520280"/>
                  <a:gd name="connsiteY1" fmla="*/ 91521 h 1073303"/>
                  <a:gd name="connsiteX2" fmla="*/ 678091 w 2520280"/>
                  <a:gd name="connsiteY2" fmla="*/ 190912 h 1073303"/>
                  <a:gd name="connsiteX3" fmla="*/ 2520280 w 2520280"/>
                  <a:gd name="connsiteY3" fmla="*/ 0 h 1073303"/>
                  <a:gd name="connsiteX4" fmla="*/ 2520280 w 2520280"/>
                  <a:gd name="connsiteY4" fmla="*/ 1073303 h 1073303"/>
                  <a:gd name="connsiteX5" fmla="*/ 0 w 2520280"/>
                  <a:gd name="connsiteY5" fmla="*/ 1073303 h 1073303"/>
                  <a:gd name="connsiteX6" fmla="*/ 0 w 2520280"/>
                  <a:gd name="connsiteY6" fmla="*/ 0 h 1073303"/>
                  <a:gd name="connsiteX0" fmla="*/ 0 w 2520280"/>
                  <a:gd name="connsiteY0" fmla="*/ 0 h 1073303"/>
                  <a:gd name="connsiteX1" fmla="*/ 340160 w 2520280"/>
                  <a:gd name="connsiteY1" fmla="*/ 91521 h 1073303"/>
                  <a:gd name="connsiteX2" fmla="*/ 747664 w 2520280"/>
                  <a:gd name="connsiteY2" fmla="*/ 250547 h 1073303"/>
                  <a:gd name="connsiteX3" fmla="*/ 2520280 w 2520280"/>
                  <a:gd name="connsiteY3" fmla="*/ 0 h 1073303"/>
                  <a:gd name="connsiteX4" fmla="*/ 2520280 w 2520280"/>
                  <a:gd name="connsiteY4" fmla="*/ 1073303 h 1073303"/>
                  <a:gd name="connsiteX5" fmla="*/ 0 w 2520280"/>
                  <a:gd name="connsiteY5" fmla="*/ 1073303 h 1073303"/>
                  <a:gd name="connsiteX6" fmla="*/ 0 w 2520280"/>
                  <a:gd name="connsiteY6" fmla="*/ 0 h 1073303"/>
                  <a:gd name="connsiteX0" fmla="*/ 0 w 2520280"/>
                  <a:gd name="connsiteY0" fmla="*/ 30893 h 1104196"/>
                  <a:gd name="connsiteX1" fmla="*/ 340160 w 2520280"/>
                  <a:gd name="connsiteY1" fmla="*/ 122414 h 1104196"/>
                  <a:gd name="connsiteX2" fmla="*/ 747664 w 2520280"/>
                  <a:gd name="connsiteY2" fmla="*/ 281440 h 1104196"/>
                  <a:gd name="connsiteX3" fmla="*/ 1483160 w 2520280"/>
                  <a:gd name="connsiteY3" fmla="*/ 331136 h 1104196"/>
                  <a:gd name="connsiteX4" fmla="*/ 2520280 w 2520280"/>
                  <a:gd name="connsiteY4" fmla="*/ 30893 h 1104196"/>
                  <a:gd name="connsiteX5" fmla="*/ 2520280 w 2520280"/>
                  <a:gd name="connsiteY5" fmla="*/ 1104196 h 1104196"/>
                  <a:gd name="connsiteX6" fmla="*/ 0 w 2520280"/>
                  <a:gd name="connsiteY6" fmla="*/ 1104196 h 1104196"/>
                  <a:gd name="connsiteX7" fmla="*/ 0 w 2520280"/>
                  <a:gd name="connsiteY7" fmla="*/ 30893 h 1104196"/>
                  <a:gd name="connsiteX0" fmla="*/ 0 w 2520280"/>
                  <a:gd name="connsiteY0" fmla="*/ 42228 h 1115531"/>
                  <a:gd name="connsiteX1" fmla="*/ 340160 w 2520280"/>
                  <a:gd name="connsiteY1" fmla="*/ 133749 h 1115531"/>
                  <a:gd name="connsiteX2" fmla="*/ 747664 w 2520280"/>
                  <a:gd name="connsiteY2" fmla="*/ 292775 h 1115531"/>
                  <a:gd name="connsiteX3" fmla="*/ 1483160 w 2520280"/>
                  <a:gd name="connsiteY3" fmla="*/ 342471 h 1115531"/>
                  <a:gd name="connsiteX4" fmla="*/ 1970177 w 2520280"/>
                  <a:gd name="connsiteY4" fmla="*/ 262958 h 1115531"/>
                  <a:gd name="connsiteX5" fmla="*/ 2520280 w 2520280"/>
                  <a:gd name="connsiteY5" fmla="*/ 42228 h 1115531"/>
                  <a:gd name="connsiteX6" fmla="*/ 2520280 w 2520280"/>
                  <a:gd name="connsiteY6" fmla="*/ 1115531 h 1115531"/>
                  <a:gd name="connsiteX7" fmla="*/ 0 w 2520280"/>
                  <a:gd name="connsiteY7" fmla="*/ 1115531 h 1115531"/>
                  <a:gd name="connsiteX8" fmla="*/ 0 w 2520280"/>
                  <a:gd name="connsiteY8" fmla="*/ 42228 h 1115531"/>
                  <a:gd name="connsiteX0" fmla="*/ 0 w 2520280"/>
                  <a:gd name="connsiteY0" fmla="*/ 46007 h 1119310"/>
                  <a:gd name="connsiteX1" fmla="*/ 340160 w 2520280"/>
                  <a:gd name="connsiteY1" fmla="*/ 137528 h 1119310"/>
                  <a:gd name="connsiteX2" fmla="*/ 747664 w 2520280"/>
                  <a:gd name="connsiteY2" fmla="*/ 296554 h 1119310"/>
                  <a:gd name="connsiteX3" fmla="*/ 1483160 w 2520280"/>
                  <a:gd name="connsiteY3" fmla="*/ 346250 h 1119310"/>
                  <a:gd name="connsiteX4" fmla="*/ 1970177 w 2520280"/>
                  <a:gd name="connsiteY4" fmla="*/ 266737 h 1119310"/>
                  <a:gd name="connsiteX5" fmla="*/ 2520280 w 2520280"/>
                  <a:gd name="connsiteY5" fmla="*/ 46007 h 1119310"/>
                  <a:gd name="connsiteX6" fmla="*/ 2520280 w 2520280"/>
                  <a:gd name="connsiteY6" fmla="*/ 1119310 h 1119310"/>
                  <a:gd name="connsiteX7" fmla="*/ 0 w 2520280"/>
                  <a:gd name="connsiteY7" fmla="*/ 1119310 h 1119310"/>
                  <a:gd name="connsiteX8" fmla="*/ 0 w 2520280"/>
                  <a:gd name="connsiteY8" fmla="*/ 46007 h 1119310"/>
                  <a:gd name="connsiteX0" fmla="*/ 0 w 2520280"/>
                  <a:gd name="connsiteY0" fmla="*/ 46007 h 1119310"/>
                  <a:gd name="connsiteX1" fmla="*/ 340160 w 2520280"/>
                  <a:gd name="connsiteY1" fmla="*/ 137528 h 1119310"/>
                  <a:gd name="connsiteX2" fmla="*/ 747664 w 2520280"/>
                  <a:gd name="connsiteY2" fmla="*/ 296554 h 1119310"/>
                  <a:gd name="connsiteX3" fmla="*/ 1085595 w 2520280"/>
                  <a:gd name="connsiteY3" fmla="*/ 306494 h 1119310"/>
                  <a:gd name="connsiteX4" fmla="*/ 1483160 w 2520280"/>
                  <a:gd name="connsiteY4" fmla="*/ 346250 h 1119310"/>
                  <a:gd name="connsiteX5" fmla="*/ 1970177 w 2520280"/>
                  <a:gd name="connsiteY5" fmla="*/ 266737 h 1119310"/>
                  <a:gd name="connsiteX6" fmla="*/ 2520280 w 2520280"/>
                  <a:gd name="connsiteY6" fmla="*/ 46007 h 1119310"/>
                  <a:gd name="connsiteX7" fmla="*/ 2520280 w 2520280"/>
                  <a:gd name="connsiteY7" fmla="*/ 1119310 h 1119310"/>
                  <a:gd name="connsiteX8" fmla="*/ 0 w 2520280"/>
                  <a:gd name="connsiteY8" fmla="*/ 1119310 h 1119310"/>
                  <a:gd name="connsiteX9" fmla="*/ 0 w 2520280"/>
                  <a:gd name="connsiteY9" fmla="*/ 46007 h 1119310"/>
                  <a:gd name="connsiteX0" fmla="*/ 0 w 2520280"/>
                  <a:gd name="connsiteY0" fmla="*/ 46007 h 1119310"/>
                  <a:gd name="connsiteX1" fmla="*/ 340160 w 2520280"/>
                  <a:gd name="connsiteY1" fmla="*/ 137528 h 1119310"/>
                  <a:gd name="connsiteX2" fmla="*/ 747664 w 2520280"/>
                  <a:gd name="connsiteY2" fmla="*/ 296554 h 1119310"/>
                  <a:gd name="connsiteX3" fmla="*/ 1085595 w 2520280"/>
                  <a:gd name="connsiteY3" fmla="*/ 306494 h 1119310"/>
                  <a:gd name="connsiteX4" fmla="*/ 1483160 w 2520280"/>
                  <a:gd name="connsiteY4" fmla="*/ 346250 h 1119310"/>
                  <a:gd name="connsiteX5" fmla="*/ 1701821 w 2520280"/>
                  <a:gd name="connsiteY5" fmla="*/ 276677 h 1119310"/>
                  <a:gd name="connsiteX6" fmla="*/ 1970177 w 2520280"/>
                  <a:gd name="connsiteY6" fmla="*/ 266737 h 1119310"/>
                  <a:gd name="connsiteX7" fmla="*/ 2520280 w 2520280"/>
                  <a:gd name="connsiteY7" fmla="*/ 46007 h 1119310"/>
                  <a:gd name="connsiteX8" fmla="*/ 2520280 w 2520280"/>
                  <a:gd name="connsiteY8" fmla="*/ 1119310 h 1119310"/>
                  <a:gd name="connsiteX9" fmla="*/ 0 w 2520280"/>
                  <a:gd name="connsiteY9" fmla="*/ 1119310 h 1119310"/>
                  <a:gd name="connsiteX10" fmla="*/ 0 w 2520280"/>
                  <a:gd name="connsiteY10" fmla="*/ 46007 h 1119310"/>
                  <a:gd name="connsiteX0" fmla="*/ 0 w 2520280"/>
                  <a:gd name="connsiteY0" fmla="*/ 46007 h 1119314"/>
                  <a:gd name="connsiteX1" fmla="*/ 340160 w 2520280"/>
                  <a:gd name="connsiteY1" fmla="*/ 137528 h 1119314"/>
                  <a:gd name="connsiteX2" fmla="*/ 747664 w 2520280"/>
                  <a:gd name="connsiteY2" fmla="*/ 296554 h 1119314"/>
                  <a:gd name="connsiteX3" fmla="*/ 1085595 w 2520280"/>
                  <a:gd name="connsiteY3" fmla="*/ 306494 h 1119314"/>
                  <a:gd name="connsiteX4" fmla="*/ 1483160 w 2520280"/>
                  <a:gd name="connsiteY4" fmla="*/ 346250 h 1119314"/>
                  <a:gd name="connsiteX5" fmla="*/ 1701821 w 2520280"/>
                  <a:gd name="connsiteY5" fmla="*/ 276677 h 1119314"/>
                  <a:gd name="connsiteX6" fmla="*/ 1970177 w 2520280"/>
                  <a:gd name="connsiteY6" fmla="*/ 266737 h 1119314"/>
                  <a:gd name="connsiteX7" fmla="*/ 2520280 w 2520280"/>
                  <a:gd name="connsiteY7" fmla="*/ 46007 h 1119314"/>
                  <a:gd name="connsiteX8" fmla="*/ 2520280 w 2520280"/>
                  <a:gd name="connsiteY8" fmla="*/ 1119310 h 1119314"/>
                  <a:gd name="connsiteX9" fmla="*/ 658212 w 2520280"/>
                  <a:gd name="connsiteY9" fmla="*/ 1022111 h 1119314"/>
                  <a:gd name="connsiteX10" fmla="*/ 0 w 2520280"/>
                  <a:gd name="connsiteY10" fmla="*/ 1119310 h 1119314"/>
                  <a:gd name="connsiteX11" fmla="*/ 0 w 2520280"/>
                  <a:gd name="connsiteY11" fmla="*/ 46007 h 1119314"/>
                  <a:gd name="connsiteX0" fmla="*/ 0 w 2520280"/>
                  <a:gd name="connsiteY0" fmla="*/ 46007 h 1163280"/>
                  <a:gd name="connsiteX1" fmla="*/ 340160 w 2520280"/>
                  <a:gd name="connsiteY1" fmla="*/ 137528 h 1163280"/>
                  <a:gd name="connsiteX2" fmla="*/ 747664 w 2520280"/>
                  <a:gd name="connsiteY2" fmla="*/ 296554 h 1163280"/>
                  <a:gd name="connsiteX3" fmla="*/ 1085595 w 2520280"/>
                  <a:gd name="connsiteY3" fmla="*/ 306494 h 1163280"/>
                  <a:gd name="connsiteX4" fmla="*/ 1483160 w 2520280"/>
                  <a:gd name="connsiteY4" fmla="*/ 346250 h 1163280"/>
                  <a:gd name="connsiteX5" fmla="*/ 1701821 w 2520280"/>
                  <a:gd name="connsiteY5" fmla="*/ 276677 h 1163280"/>
                  <a:gd name="connsiteX6" fmla="*/ 1970177 w 2520280"/>
                  <a:gd name="connsiteY6" fmla="*/ 266737 h 1163280"/>
                  <a:gd name="connsiteX7" fmla="*/ 2520280 w 2520280"/>
                  <a:gd name="connsiteY7" fmla="*/ 46007 h 1163280"/>
                  <a:gd name="connsiteX8" fmla="*/ 2520280 w 2520280"/>
                  <a:gd name="connsiteY8" fmla="*/ 1119310 h 1163280"/>
                  <a:gd name="connsiteX9" fmla="*/ 1135291 w 2520280"/>
                  <a:gd name="connsiteY9" fmla="*/ 912781 h 1163280"/>
                  <a:gd name="connsiteX10" fmla="*/ 658212 w 2520280"/>
                  <a:gd name="connsiteY10" fmla="*/ 1022111 h 1163280"/>
                  <a:gd name="connsiteX11" fmla="*/ 0 w 2520280"/>
                  <a:gd name="connsiteY11" fmla="*/ 1119310 h 1163280"/>
                  <a:gd name="connsiteX12" fmla="*/ 0 w 2520280"/>
                  <a:gd name="connsiteY12" fmla="*/ 46007 h 1163280"/>
                  <a:gd name="connsiteX0" fmla="*/ 0 w 2520280"/>
                  <a:gd name="connsiteY0" fmla="*/ 46007 h 1170431"/>
                  <a:gd name="connsiteX1" fmla="*/ 340160 w 2520280"/>
                  <a:gd name="connsiteY1" fmla="*/ 137528 h 1170431"/>
                  <a:gd name="connsiteX2" fmla="*/ 747664 w 2520280"/>
                  <a:gd name="connsiteY2" fmla="*/ 296554 h 1170431"/>
                  <a:gd name="connsiteX3" fmla="*/ 1085595 w 2520280"/>
                  <a:gd name="connsiteY3" fmla="*/ 306494 h 1170431"/>
                  <a:gd name="connsiteX4" fmla="*/ 1483160 w 2520280"/>
                  <a:gd name="connsiteY4" fmla="*/ 346250 h 1170431"/>
                  <a:gd name="connsiteX5" fmla="*/ 1701821 w 2520280"/>
                  <a:gd name="connsiteY5" fmla="*/ 276677 h 1170431"/>
                  <a:gd name="connsiteX6" fmla="*/ 1970177 w 2520280"/>
                  <a:gd name="connsiteY6" fmla="*/ 266737 h 1170431"/>
                  <a:gd name="connsiteX7" fmla="*/ 2520280 w 2520280"/>
                  <a:gd name="connsiteY7" fmla="*/ 46007 h 1170431"/>
                  <a:gd name="connsiteX8" fmla="*/ 2520280 w 2520280"/>
                  <a:gd name="connsiteY8" fmla="*/ 1119310 h 1170431"/>
                  <a:gd name="connsiteX9" fmla="*/ 1751517 w 2520280"/>
                  <a:gd name="connsiteY9" fmla="*/ 962477 h 1170431"/>
                  <a:gd name="connsiteX10" fmla="*/ 1135291 w 2520280"/>
                  <a:gd name="connsiteY10" fmla="*/ 912781 h 1170431"/>
                  <a:gd name="connsiteX11" fmla="*/ 658212 w 2520280"/>
                  <a:gd name="connsiteY11" fmla="*/ 1022111 h 1170431"/>
                  <a:gd name="connsiteX12" fmla="*/ 0 w 2520280"/>
                  <a:gd name="connsiteY12" fmla="*/ 1119310 h 1170431"/>
                  <a:gd name="connsiteX13" fmla="*/ 0 w 2520280"/>
                  <a:gd name="connsiteY13" fmla="*/ 46007 h 1170431"/>
                  <a:gd name="connsiteX0" fmla="*/ 0 w 2520280"/>
                  <a:gd name="connsiteY0" fmla="*/ 46007 h 1169222"/>
                  <a:gd name="connsiteX1" fmla="*/ 340160 w 2520280"/>
                  <a:gd name="connsiteY1" fmla="*/ 137528 h 1169222"/>
                  <a:gd name="connsiteX2" fmla="*/ 747664 w 2520280"/>
                  <a:gd name="connsiteY2" fmla="*/ 296554 h 1169222"/>
                  <a:gd name="connsiteX3" fmla="*/ 1085595 w 2520280"/>
                  <a:gd name="connsiteY3" fmla="*/ 306494 h 1169222"/>
                  <a:gd name="connsiteX4" fmla="*/ 1483160 w 2520280"/>
                  <a:gd name="connsiteY4" fmla="*/ 346250 h 1169222"/>
                  <a:gd name="connsiteX5" fmla="*/ 1701821 w 2520280"/>
                  <a:gd name="connsiteY5" fmla="*/ 276677 h 1169222"/>
                  <a:gd name="connsiteX6" fmla="*/ 1970177 w 2520280"/>
                  <a:gd name="connsiteY6" fmla="*/ 266737 h 1169222"/>
                  <a:gd name="connsiteX7" fmla="*/ 2520280 w 2520280"/>
                  <a:gd name="connsiteY7" fmla="*/ 46007 h 1169222"/>
                  <a:gd name="connsiteX8" fmla="*/ 2520280 w 2520280"/>
                  <a:gd name="connsiteY8" fmla="*/ 1119310 h 1169222"/>
                  <a:gd name="connsiteX9" fmla="*/ 1761456 w 2520280"/>
                  <a:gd name="connsiteY9" fmla="*/ 952538 h 1169222"/>
                  <a:gd name="connsiteX10" fmla="*/ 1135291 w 2520280"/>
                  <a:gd name="connsiteY10" fmla="*/ 912781 h 1169222"/>
                  <a:gd name="connsiteX11" fmla="*/ 658212 w 2520280"/>
                  <a:gd name="connsiteY11" fmla="*/ 1022111 h 1169222"/>
                  <a:gd name="connsiteX12" fmla="*/ 0 w 2520280"/>
                  <a:gd name="connsiteY12" fmla="*/ 1119310 h 1169222"/>
                  <a:gd name="connsiteX13" fmla="*/ 0 w 2520280"/>
                  <a:gd name="connsiteY13" fmla="*/ 46007 h 1169222"/>
                  <a:gd name="connsiteX0" fmla="*/ 0 w 2520280"/>
                  <a:gd name="connsiteY0" fmla="*/ 46007 h 1168161"/>
                  <a:gd name="connsiteX1" fmla="*/ 340160 w 2520280"/>
                  <a:gd name="connsiteY1" fmla="*/ 137528 h 1168161"/>
                  <a:gd name="connsiteX2" fmla="*/ 747664 w 2520280"/>
                  <a:gd name="connsiteY2" fmla="*/ 296554 h 1168161"/>
                  <a:gd name="connsiteX3" fmla="*/ 1085595 w 2520280"/>
                  <a:gd name="connsiteY3" fmla="*/ 306494 h 1168161"/>
                  <a:gd name="connsiteX4" fmla="*/ 1483160 w 2520280"/>
                  <a:gd name="connsiteY4" fmla="*/ 346250 h 1168161"/>
                  <a:gd name="connsiteX5" fmla="*/ 1701821 w 2520280"/>
                  <a:gd name="connsiteY5" fmla="*/ 276677 h 1168161"/>
                  <a:gd name="connsiteX6" fmla="*/ 1970177 w 2520280"/>
                  <a:gd name="connsiteY6" fmla="*/ 266737 h 1168161"/>
                  <a:gd name="connsiteX7" fmla="*/ 2520280 w 2520280"/>
                  <a:gd name="connsiteY7" fmla="*/ 46007 h 1168161"/>
                  <a:gd name="connsiteX8" fmla="*/ 2520280 w 2520280"/>
                  <a:gd name="connsiteY8" fmla="*/ 1119310 h 1168161"/>
                  <a:gd name="connsiteX9" fmla="*/ 1761456 w 2520280"/>
                  <a:gd name="connsiteY9" fmla="*/ 952538 h 1168161"/>
                  <a:gd name="connsiteX10" fmla="*/ 1135291 w 2520280"/>
                  <a:gd name="connsiteY10" fmla="*/ 912781 h 1168161"/>
                  <a:gd name="connsiteX11" fmla="*/ 658212 w 2520280"/>
                  <a:gd name="connsiteY11" fmla="*/ 1022111 h 1168161"/>
                  <a:gd name="connsiteX12" fmla="*/ 0 w 2520280"/>
                  <a:gd name="connsiteY12" fmla="*/ 1119310 h 1168161"/>
                  <a:gd name="connsiteX13" fmla="*/ 0 w 2520280"/>
                  <a:gd name="connsiteY13" fmla="*/ 46007 h 1168161"/>
                  <a:gd name="connsiteX0" fmla="*/ 0 w 2520280"/>
                  <a:gd name="connsiteY0" fmla="*/ 46007 h 1196555"/>
                  <a:gd name="connsiteX1" fmla="*/ 340160 w 2520280"/>
                  <a:gd name="connsiteY1" fmla="*/ 137528 h 1196555"/>
                  <a:gd name="connsiteX2" fmla="*/ 747664 w 2520280"/>
                  <a:gd name="connsiteY2" fmla="*/ 296554 h 1196555"/>
                  <a:gd name="connsiteX3" fmla="*/ 1085595 w 2520280"/>
                  <a:gd name="connsiteY3" fmla="*/ 306494 h 1196555"/>
                  <a:gd name="connsiteX4" fmla="*/ 1483160 w 2520280"/>
                  <a:gd name="connsiteY4" fmla="*/ 346250 h 1196555"/>
                  <a:gd name="connsiteX5" fmla="*/ 1701821 w 2520280"/>
                  <a:gd name="connsiteY5" fmla="*/ 276677 h 1196555"/>
                  <a:gd name="connsiteX6" fmla="*/ 1970177 w 2520280"/>
                  <a:gd name="connsiteY6" fmla="*/ 266737 h 1196555"/>
                  <a:gd name="connsiteX7" fmla="*/ 2520280 w 2520280"/>
                  <a:gd name="connsiteY7" fmla="*/ 46007 h 1196555"/>
                  <a:gd name="connsiteX8" fmla="*/ 2520280 w 2520280"/>
                  <a:gd name="connsiteY8" fmla="*/ 1119310 h 1196555"/>
                  <a:gd name="connsiteX9" fmla="*/ 2079508 w 2520280"/>
                  <a:gd name="connsiteY9" fmla="*/ 1091686 h 1196555"/>
                  <a:gd name="connsiteX10" fmla="*/ 1761456 w 2520280"/>
                  <a:gd name="connsiteY10" fmla="*/ 952538 h 1196555"/>
                  <a:gd name="connsiteX11" fmla="*/ 1135291 w 2520280"/>
                  <a:gd name="connsiteY11" fmla="*/ 912781 h 1196555"/>
                  <a:gd name="connsiteX12" fmla="*/ 658212 w 2520280"/>
                  <a:gd name="connsiteY12" fmla="*/ 1022111 h 1196555"/>
                  <a:gd name="connsiteX13" fmla="*/ 0 w 2520280"/>
                  <a:gd name="connsiteY13" fmla="*/ 1119310 h 1196555"/>
                  <a:gd name="connsiteX14" fmla="*/ 0 w 2520280"/>
                  <a:gd name="connsiteY14" fmla="*/ 46007 h 1196555"/>
                  <a:gd name="connsiteX0" fmla="*/ 0 w 2520280"/>
                  <a:gd name="connsiteY0" fmla="*/ 46007 h 1184045"/>
                  <a:gd name="connsiteX1" fmla="*/ 340160 w 2520280"/>
                  <a:gd name="connsiteY1" fmla="*/ 137528 h 1184045"/>
                  <a:gd name="connsiteX2" fmla="*/ 747664 w 2520280"/>
                  <a:gd name="connsiteY2" fmla="*/ 296554 h 1184045"/>
                  <a:gd name="connsiteX3" fmla="*/ 1085595 w 2520280"/>
                  <a:gd name="connsiteY3" fmla="*/ 306494 h 1184045"/>
                  <a:gd name="connsiteX4" fmla="*/ 1483160 w 2520280"/>
                  <a:gd name="connsiteY4" fmla="*/ 346250 h 1184045"/>
                  <a:gd name="connsiteX5" fmla="*/ 1701821 w 2520280"/>
                  <a:gd name="connsiteY5" fmla="*/ 276677 h 1184045"/>
                  <a:gd name="connsiteX6" fmla="*/ 1970177 w 2520280"/>
                  <a:gd name="connsiteY6" fmla="*/ 266737 h 1184045"/>
                  <a:gd name="connsiteX7" fmla="*/ 2520280 w 2520280"/>
                  <a:gd name="connsiteY7" fmla="*/ 46007 h 1184045"/>
                  <a:gd name="connsiteX8" fmla="*/ 2520280 w 2520280"/>
                  <a:gd name="connsiteY8" fmla="*/ 1119310 h 1184045"/>
                  <a:gd name="connsiteX9" fmla="*/ 2079508 w 2520280"/>
                  <a:gd name="connsiteY9" fmla="*/ 1032052 h 1184045"/>
                  <a:gd name="connsiteX10" fmla="*/ 1761456 w 2520280"/>
                  <a:gd name="connsiteY10" fmla="*/ 952538 h 1184045"/>
                  <a:gd name="connsiteX11" fmla="*/ 1135291 w 2520280"/>
                  <a:gd name="connsiteY11" fmla="*/ 912781 h 1184045"/>
                  <a:gd name="connsiteX12" fmla="*/ 658212 w 2520280"/>
                  <a:gd name="connsiteY12" fmla="*/ 1022111 h 1184045"/>
                  <a:gd name="connsiteX13" fmla="*/ 0 w 2520280"/>
                  <a:gd name="connsiteY13" fmla="*/ 1119310 h 1184045"/>
                  <a:gd name="connsiteX14" fmla="*/ 0 w 2520280"/>
                  <a:gd name="connsiteY14" fmla="*/ 46007 h 1184045"/>
                  <a:gd name="connsiteX0" fmla="*/ 0 w 2520280"/>
                  <a:gd name="connsiteY0" fmla="*/ 56664 h 1194702"/>
                  <a:gd name="connsiteX1" fmla="*/ 340160 w 2520280"/>
                  <a:gd name="connsiteY1" fmla="*/ 148185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61456 w 2520280"/>
                  <a:gd name="connsiteY11" fmla="*/ 963195 h 1194702"/>
                  <a:gd name="connsiteX12" fmla="*/ 1135291 w 2520280"/>
                  <a:gd name="connsiteY12" fmla="*/ 923438 h 1194702"/>
                  <a:gd name="connsiteX13" fmla="*/ 658212 w 2520280"/>
                  <a:gd name="connsiteY13" fmla="*/ 1032768 h 1194702"/>
                  <a:gd name="connsiteX14" fmla="*/ 0 w 2520280"/>
                  <a:gd name="connsiteY14" fmla="*/ 1129967 h 1194702"/>
                  <a:gd name="connsiteX15" fmla="*/ 0 w 2520280"/>
                  <a:gd name="connsiteY15" fmla="*/ 56664 h 1194702"/>
                  <a:gd name="connsiteX0" fmla="*/ 0 w 2520280"/>
                  <a:gd name="connsiteY0" fmla="*/ 56664 h 1194702"/>
                  <a:gd name="connsiteX1" fmla="*/ 340160 w 2520280"/>
                  <a:gd name="connsiteY1" fmla="*/ 148185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61456 w 2520280"/>
                  <a:gd name="connsiteY11" fmla="*/ 963195 h 1194702"/>
                  <a:gd name="connsiteX12" fmla="*/ 1135291 w 2520280"/>
                  <a:gd name="connsiteY12" fmla="*/ 923438 h 1194702"/>
                  <a:gd name="connsiteX13" fmla="*/ 658212 w 2520280"/>
                  <a:gd name="connsiteY13" fmla="*/ 1032768 h 1194702"/>
                  <a:gd name="connsiteX14" fmla="*/ 340160 w 2520280"/>
                  <a:gd name="connsiteY14" fmla="*/ 1032769 h 1194702"/>
                  <a:gd name="connsiteX15" fmla="*/ 0 w 2520280"/>
                  <a:gd name="connsiteY15" fmla="*/ 1129967 h 1194702"/>
                  <a:gd name="connsiteX16" fmla="*/ 0 w 2520280"/>
                  <a:gd name="connsiteY16" fmla="*/ 56664 h 1194702"/>
                  <a:gd name="connsiteX0" fmla="*/ 0 w 2520280"/>
                  <a:gd name="connsiteY0" fmla="*/ 56664 h 1194702"/>
                  <a:gd name="connsiteX1" fmla="*/ 340160 w 2520280"/>
                  <a:gd name="connsiteY1" fmla="*/ 148185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61456 w 2520280"/>
                  <a:gd name="connsiteY11" fmla="*/ 963195 h 1194702"/>
                  <a:gd name="connsiteX12" fmla="*/ 1135291 w 2520280"/>
                  <a:gd name="connsiteY12" fmla="*/ 923438 h 1194702"/>
                  <a:gd name="connsiteX13" fmla="*/ 688029 w 2520280"/>
                  <a:gd name="connsiteY13" fmla="*/ 973133 h 1194702"/>
                  <a:gd name="connsiteX14" fmla="*/ 340160 w 2520280"/>
                  <a:gd name="connsiteY14" fmla="*/ 1032769 h 1194702"/>
                  <a:gd name="connsiteX15" fmla="*/ 0 w 2520280"/>
                  <a:gd name="connsiteY15" fmla="*/ 1129967 h 1194702"/>
                  <a:gd name="connsiteX16" fmla="*/ 0 w 2520280"/>
                  <a:gd name="connsiteY16" fmla="*/ 56664 h 1194702"/>
                  <a:gd name="connsiteX0" fmla="*/ 0 w 2520280"/>
                  <a:gd name="connsiteY0" fmla="*/ 56664 h 1194702"/>
                  <a:gd name="connsiteX1" fmla="*/ 340160 w 2520280"/>
                  <a:gd name="connsiteY1" fmla="*/ 148185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61456 w 2520280"/>
                  <a:gd name="connsiteY11" fmla="*/ 963195 h 1194702"/>
                  <a:gd name="connsiteX12" fmla="*/ 1175048 w 2520280"/>
                  <a:gd name="connsiteY12" fmla="*/ 843925 h 1194702"/>
                  <a:gd name="connsiteX13" fmla="*/ 688029 w 2520280"/>
                  <a:gd name="connsiteY13" fmla="*/ 973133 h 1194702"/>
                  <a:gd name="connsiteX14" fmla="*/ 340160 w 2520280"/>
                  <a:gd name="connsiteY14" fmla="*/ 1032769 h 1194702"/>
                  <a:gd name="connsiteX15" fmla="*/ 0 w 2520280"/>
                  <a:gd name="connsiteY15" fmla="*/ 1129967 h 1194702"/>
                  <a:gd name="connsiteX16" fmla="*/ 0 w 2520280"/>
                  <a:gd name="connsiteY16" fmla="*/ 56664 h 1194702"/>
                  <a:gd name="connsiteX0" fmla="*/ 0 w 2520280"/>
                  <a:gd name="connsiteY0" fmla="*/ 56664 h 1194702"/>
                  <a:gd name="connsiteX1" fmla="*/ 340160 w 2520280"/>
                  <a:gd name="connsiteY1" fmla="*/ 148185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71395 w 2520280"/>
                  <a:gd name="connsiteY11" fmla="*/ 863803 h 1194702"/>
                  <a:gd name="connsiteX12" fmla="*/ 1175048 w 2520280"/>
                  <a:gd name="connsiteY12" fmla="*/ 843925 h 1194702"/>
                  <a:gd name="connsiteX13" fmla="*/ 688029 w 2520280"/>
                  <a:gd name="connsiteY13" fmla="*/ 973133 h 1194702"/>
                  <a:gd name="connsiteX14" fmla="*/ 340160 w 2520280"/>
                  <a:gd name="connsiteY14" fmla="*/ 1032769 h 1194702"/>
                  <a:gd name="connsiteX15" fmla="*/ 0 w 2520280"/>
                  <a:gd name="connsiteY15" fmla="*/ 1129967 h 1194702"/>
                  <a:gd name="connsiteX16" fmla="*/ 0 w 2520280"/>
                  <a:gd name="connsiteY16" fmla="*/ 56664 h 1194702"/>
                  <a:gd name="connsiteX0" fmla="*/ 0 w 2520280"/>
                  <a:gd name="connsiteY0" fmla="*/ 56664 h 1194702"/>
                  <a:gd name="connsiteX1" fmla="*/ 340160 w 2520280"/>
                  <a:gd name="connsiteY1" fmla="*/ 148185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71395 w 2520280"/>
                  <a:gd name="connsiteY11" fmla="*/ 863803 h 1194702"/>
                  <a:gd name="connsiteX12" fmla="*/ 1175048 w 2520280"/>
                  <a:gd name="connsiteY12" fmla="*/ 843925 h 1194702"/>
                  <a:gd name="connsiteX13" fmla="*/ 688029 w 2520280"/>
                  <a:gd name="connsiteY13" fmla="*/ 973133 h 1194702"/>
                  <a:gd name="connsiteX14" fmla="*/ 350099 w 2520280"/>
                  <a:gd name="connsiteY14" fmla="*/ 993012 h 1194702"/>
                  <a:gd name="connsiteX15" fmla="*/ 0 w 2520280"/>
                  <a:gd name="connsiteY15" fmla="*/ 1129967 h 1194702"/>
                  <a:gd name="connsiteX16" fmla="*/ 0 w 2520280"/>
                  <a:gd name="connsiteY16" fmla="*/ 56664 h 1194702"/>
                  <a:gd name="connsiteX0" fmla="*/ 0 w 2520280"/>
                  <a:gd name="connsiteY0" fmla="*/ 56664 h 1194702"/>
                  <a:gd name="connsiteX1" fmla="*/ 340160 w 2520280"/>
                  <a:gd name="connsiteY1" fmla="*/ 148185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71395 w 2520280"/>
                  <a:gd name="connsiteY11" fmla="*/ 863803 h 1194702"/>
                  <a:gd name="connsiteX12" fmla="*/ 1175048 w 2520280"/>
                  <a:gd name="connsiteY12" fmla="*/ 843925 h 1194702"/>
                  <a:gd name="connsiteX13" fmla="*/ 717846 w 2520280"/>
                  <a:gd name="connsiteY13" fmla="*/ 863802 h 1194702"/>
                  <a:gd name="connsiteX14" fmla="*/ 350099 w 2520280"/>
                  <a:gd name="connsiteY14" fmla="*/ 993012 h 1194702"/>
                  <a:gd name="connsiteX15" fmla="*/ 0 w 2520280"/>
                  <a:gd name="connsiteY15" fmla="*/ 1129967 h 1194702"/>
                  <a:gd name="connsiteX16" fmla="*/ 0 w 2520280"/>
                  <a:gd name="connsiteY16" fmla="*/ 56664 h 1194702"/>
                  <a:gd name="connsiteX0" fmla="*/ 0 w 2520280"/>
                  <a:gd name="connsiteY0" fmla="*/ 56664 h 1194702"/>
                  <a:gd name="connsiteX1" fmla="*/ 340160 w 2520280"/>
                  <a:gd name="connsiteY1" fmla="*/ 207820 h 1194702"/>
                  <a:gd name="connsiteX2" fmla="*/ 747664 w 2520280"/>
                  <a:gd name="connsiteY2" fmla="*/ 307211 h 1194702"/>
                  <a:gd name="connsiteX3" fmla="*/ 1085595 w 2520280"/>
                  <a:gd name="connsiteY3" fmla="*/ 317151 h 1194702"/>
                  <a:gd name="connsiteX4" fmla="*/ 1483160 w 2520280"/>
                  <a:gd name="connsiteY4" fmla="*/ 356907 h 1194702"/>
                  <a:gd name="connsiteX5" fmla="*/ 1701821 w 2520280"/>
                  <a:gd name="connsiteY5" fmla="*/ 287334 h 1194702"/>
                  <a:gd name="connsiteX6" fmla="*/ 1970177 w 2520280"/>
                  <a:gd name="connsiteY6" fmla="*/ 277394 h 1194702"/>
                  <a:gd name="connsiteX7" fmla="*/ 2198777 w 2520280"/>
                  <a:gd name="connsiteY7" fmla="*/ 178004 h 1194702"/>
                  <a:gd name="connsiteX8" fmla="*/ 2520280 w 2520280"/>
                  <a:gd name="connsiteY8" fmla="*/ 56664 h 1194702"/>
                  <a:gd name="connsiteX9" fmla="*/ 2520280 w 2520280"/>
                  <a:gd name="connsiteY9" fmla="*/ 1129967 h 1194702"/>
                  <a:gd name="connsiteX10" fmla="*/ 2079508 w 2520280"/>
                  <a:gd name="connsiteY10" fmla="*/ 1042709 h 1194702"/>
                  <a:gd name="connsiteX11" fmla="*/ 1771395 w 2520280"/>
                  <a:gd name="connsiteY11" fmla="*/ 863803 h 1194702"/>
                  <a:gd name="connsiteX12" fmla="*/ 1175048 w 2520280"/>
                  <a:gd name="connsiteY12" fmla="*/ 843925 h 1194702"/>
                  <a:gd name="connsiteX13" fmla="*/ 717846 w 2520280"/>
                  <a:gd name="connsiteY13" fmla="*/ 863802 h 1194702"/>
                  <a:gd name="connsiteX14" fmla="*/ 350099 w 2520280"/>
                  <a:gd name="connsiteY14" fmla="*/ 993012 h 1194702"/>
                  <a:gd name="connsiteX15" fmla="*/ 0 w 2520280"/>
                  <a:gd name="connsiteY15" fmla="*/ 1129967 h 1194702"/>
                  <a:gd name="connsiteX16" fmla="*/ 0 w 2520280"/>
                  <a:gd name="connsiteY16" fmla="*/ 56664 h 1194702"/>
                  <a:gd name="connsiteX0" fmla="*/ 0 w 2520280"/>
                  <a:gd name="connsiteY0" fmla="*/ 51241 h 1189279"/>
                  <a:gd name="connsiteX1" fmla="*/ 340160 w 2520280"/>
                  <a:gd name="connsiteY1" fmla="*/ 202397 h 1189279"/>
                  <a:gd name="connsiteX2" fmla="*/ 747664 w 2520280"/>
                  <a:gd name="connsiteY2" fmla="*/ 301788 h 1189279"/>
                  <a:gd name="connsiteX3" fmla="*/ 1085595 w 2520280"/>
                  <a:gd name="connsiteY3" fmla="*/ 311728 h 1189279"/>
                  <a:gd name="connsiteX4" fmla="*/ 1483160 w 2520280"/>
                  <a:gd name="connsiteY4" fmla="*/ 351484 h 1189279"/>
                  <a:gd name="connsiteX5" fmla="*/ 1701821 w 2520280"/>
                  <a:gd name="connsiteY5" fmla="*/ 281911 h 1189279"/>
                  <a:gd name="connsiteX6" fmla="*/ 1970177 w 2520280"/>
                  <a:gd name="connsiteY6" fmla="*/ 271971 h 1189279"/>
                  <a:gd name="connsiteX7" fmla="*/ 2208717 w 2520280"/>
                  <a:gd name="connsiteY7" fmla="*/ 212338 h 1189279"/>
                  <a:gd name="connsiteX8" fmla="*/ 2520280 w 2520280"/>
                  <a:gd name="connsiteY8" fmla="*/ 51241 h 1189279"/>
                  <a:gd name="connsiteX9" fmla="*/ 2520280 w 2520280"/>
                  <a:gd name="connsiteY9" fmla="*/ 1124544 h 1189279"/>
                  <a:gd name="connsiteX10" fmla="*/ 2079508 w 2520280"/>
                  <a:gd name="connsiteY10" fmla="*/ 1037286 h 1189279"/>
                  <a:gd name="connsiteX11" fmla="*/ 1771395 w 2520280"/>
                  <a:gd name="connsiteY11" fmla="*/ 858380 h 1189279"/>
                  <a:gd name="connsiteX12" fmla="*/ 1175048 w 2520280"/>
                  <a:gd name="connsiteY12" fmla="*/ 838502 h 1189279"/>
                  <a:gd name="connsiteX13" fmla="*/ 717846 w 2520280"/>
                  <a:gd name="connsiteY13" fmla="*/ 858379 h 1189279"/>
                  <a:gd name="connsiteX14" fmla="*/ 350099 w 2520280"/>
                  <a:gd name="connsiteY14" fmla="*/ 987589 h 1189279"/>
                  <a:gd name="connsiteX15" fmla="*/ 0 w 2520280"/>
                  <a:gd name="connsiteY15" fmla="*/ 1124544 h 1189279"/>
                  <a:gd name="connsiteX16" fmla="*/ 0 w 2520280"/>
                  <a:gd name="connsiteY16" fmla="*/ 51241 h 1189279"/>
                  <a:gd name="connsiteX0" fmla="*/ 0 w 2520280"/>
                  <a:gd name="connsiteY0" fmla="*/ 51241 h 1189279"/>
                  <a:gd name="connsiteX1" fmla="*/ 340160 w 2520280"/>
                  <a:gd name="connsiteY1" fmla="*/ 202397 h 1189279"/>
                  <a:gd name="connsiteX2" fmla="*/ 747664 w 2520280"/>
                  <a:gd name="connsiteY2" fmla="*/ 301788 h 1189279"/>
                  <a:gd name="connsiteX3" fmla="*/ 1085595 w 2520280"/>
                  <a:gd name="connsiteY3" fmla="*/ 311728 h 1189279"/>
                  <a:gd name="connsiteX4" fmla="*/ 1483160 w 2520280"/>
                  <a:gd name="connsiteY4" fmla="*/ 351484 h 1189279"/>
                  <a:gd name="connsiteX5" fmla="*/ 1701821 w 2520280"/>
                  <a:gd name="connsiteY5" fmla="*/ 281911 h 1189279"/>
                  <a:gd name="connsiteX6" fmla="*/ 1970177 w 2520280"/>
                  <a:gd name="connsiteY6" fmla="*/ 271971 h 1189279"/>
                  <a:gd name="connsiteX7" fmla="*/ 2208717 w 2520280"/>
                  <a:gd name="connsiteY7" fmla="*/ 212338 h 1189279"/>
                  <a:gd name="connsiteX8" fmla="*/ 2520280 w 2520280"/>
                  <a:gd name="connsiteY8" fmla="*/ 51241 h 1189279"/>
                  <a:gd name="connsiteX9" fmla="*/ 2520280 w 2520280"/>
                  <a:gd name="connsiteY9" fmla="*/ 1124544 h 1189279"/>
                  <a:gd name="connsiteX10" fmla="*/ 2079508 w 2520280"/>
                  <a:gd name="connsiteY10" fmla="*/ 1037286 h 1189279"/>
                  <a:gd name="connsiteX11" fmla="*/ 1771395 w 2520280"/>
                  <a:gd name="connsiteY11" fmla="*/ 858380 h 1189279"/>
                  <a:gd name="connsiteX12" fmla="*/ 1175048 w 2520280"/>
                  <a:gd name="connsiteY12" fmla="*/ 838502 h 1189279"/>
                  <a:gd name="connsiteX13" fmla="*/ 717846 w 2520280"/>
                  <a:gd name="connsiteY13" fmla="*/ 858379 h 1189279"/>
                  <a:gd name="connsiteX14" fmla="*/ 350099 w 2520280"/>
                  <a:gd name="connsiteY14" fmla="*/ 987589 h 1189279"/>
                  <a:gd name="connsiteX15" fmla="*/ 0 w 2520280"/>
                  <a:gd name="connsiteY15" fmla="*/ 1124544 h 1189279"/>
                  <a:gd name="connsiteX16" fmla="*/ 0 w 2520280"/>
                  <a:gd name="connsiteY16" fmla="*/ 51241 h 1189279"/>
                  <a:gd name="connsiteX0" fmla="*/ 0 w 2520280"/>
                  <a:gd name="connsiteY0" fmla="*/ 127083 h 1265121"/>
                  <a:gd name="connsiteX1" fmla="*/ 340160 w 2520280"/>
                  <a:gd name="connsiteY1" fmla="*/ 278239 h 1265121"/>
                  <a:gd name="connsiteX2" fmla="*/ 747664 w 2520280"/>
                  <a:gd name="connsiteY2" fmla="*/ 377630 h 1265121"/>
                  <a:gd name="connsiteX3" fmla="*/ 1085595 w 2520280"/>
                  <a:gd name="connsiteY3" fmla="*/ 387570 h 1265121"/>
                  <a:gd name="connsiteX4" fmla="*/ 1483160 w 2520280"/>
                  <a:gd name="connsiteY4" fmla="*/ 427326 h 1265121"/>
                  <a:gd name="connsiteX5" fmla="*/ 1701821 w 2520280"/>
                  <a:gd name="connsiteY5" fmla="*/ 357753 h 1265121"/>
                  <a:gd name="connsiteX6" fmla="*/ 1970177 w 2520280"/>
                  <a:gd name="connsiteY6" fmla="*/ 347813 h 1265121"/>
                  <a:gd name="connsiteX7" fmla="*/ 2188839 w 2520280"/>
                  <a:gd name="connsiteY7" fmla="*/ 29762 h 1265121"/>
                  <a:gd name="connsiteX8" fmla="*/ 2520280 w 2520280"/>
                  <a:gd name="connsiteY8" fmla="*/ 127083 h 1265121"/>
                  <a:gd name="connsiteX9" fmla="*/ 2520280 w 2520280"/>
                  <a:gd name="connsiteY9" fmla="*/ 1200386 h 1265121"/>
                  <a:gd name="connsiteX10" fmla="*/ 2079508 w 2520280"/>
                  <a:gd name="connsiteY10" fmla="*/ 1113128 h 1265121"/>
                  <a:gd name="connsiteX11" fmla="*/ 1771395 w 2520280"/>
                  <a:gd name="connsiteY11" fmla="*/ 934222 h 1265121"/>
                  <a:gd name="connsiteX12" fmla="*/ 1175048 w 2520280"/>
                  <a:gd name="connsiteY12" fmla="*/ 914344 h 1265121"/>
                  <a:gd name="connsiteX13" fmla="*/ 717846 w 2520280"/>
                  <a:gd name="connsiteY13" fmla="*/ 934221 h 1265121"/>
                  <a:gd name="connsiteX14" fmla="*/ 350099 w 2520280"/>
                  <a:gd name="connsiteY14" fmla="*/ 1063431 h 1265121"/>
                  <a:gd name="connsiteX15" fmla="*/ 0 w 2520280"/>
                  <a:gd name="connsiteY15" fmla="*/ 1200386 h 1265121"/>
                  <a:gd name="connsiteX16" fmla="*/ 0 w 2520280"/>
                  <a:gd name="connsiteY16" fmla="*/ 127083 h 1265121"/>
                  <a:gd name="connsiteX0" fmla="*/ 0 w 2520280"/>
                  <a:gd name="connsiteY0" fmla="*/ 110163 h 1248201"/>
                  <a:gd name="connsiteX1" fmla="*/ 340160 w 2520280"/>
                  <a:gd name="connsiteY1" fmla="*/ 261319 h 1248201"/>
                  <a:gd name="connsiteX2" fmla="*/ 747664 w 2520280"/>
                  <a:gd name="connsiteY2" fmla="*/ 360710 h 1248201"/>
                  <a:gd name="connsiteX3" fmla="*/ 1085595 w 2520280"/>
                  <a:gd name="connsiteY3" fmla="*/ 370650 h 1248201"/>
                  <a:gd name="connsiteX4" fmla="*/ 1483160 w 2520280"/>
                  <a:gd name="connsiteY4" fmla="*/ 410406 h 1248201"/>
                  <a:gd name="connsiteX5" fmla="*/ 1701821 w 2520280"/>
                  <a:gd name="connsiteY5" fmla="*/ 340833 h 1248201"/>
                  <a:gd name="connsiteX6" fmla="*/ 1970177 w 2520280"/>
                  <a:gd name="connsiteY6" fmla="*/ 330893 h 1248201"/>
                  <a:gd name="connsiteX7" fmla="*/ 2198778 w 2520280"/>
                  <a:gd name="connsiteY7" fmla="*/ 42659 h 1248201"/>
                  <a:gd name="connsiteX8" fmla="*/ 2520280 w 2520280"/>
                  <a:gd name="connsiteY8" fmla="*/ 110163 h 1248201"/>
                  <a:gd name="connsiteX9" fmla="*/ 2520280 w 2520280"/>
                  <a:gd name="connsiteY9" fmla="*/ 1183466 h 1248201"/>
                  <a:gd name="connsiteX10" fmla="*/ 2079508 w 2520280"/>
                  <a:gd name="connsiteY10" fmla="*/ 1096208 h 1248201"/>
                  <a:gd name="connsiteX11" fmla="*/ 1771395 w 2520280"/>
                  <a:gd name="connsiteY11" fmla="*/ 917302 h 1248201"/>
                  <a:gd name="connsiteX12" fmla="*/ 1175048 w 2520280"/>
                  <a:gd name="connsiteY12" fmla="*/ 897424 h 1248201"/>
                  <a:gd name="connsiteX13" fmla="*/ 717846 w 2520280"/>
                  <a:gd name="connsiteY13" fmla="*/ 917301 h 1248201"/>
                  <a:gd name="connsiteX14" fmla="*/ 350099 w 2520280"/>
                  <a:gd name="connsiteY14" fmla="*/ 1046511 h 1248201"/>
                  <a:gd name="connsiteX15" fmla="*/ 0 w 2520280"/>
                  <a:gd name="connsiteY15" fmla="*/ 1183466 h 1248201"/>
                  <a:gd name="connsiteX16" fmla="*/ 0 w 2520280"/>
                  <a:gd name="connsiteY16" fmla="*/ 110163 h 1248201"/>
                  <a:gd name="connsiteX0" fmla="*/ 0 w 2520280"/>
                  <a:gd name="connsiteY0" fmla="*/ 85592 h 1223630"/>
                  <a:gd name="connsiteX1" fmla="*/ 340160 w 2520280"/>
                  <a:gd name="connsiteY1" fmla="*/ 236748 h 1223630"/>
                  <a:gd name="connsiteX2" fmla="*/ 747664 w 2520280"/>
                  <a:gd name="connsiteY2" fmla="*/ 336139 h 1223630"/>
                  <a:gd name="connsiteX3" fmla="*/ 1085595 w 2520280"/>
                  <a:gd name="connsiteY3" fmla="*/ 346079 h 1223630"/>
                  <a:gd name="connsiteX4" fmla="*/ 1483160 w 2520280"/>
                  <a:gd name="connsiteY4" fmla="*/ 385835 h 1223630"/>
                  <a:gd name="connsiteX5" fmla="*/ 1701821 w 2520280"/>
                  <a:gd name="connsiteY5" fmla="*/ 316262 h 1223630"/>
                  <a:gd name="connsiteX6" fmla="*/ 1970177 w 2520280"/>
                  <a:gd name="connsiteY6" fmla="*/ 306322 h 1223630"/>
                  <a:gd name="connsiteX7" fmla="*/ 2208718 w 2520280"/>
                  <a:gd name="connsiteY7" fmla="*/ 77722 h 1223630"/>
                  <a:gd name="connsiteX8" fmla="*/ 2520280 w 2520280"/>
                  <a:gd name="connsiteY8" fmla="*/ 85592 h 1223630"/>
                  <a:gd name="connsiteX9" fmla="*/ 2520280 w 2520280"/>
                  <a:gd name="connsiteY9" fmla="*/ 1158895 h 1223630"/>
                  <a:gd name="connsiteX10" fmla="*/ 2079508 w 2520280"/>
                  <a:gd name="connsiteY10" fmla="*/ 1071637 h 1223630"/>
                  <a:gd name="connsiteX11" fmla="*/ 1771395 w 2520280"/>
                  <a:gd name="connsiteY11" fmla="*/ 892731 h 1223630"/>
                  <a:gd name="connsiteX12" fmla="*/ 1175048 w 2520280"/>
                  <a:gd name="connsiteY12" fmla="*/ 872853 h 1223630"/>
                  <a:gd name="connsiteX13" fmla="*/ 717846 w 2520280"/>
                  <a:gd name="connsiteY13" fmla="*/ 892730 h 1223630"/>
                  <a:gd name="connsiteX14" fmla="*/ 350099 w 2520280"/>
                  <a:gd name="connsiteY14" fmla="*/ 1021940 h 1223630"/>
                  <a:gd name="connsiteX15" fmla="*/ 0 w 2520280"/>
                  <a:gd name="connsiteY15" fmla="*/ 1158895 h 1223630"/>
                  <a:gd name="connsiteX16" fmla="*/ 0 w 2520280"/>
                  <a:gd name="connsiteY16" fmla="*/ 85592 h 1223630"/>
                  <a:gd name="connsiteX0" fmla="*/ 0 w 2520280"/>
                  <a:gd name="connsiteY0" fmla="*/ 91228 h 1229266"/>
                  <a:gd name="connsiteX1" fmla="*/ 340160 w 2520280"/>
                  <a:gd name="connsiteY1" fmla="*/ 242384 h 1229266"/>
                  <a:gd name="connsiteX2" fmla="*/ 747664 w 2520280"/>
                  <a:gd name="connsiteY2" fmla="*/ 341775 h 1229266"/>
                  <a:gd name="connsiteX3" fmla="*/ 1085595 w 2520280"/>
                  <a:gd name="connsiteY3" fmla="*/ 351715 h 1229266"/>
                  <a:gd name="connsiteX4" fmla="*/ 1483160 w 2520280"/>
                  <a:gd name="connsiteY4" fmla="*/ 391471 h 1229266"/>
                  <a:gd name="connsiteX5" fmla="*/ 1701821 w 2520280"/>
                  <a:gd name="connsiteY5" fmla="*/ 321898 h 1229266"/>
                  <a:gd name="connsiteX6" fmla="*/ 1970177 w 2520280"/>
                  <a:gd name="connsiteY6" fmla="*/ 311958 h 1229266"/>
                  <a:gd name="connsiteX7" fmla="*/ 2208718 w 2520280"/>
                  <a:gd name="connsiteY7" fmla="*/ 83358 h 1229266"/>
                  <a:gd name="connsiteX8" fmla="*/ 2520280 w 2520280"/>
                  <a:gd name="connsiteY8" fmla="*/ 91228 h 1229266"/>
                  <a:gd name="connsiteX9" fmla="*/ 2520280 w 2520280"/>
                  <a:gd name="connsiteY9" fmla="*/ 1164531 h 1229266"/>
                  <a:gd name="connsiteX10" fmla="*/ 2079508 w 2520280"/>
                  <a:gd name="connsiteY10" fmla="*/ 1077273 h 1229266"/>
                  <a:gd name="connsiteX11" fmla="*/ 1771395 w 2520280"/>
                  <a:gd name="connsiteY11" fmla="*/ 898367 h 1229266"/>
                  <a:gd name="connsiteX12" fmla="*/ 1175048 w 2520280"/>
                  <a:gd name="connsiteY12" fmla="*/ 878489 h 1229266"/>
                  <a:gd name="connsiteX13" fmla="*/ 717846 w 2520280"/>
                  <a:gd name="connsiteY13" fmla="*/ 898366 h 1229266"/>
                  <a:gd name="connsiteX14" fmla="*/ 350099 w 2520280"/>
                  <a:gd name="connsiteY14" fmla="*/ 1027576 h 1229266"/>
                  <a:gd name="connsiteX15" fmla="*/ 0 w 2520280"/>
                  <a:gd name="connsiteY15" fmla="*/ 1164531 h 1229266"/>
                  <a:gd name="connsiteX16" fmla="*/ 0 w 2520280"/>
                  <a:gd name="connsiteY16" fmla="*/ 91228 h 1229266"/>
                  <a:gd name="connsiteX0" fmla="*/ 0 w 2520280"/>
                  <a:gd name="connsiteY0" fmla="*/ 91228 h 1222912"/>
                  <a:gd name="connsiteX1" fmla="*/ 340160 w 2520280"/>
                  <a:gd name="connsiteY1" fmla="*/ 242384 h 1222912"/>
                  <a:gd name="connsiteX2" fmla="*/ 747664 w 2520280"/>
                  <a:gd name="connsiteY2" fmla="*/ 341775 h 1222912"/>
                  <a:gd name="connsiteX3" fmla="*/ 1085595 w 2520280"/>
                  <a:gd name="connsiteY3" fmla="*/ 351715 h 1222912"/>
                  <a:gd name="connsiteX4" fmla="*/ 1483160 w 2520280"/>
                  <a:gd name="connsiteY4" fmla="*/ 391471 h 1222912"/>
                  <a:gd name="connsiteX5" fmla="*/ 1701821 w 2520280"/>
                  <a:gd name="connsiteY5" fmla="*/ 321898 h 1222912"/>
                  <a:gd name="connsiteX6" fmla="*/ 1970177 w 2520280"/>
                  <a:gd name="connsiteY6" fmla="*/ 311958 h 1222912"/>
                  <a:gd name="connsiteX7" fmla="*/ 2208718 w 2520280"/>
                  <a:gd name="connsiteY7" fmla="*/ 83358 h 1222912"/>
                  <a:gd name="connsiteX8" fmla="*/ 2520280 w 2520280"/>
                  <a:gd name="connsiteY8" fmla="*/ 91228 h 1222912"/>
                  <a:gd name="connsiteX9" fmla="*/ 2520280 w 2520280"/>
                  <a:gd name="connsiteY9" fmla="*/ 1164531 h 1222912"/>
                  <a:gd name="connsiteX10" fmla="*/ 2109326 w 2520280"/>
                  <a:gd name="connsiteY10" fmla="*/ 1037517 h 1222912"/>
                  <a:gd name="connsiteX11" fmla="*/ 1771395 w 2520280"/>
                  <a:gd name="connsiteY11" fmla="*/ 898367 h 1222912"/>
                  <a:gd name="connsiteX12" fmla="*/ 1175048 w 2520280"/>
                  <a:gd name="connsiteY12" fmla="*/ 878489 h 1222912"/>
                  <a:gd name="connsiteX13" fmla="*/ 717846 w 2520280"/>
                  <a:gd name="connsiteY13" fmla="*/ 898366 h 1222912"/>
                  <a:gd name="connsiteX14" fmla="*/ 350099 w 2520280"/>
                  <a:gd name="connsiteY14" fmla="*/ 1027576 h 1222912"/>
                  <a:gd name="connsiteX15" fmla="*/ 0 w 2520280"/>
                  <a:gd name="connsiteY15" fmla="*/ 1164531 h 1222912"/>
                  <a:gd name="connsiteX16" fmla="*/ 0 w 2520280"/>
                  <a:gd name="connsiteY16" fmla="*/ 91228 h 1222912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771395 w 2520280"/>
                  <a:gd name="connsiteY11" fmla="*/ 898367 h 1240658"/>
                  <a:gd name="connsiteX12" fmla="*/ 1175048 w 2520280"/>
                  <a:gd name="connsiteY12" fmla="*/ 878489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771395 w 2520280"/>
                  <a:gd name="connsiteY11" fmla="*/ 898367 h 1240658"/>
                  <a:gd name="connsiteX12" fmla="*/ 1175048 w 2520280"/>
                  <a:gd name="connsiteY12" fmla="*/ 878489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771395 w 2520280"/>
                  <a:gd name="connsiteY11" fmla="*/ 898367 h 1240658"/>
                  <a:gd name="connsiteX12" fmla="*/ 1175048 w 2520280"/>
                  <a:gd name="connsiteY12" fmla="*/ 878489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771395 w 2520280"/>
                  <a:gd name="connsiteY11" fmla="*/ 898367 h 1240658"/>
                  <a:gd name="connsiteX12" fmla="*/ 1175048 w 2520280"/>
                  <a:gd name="connsiteY12" fmla="*/ 838732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771395 w 2520280"/>
                  <a:gd name="connsiteY11" fmla="*/ 898367 h 1240658"/>
                  <a:gd name="connsiteX12" fmla="*/ 1175048 w 2520280"/>
                  <a:gd name="connsiteY12" fmla="*/ 838732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771395 w 2520280"/>
                  <a:gd name="connsiteY11" fmla="*/ 898367 h 1240658"/>
                  <a:gd name="connsiteX12" fmla="*/ 1175048 w 2520280"/>
                  <a:gd name="connsiteY12" fmla="*/ 838732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811151 w 2520280"/>
                  <a:gd name="connsiteY11" fmla="*/ 948063 h 1240658"/>
                  <a:gd name="connsiteX12" fmla="*/ 1175048 w 2520280"/>
                  <a:gd name="connsiteY12" fmla="*/ 838732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811151 w 2520280"/>
                  <a:gd name="connsiteY11" fmla="*/ 948063 h 1240658"/>
                  <a:gd name="connsiteX12" fmla="*/ 1175048 w 2520280"/>
                  <a:gd name="connsiteY12" fmla="*/ 838732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811151 w 2520280"/>
                  <a:gd name="connsiteY11" fmla="*/ 948063 h 1240658"/>
                  <a:gd name="connsiteX12" fmla="*/ 1175048 w 2520280"/>
                  <a:gd name="connsiteY12" fmla="*/ 838732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811151 w 2520280"/>
                  <a:gd name="connsiteY11" fmla="*/ 948063 h 1240658"/>
                  <a:gd name="connsiteX12" fmla="*/ 1155170 w 2520280"/>
                  <a:gd name="connsiteY12" fmla="*/ 789036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811151 w 2520280"/>
                  <a:gd name="connsiteY11" fmla="*/ 948063 h 1240658"/>
                  <a:gd name="connsiteX12" fmla="*/ 1155170 w 2520280"/>
                  <a:gd name="connsiteY12" fmla="*/ 789036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811151 w 2520280"/>
                  <a:gd name="connsiteY11" fmla="*/ 948063 h 1240658"/>
                  <a:gd name="connsiteX12" fmla="*/ 1155170 w 2520280"/>
                  <a:gd name="connsiteY12" fmla="*/ 789036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  <a:gd name="connsiteX0" fmla="*/ 0 w 2520280"/>
                  <a:gd name="connsiteY0" fmla="*/ 91228 h 1240658"/>
                  <a:gd name="connsiteX1" fmla="*/ 340160 w 2520280"/>
                  <a:gd name="connsiteY1" fmla="*/ 242384 h 1240658"/>
                  <a:gd name="connsiteX2" fmla="*/ 747664 w 2520280"/>
                  <a:gd name="connsiteY2" fmla="*/ 341775 h 1240658"/>
                  <a:gd name="connsiteX3" fmla="*/ 1085595 w 2520280"/>
                  <a:gd name="connsiteY3" fmla="*/ 351715 h 1240658"/>
                  <a:gd name="connsiteX4" fmla="*/ 1483160 w 2520280"/>
                  <a:gd name="connsiteY4" fmla="*/ 391471 h 1240658"/>
                  <a:gd name="connsiteX5" fmla="*/ 1701821 w 2520280"/>
                  <a:gd name="connsiteY5" fmla="*/ 321898 h 1240658"/>
                  <a:gd name="connsiteX6" fmla="*/ 1970177 w 2520280"/>
                  <a:gd name="connsiteY6" fmla="*/ 311958 h 1240658"/>
                  <a:gd name="connsiteX7" fmla="*/ 2208718 w 2520280"/>
                  <a:gd name="connsiteY7" fmla="*/ 83358 h 1240658"/>
                  <a:gd name="connsiteX8" fmla="*/ 2520280 w 2520280"/>
                  <a:gd name="connsiteY8" fmla="*/ 91228 h 1240658"/>
                  <a:gd name="connsiteX9" fmla="*/ 2520280 w 2520280"/>
                  <a:gd name="connsiteY9" fmla="*/ 1164531 h 1240658"/>
                  <a:gd name="connsiteX10" fmla="*/ 2109326 w 2520280"/>
                  <a:gd name="connsiteY10" fmla="*/ 1037517 h 1240658"/>
                  <a:gd name="connsiteX11" fmla="*/ 1811151 w 2520280"/>
                  <a:gd name="connsiteY11" fmla="*/ 948063 h 1240658"/>
                  <a:gd name="connsiteX12" fmla="*/ 1155170 w 2520280"/>
                  <a:gd name="connsiteY12" fmla="*/ 789036 h 1240658"/>
                  <a:gd name="connsiteX13" fmla="*/ 717846 w 2520280"/>
                  <a:gd name="connsiteY13" fmla="*/ 898366 h 1240658"/>
                  <a:gd name="connsiteX14" fmla="*/ 350099 w 2520280"/>
                  <a:gd name="connsiteY14" fmla="*/ 1027576 h 1240658"/>
                  <a:gd name="connsiteX15" fmla="*/ 0 w 2520280"/>
                  <a:gd name="connsiteY15" fmla="*/ 1164531 h 1240658"/>
                  <a:gd name="connsiteX16" fmla="*/ 0 w 2520280"/>
                  <a:gd name="connsiteY16" fmla="*/ 91228 h 124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20280" h="1240658">
                    <a:moveTo>
                      <a:pt x="0" y="91228"/>
                    </a:moveTo>
                    <a:cubicBezTo>
                      <a:pt x="116700" y="91918"/>
                      <a:pt x="213521" y="13094"/>
                      <a:pt x="340160" y="242384"/>
                    </a:cubicBezTo>
                    <a:cubicBezTo>
                      <a:pt x="489247" y="232445"/>
                      <a:pt x="598577" y="351714"/>
                      <a:pt x="747664" y="341775"/>
                    </a:cubicBezTo>
                    <a:cubicBezTo>
                      <a:pt x="868590" y="376562"/>
                      <a:pt x="913316" y="403067"/>
                      <a:pt x="1085595" y="351715"/>
                    </a:cubicBezTo>
                    <a:cubicBezTo>
                      <a:pt x="1228056" y="429572"/>
                      <a:pt x="1380456" y="388158"/>
                      <a:pt x="1483160" y="391471"/>
                    </a:cubicBezTo>
                    <a:cubicBezTo>
                      <a:pt x="1585864" y="394784"/>
                      <a:pt x="1620652" y="335150"/>
                      <a:pt x="1701821" y="321898"/>
                    </a:cubicBezTo>
                    <a:cubicBezTo>
                      <a:pt x="1782990" y="308646"/>
                      <a:pt x="1890664" y="338462"/>
                      <a:pt x="1970177" y="311958"/>
                    </a:cubicBezTo>
                    <a:cubicBezTo>
                      <a:pt x="2049690" y="285454"/>
                      <a:pt x="2117034" y="120146"/>
                      <a:pt x="2208718" y="83358"/>
                    </a:cubicBezTo>
                    <a:cubicBezTo>
                      <a:pt x="2360037" y="26691"/>
                      <a:pt x="2463383" y="-75715"/>
                      <a:pt x="2520280" y="91228"/>
                    </a:cubicBezTo>
                    <a:lnTo>
                      <a:pt x="2520280" y="1164531"/>
                    </a:lnTo>
                    <a:cubicBezTo>
                      <a:pt x="2453444" y="1340467"/>
                      <a:pt x="2225858" y="1174642"/>
                      <a:pt x="2109326" y="1037517"/>
                    </a:cubicBezTo>
                    <a:cubicBezTo>
                      <a:pt x="1982855" y="1009722"/>
                      <a:pt x="1975147" y="979537"/>
                      <a:pt x="1811151" y="948063"/>
                    </a:cubicBezTo>
                    <a:cubicBezTo>
                      <a:pt x="1530624" y="844069"/>
                      <a:pt x="1403648" y="762532"/>
                      <a:pt x="1155170" y="789036"/>
                    </a:cubicBezTo>
                    <a:cubicBezTo>
                      <a:pt x="856997" y="855297"/>
                      <a:pt x="903377" y="918244"/>
                      <a:pt x="717846" y="898366"/>
                    </a:cubicBezTo>
                    <a:cubicBezTo>
                      <a:pt x="605203" y="921558"/>
                      <a:pt x="472681" y="974565"/>
                      <a:pt x="350099" y="1027576"/>
                    </a:cubicBezTo>
                    <a:lnTo>
                      <a:pt x="0" y="1164531"/>
                    </a:lnTo>
                    <a:lnTo>
                      <a:pt x="0" y="91228"/>
                    </a:lnTo>
                    <a:close/>
                  </a:path>
                </a:pathLst>
              </a:custGeom>
              <a:gradFill>
                <a:gsLst>
                  <a:gs pos="83775">
                    <a:srgbClr val="AB5F31"/>
                  </a:gs>
                  <a:gs pos="16875">
                    <a:srgbClr val="B0653C"/>
                  </a:gs>
                  <a:gs pos="0">
                    <a:srgbClr val="F79646">
                      <a:lumMod val="50000"/>
                    </a:srgbClr>
                  </a:gs>
                  <a:gs pos="45000">
                    <a:srgbClr val="C0504D">
                      <a:lumMod val="60000"/>
                      <a:lumOff val="40000"/>
                    </a:srgbClr>
                  </a:gs>
                  <a:gs pos="100000">
                    <a:srgbClr val="F79646">
                      <a:lumMod val="50000"/>
                    </a:srgbClr>
                  </a:gs>
                </a:gsLst>
                <a:lin ang="5400000" scaled="1"/>
              </a:gradFill>
              <a:ln w="2540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8" name="フローチャート: 結合子 37">
                <a:extLst>
                  <a:ext uri="{FF2B5EF4-FFF2-40B4-BE49-F238E27FC236}">
                    <a16:creationId xmlns:a16="http://schemas.microsoft.com/office/drawing/2014/main" id="{54D6D44B-5CEA-E785-9450-79F380FC002A}"/>
                  </a:ext>
                </a:extLst>
              </p:cNvPr>
              <p:cNvSpPr/>
              <p:nvPr/>
            </p:nvSpPr>
            <p:spPr>
              <a:xfrm>
                <a:off x="3654790" y="4729048"/>
                <a:ext cx="183017" cy="207396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9" name="フローチャート: 結合子 38">
                <a:extLst>
                  <a:ext uri="{FF2B5EF4-FFF2-40B4-BE49-F238E27FC236}">
                    <a16:creationId xmlns:a16="http://schemas.microsoft.com/office/drawing/2014/main" id="{83B14032-6823-445F-F778-48BAA1C0BA21}"/>
                  </a:ext>
                </a:extLst>
              </p:cNvPr>
              <p:cNvSpPr/>
              <p:nvPr/>
            </p:nvSpPr>
            <p:spPr>
              <a:xfrm>
                <a:off x="4644277" y="4878918"/>
                <a:ext cx="180836" cy="194398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0" name="フローチャート: 結合子 39">
                <a:extLst>
                  <a:ext uri="{FF2B5EF4-FFF2-40B4-BE49-F238E27FC236}">
                    <a16:creationId xmlns:a16="http://schemas.microsoft.com/office/drawing/2014/main" id="{517D314B-AEC7-E3B0-ABA1-0EFDF9E4CA93}"/>
                  </a:ext>
                </a:extLst>
              </p:cNvPr>
              <p:cNvSpPr/>
              <p:nvPr/>
            </p:nvSpPr>
            <p:spPr>
              <a:xfrm>
                <a:off x="4209967" y="4883372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" name="フローチャート: 結合子 40">
                <a:extLst>
                  <a:ext uri="{FF2B5EF4-FFF2-40B4-BE49-F238E27FC236}">
                    <a16:creationId xmlns:a16="http://schemas.microsoft.com/office/drawing/2014/main" id="{1093F143-9DA4-3C80-4491-6C83DB54D101}"/>
                  </a:ext>
                </a:extLst>
              </p:cNvPr>
              <p:cNvSpPr/>
              <p:nvPr/>
            </p:nvSpPr>
            <p:spPr>
              <a:xfrm>
                <a:off x="3726547" y="5662058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2" name="フローチャート: 結合子 41">
                <a:extLst>
                  <a:ext uri="{FF2B5EF4-FFF2-40B4-BE49-F238E27FC236}">
                    <a16:creationId xmlns:a16="http://schemas.microsoft.com/office/drawing/2014/main" id="{3481EEF9-082A-DEEC-9606-E9B4D875E1AD}"/>
                  </a:ext>
                </a:extLst>
              </p:cNvPr>
              <p:cNvSpPr/>
              <p:nvPr/>
            </p:nvSpPr>
            <p:spPr>
              <a:xfrm>
                <a:off x="4067614" y="5546655"/>
                <a:ext cx="184683" cy="155466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3" name="フローチャート: 結合子 42">
                <a:extLst>
                  <a:ext uri="{FF2B5EF4-FFF2-40B4-BE49-F238E27FC236}">
                    <a16:creationId xmlns:a16="http://schemas.microsoft.com/office/drawing/2014/main" id="{C22B8089-923A-7071-32BB-FB258FC5E47B}"/>
                  </a:ext>
                </a:extLst>
              </p:cNvPr>
              <p:cNvSpPr/>
              <p:nvPr/>
            </p:nvSpPr>
            <p:spPr>
              <a:xfrm>
                <a:off x="4517848" y="5525378"/>
                <a:ext cx="170286" cy="158171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フローチャート: 結合子 43">
                <a:extLst>
                  <a:ext uri="{FF2B5EF4-FFF2-40B4-BE49-F238E27FC236}">
                    <a16:creationId xmlns:a16="http://schemas.microsoft.com/office/drawing/2014/main" id="{6AF70703-918B-1650-F26F-2EEDFDE210CF}"/>
                  </a:ext>
                </a:extLst>
              </p:cNvPr>
              <p:cNvSpPr/>
              <p:nvPr/>
            </p:nvSpPr>
            <p:spPr>
              <a:xfrm>
                <a:off x="4935368" y="5663340"/>
                <a:ext cx="179446" cy="181231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5" name="フローチャート: 結合子 44">
                <a:extLst>
                  <a:ext uri="{FF2B5EF4-FFF2-40B4-BE49-F238E27FC236}">
                    <a16:creationId xmlns:a16="http://schemas.microsoft.com/office/drawing/2014/main" id="{1142C21E-A90B-7E71-67CC-A519C33A63BD}"/>
                  </a:ext>
                </a:extLst>
              </p:cNvPr>
              <p:cNvSpPr/>
              <p:nvPr/>
            </p:nvSpPr>
            <p:spPr>
              <a:xfrm>
                <a:off x="4073207" y="4740787"/>
                <a:ext cx="144418" cy="148032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6" name="フローチャート: 結合子 45">
                <a:extLst>
                  <a:ext uri="{FF2B5EF4-FFF2-40B4-BE49-F238E27FC236}">
                    <a16:creationId xmlns:a16="http://schemas.microsoft.com/office/drawing/2014/main" id="{EBBF8F8E-2555-9FD2-F987-3C261479769B}"/>
                  </a:ext>
                </a:extLst>
              </p:cNvPr>
              <p:cNvSpPr/>
              <p:nvPr/>
            </p:nvSpPr>
            <p:spPr>
              <a:xfrm>
                <a:off x="4432207" y="4749412"/>
                <a:ext cx="144418" cy="148032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7" name="フローチャート: 結合子 46">
                <a:extLst>
                  <a:ext uri="{FF2B5EF4-FFF2-40B4-BE49-F238E27FC236}">
                    <a16:creationId xmlns:a16="http://schemas.microsoft.com/office/drawing/2014/main" id="{BC28E093-8922-DBBC-F2F2-90231BC5D4F8}"/>
                  </a:ext>
                </a:extLst>
              </p:cNvPr>
              <p:cNvSpPr/>
              <p:nvPr/>
            </p:nvSpPr>
            <p:spPr>
              <a:xfrm>
                <a:off x="3881338" y="4690853"/>
                <a:ext cx="144418" cy="148032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フローチャート: 結合子 47">
                <a:extLst>
                  <a:ext uri="{FF2B5EF4-FFF2-40B4-BE49-F238E27FC236}">
                    <a16:creationId xmlns:a16="http://schemas.microsoft.com/office/drawing/2014/main" id="{FBC8908F-9845-5051-61E2-954090D9D3D0}"/>
                  </a:ext>
                </a:extLst>
              </p:cNvPr>
              <p:cNvSpPr/>
              <p:nvPr/>
            </p:nvSpPr>
            <p:spPr>
              <a:xfrm>
                <a:off x="4242474" y="4690011"/>
                <a:ext cx="144418" cy="148032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9" name="フローチャート: 結合子 48">
                <a:extLst>
                  <a:ext uri="{FF2B5EF4-FFF2-40B4-BE49-F238E27FC236}">
                    <a16:creationId xmlns:a16="http://schemas.microsoft.com/office/drawing/2014/main" id="{F3CA1E94-96EF-4983-51E4-BFAE941DF08E}"/>
                  </a:ext>
                </a:extLst>
              </p:cNvPr>
              <p:cNvSpPr/>
              <p:nvPr/>
            </p:nvSpPr>
            <p:spPr>
              <a:xfrm>
                <a:off x="3510687" y="5469827"/>
                <a:ext cx="144418" cy="148032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0" name="フローチャート: 結合子 49">
                <a:extLst>
                  <a:ext uri="{FF2B5EF4-FFF2-40B4-BE49-F238E27FC236}">
                    <a16:creationId xmlns:a16="http://schemas.microsoft.com/office/drawing/2014/main" id="{CC0EF38C-D4E8-F093-107D-BB78B7E39091}"/>
                  </a:ext>
                </a:extLst>
              </p:cNvPr>
              <p:cNvSpPr/>
              <p:nvPr/>
            </p:nvSpPr>
            <p:spPr>
              <a:xfrm>
                <a:off x="4295360" y="5530244"/>
                <a:ext cx="144418" cy="148032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1" name="フローチャート: 結合子 50">
                <a:extLst>
                  <a:ext uri="{FF2B5EF4-FFF2-40B4-BE49-F238E27FC236}">
                    <a16:creationId xmlns:a16="http://schemas.microsoft.com/office/drawing/2014/main" id="{6FA10354-D503-F9DC-88A0-712C2480C8CC}"/>
                  </a:ext>
                </a:extLst>
              </p:cNvPr>
              <p:cNvSpPr/>
              <p:nvPr/>
            </p:nvSpPr>
            <p:spPr>
              <a:xfrm>
                <a:off x="4711491" y="5565099"/>
                <a:ext cx="140416" cy="138936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2" name="フローチャート: 結合子 51">
                <a:extLst>
                  <a:ext uri="{FF2B5EF4-FFF2-40B4-BE49-F238E27FC236}">
                    <a16:creationId xmlns:a16="http://schemas.microsoft.com/office/drawing/2014/main" id="{B94199B2-6F5C-EB6F-6ADE-B1BA1B40D23B}"/>
                  </a:ext>
                </a:extLst>
              </p:cNvPr>
              <p:cNvSpPr/>
              <p:nvPr/>
            </p:nvSpPr>
            <p:spPr>
              <a:xfrm>
                <a:off x="3911937" y="4878669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3" name="フローチャート: 結合子 52">
                <a:extLst>
                  <a:ext uri="{FF2B5EF4-FFF2-40B4-BE49-F238E27FC236}">
                    <a16:creationId xmlns:a16="http://schemas.microsoft.com/office/drawing/2014/main" id="{A254D81F-970E-BDD4-E691-239962A28895}"/>
                  </a:ext>
                </a:extLst>
              </p:cNvPr>
              <p:cNvSpPr/>
              <p:nvPr/>
            </p:nvSpPr>
            <p:spPr>
              <a:xfrm>
                <a:off x="4909532" y="4853409"/>
                <a:ext cx="174460" cy="180601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4" name="フローチャート: 結合子 53">
                <a:extLst>
                  <a:ext uri="{FF2B5EF4-FFF2-40B4-BE49-F238E27FC236}">
                    <a16:creationId xmlns:a16="http://schemas.microsoft.com/office/drawing/2014/main" id="{21783B1A-9DA9-1055-CCD3-91CDDB0DBF5E}"/>
                  </a:ext>
                </a:extLst>
              </p:cNvPr>
              <p:cNvSpPr/>
              <p:nvPr/>
            </p:nvSpPr>
            <p:spPr>
              <a:xfrm>
                <a:off x="4438440" y="4926258"/>
                <a:ext cx="180836" cy="194398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フローチャート: 結合子 54">
                <a:extLst>
                  <a:ext uri="{FF2B5EF4-FFF2-40B4-BE49-F238E27FC236}">
                    <a16:creationId xmlns:a16="http://schemas.microsoft.com/office/drawing/2014/main" id="{9F2F95A9-C696-B728-0D98-FB4324F40409}"/>
                  </a:ext>
                </a:extLst>
              </p:cNvPr>
              <p:cNvSpPr/>
              <p:nvPr/>
            </p:nvSpPr>
            <p:spPr>
              <a:xfrm>
                <a:off x="4794809" y="4704118"/>
                <a:ext cx="170744" cy="165758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6" name="フローチャート: 結合子 55">
                <a:extLst>
                  <a:ext uri="{FF2B5EF4-FFF2-40B4-BE49-F238E27FC236}">
                    <a16:creationId xmlns:a16="http://schemas.microsoft.com/office/drawing/2014/main" id="{0B3B27DD-9420-A40B-02DE-CC49F62C3B4D}"/>
                  </a:ext>
                </a:extLst>
              </p:cNvPr>
              <p:cNvSpPr/>
              <p:nvPr/>
            </p:nvSpPr>
            <p:spPr>
              <a:xfrm>
                <a:off x="4090894" y="5731188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7" name="フローチャート: 結合子 56">
                <a:extLst>
                  <a:ext uri="{FF2B5EF4-FFF2-40B4-BE49-F238E27FC236}">
                    <a16:creationId xmlns:a16="http://schemas.microsoft.com/office/drawing/2014/main" id="{1548E6DD-1641-EE4C-72DE-AF052BAB5F26}"/>
                  </a:ext>
                </a:extLst>
              </p:cNvPr>
              <p:cNvSpPr/>
              <p:nvPr/>
            </p:nvSpPr>
            <p:spPr>
              <a:xfrm>
                <a:off x="4392977" y="5683549"/>
                <a:ext cx="197852" cy="189240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8" name="フローチャート: 結合子 57">
                <a:extLst>
                  <a:ext uri="{FF2B5EF4-FFF2-40B4-BE49-F238E27FC236}">
                    <a16:creationId xmlns:a16="http://schemas.microsoft.com/office/drawing/2014/main" id="{A6536B41-2EE4-0FFE-4861-71E7C1C7DED3}"/>
                  </a:ext>
                </a:extLst>
              </p:cNvPr>
              <p:cNvSpPr/>
              <p:nvPr/>
            </p:nvSpPr>
            <p:spPr>
              <a:xfrm>
                <a:off x="4703945" y="5737538"/>
                <a:ext cx="195033" cy="159697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9" name="フローチャート: 結合子 58">
                <a:extLst>
                  <a:ext uri="{FF2B5EF4-FFF2-40B4-BE49-F238E27FC236}">
                    <a16:creationId xmlns:a16="http://schemas.microsoft.com/office/drawing/2014/main" id="{F57C51F7-15ED-E4C6-7015-6F40800EBBB8}"/>
                  </a:ext>
                </a:extLst>
              </p:cNvPr>
              <p:cNvSpPr/>
              <p:nvPr/>
            </p:nvSpPr>
            <p:spPr>
              <a:xfrm>
                <a:off x="5265514" y="5518211"/>
                <a:ext cx="169865" cy="165338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" name="フローチャート: 結合子 59">
                <a:extLst>
                  <a:ext uri="{FF2B5EF4-FFF2-40B4-BE49-F238E27FC236}">
                    <a16:creationId xmlns:a16="http://schemas.microsoft.com/office/drawing/2014/main" id="{99DD98F2-3C47-3D90-A212-E0294A4DC379}"/>
                  </a:ext>
                </a:extLst>
              </p:cNvPr>
              <p:cNvSpPr/>
              <p:nvPr/>
            </p:nvSpPr>
            <p:spPr>
              <a:xfrm>
                <a:off x="3525015" y="5066777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1" name="フローチャート: 結合子 60">
                <a:extLst>
                  <a:ext uri="{FF2B5EF4-FFF2-40B4-BE49-F238E27FC236}">
                    <a16:creationId xmlns:a16="http://schemas.microsoft.com/office/drawing/2014/main" id="{970B254D-5CAB-821F-9700-C965A80C7945}"/>
                  </a:ext>
                </a:extLst>
              </p:cNvPr>
              <p:cNvSpPr/>
              <p:nvPr/>
            </p:nvSpPr>
            <p:spPr>
              <a:xfrm>
                <a:off x="5265514" y="4971793"/>
                <a:ext cx="154403" cy="167857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2" name="フローチャート: 結合子 61">
                <a:extLst>
                  <a:ext uri="{FF2B5EF4-FFF2-40B4-BE49-F238E27FC236}">
                    <a16:creationId xmlns:a16="http://schemas.microsoft.com/office/drawing/2014/main" id="{9CBBFDFE-5710-86C6-D443-8B3F48296786}"/>
                  </a:ext>
                </a:extLst>
              </p:cNvPr>
              <p:cNvSpPr/>
              <p:nvPr/>
            </p:nvSpPr>
            <p:spPr>
              <a:xfrm>
                <a:off x="3691071" y="5348015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3" name="フローチャート: 結合子 62">
                <a:extLst>
                  <a:ext uri="{FF2B5EF4-FFF2-40B4-BE49-F238E27FC236}">
                    <a16:creationId xmlns:a16="http://schemas.microsoft.com/office/drawing/2014/main" id="{580D82F6-54C6-8C49-FDB7-FE3D75114540}"/>
                  </a:ext>
                </a:extLst>
              </p:cNvPr>
              <p:cNvSpPr/>
              <p:nvPr/>
            </p:nvSpPr>
            <p:spPr>
              <a:xfrm>
                <a:off x="3781791" y="5120044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4" name="フローチャート: 結合子 63">
                <a:extLst>
                  <a:ext uri="{FF2B5EF4-FFF2-40B4-BE49-F238E27FC236}">
                    <a16:creationId xmlns:a16="http://schemas.microsoft.com/office/drawing/2014/main" id="{FA0BBDAE-2174-B156-2CED-F8BC407000C2}"/>
                  </a:ext>
                </a:extLst>
              </p:cNvPr>
              <p:cNvSpPr/>
              <p:nvPr/>
            </p:nvSpPr>
            <p:spPr>
              <a:xfrm>
                <a:off x="3931608" y="5308851"/>
                <a:ext cx="200387" cy="182513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5" name="フローチャート: 結合子 64">
                <a:extLst>
                  <a:ext uri="{FF2B5EF4-FFF2-40B4-BE49-F238E27FC236}">
                    <a16:creationId xmlns:a16="http://schemas.microsoft.com/office/drawing/2014/main" id="{2E014CFD-E446-D087-05D5-405CC9CC176F}"/>
                  </a:ext>
                </a:extLst>
              </p:cNvPr>
              <p:cNvSpPr/>
              <p:nvPr/>
            </p:nvSpPr>
            <p:spPr>
              <a:xfrm>
                <a:off x="4327242" y="5209924"/>
                <a:ext cx="163037" cy="168045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6" name="フローチャート: 結合子 65">
                <a:extLst>
                  <a:ext uri="{FF2B5EF4-FFF2-40B4-BE49-F238E27FC236}">
                    <a16:creationId xmlns:a16="http://schemas.microsoft.com/office/drawing/2014/main" id="{0BBA8DA4-BADF-9500-17F9-F5040580A44F}"/>
                  </a:ext>
                </a:extLst>
              </p:cNvPr>
              <p:cNvSpPr/>
              <p:nvPr/>
            </p:nvSpPr>
            <p:spPr>
              <a:xfrm>
                <a:off x="4531790" y="5182347"/>
                <a:ext cx="196479" cy="184531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7" name="フローチャート: 結合子 66">
                <a:extLst>
                  <a:ext uri="{FF2B5EF4-FFF2-40B4-BE49-F238E27FC236}">
                    <a16:creationId xmlns:a16="http://schemas.microsoft.com/office/drawing/2014/main" id="{4D202AC7-CC6D-C086-2953-41E153D82BB9}"/>
                  </a:ext>
                </a:extLst>
              </p:cNvPr>
              <p:cNvSpPr/>
              <p:nvPr/>
            </p:nvSpPr>
            <p:spPr>
              <a:xfrm>
                <a:off x="4918372" y="5384323"/>
                <a:ext cx="196442" cy="185765"/>
              </a:xfrm>
              <a:prstGeom prst="flowChartConnector">
                <a:avLst/>
              </a:prstGeom>
              <a:gradFill flip="none" rotWithShape="1">
                <a:gsLst>
                  <a:gs pos="30000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8" name="フローチャート: 結合子 67">
                <a:extLst>
                  <a:ext uri="{FF2B5EF4-FFF2-40B4-BE49-F238E27FC236}">
                    <a16:creationId xmlns:a16="http://schemas.microsoft.com/office/drawing/2014/main" id="{B6354333-24A8-9003-917E-6BBD95E8BFB8}"/>
                  </a:ext>
                </a:extLst>
              </p:cNvPr>
              <p:cNvSpPr/>
              <p:nvPr/>
            </p:nvSpPr>
            <p:spPr>
              <a:xfrm>
                <a:off x="4618408" y="4684525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9" name="フローチャート: 結合子 68">
                <a:extLst>
                  <a:ext uri="{FF2B5EF4-FFF2-40B4-BE49-F238E27FC236}">
                    <a16:creationId xmlns:a16="http://schemas.microsoft.com/office/drawing/2014/main" id="{FE962351-251F-498C-1018-64C10EFF4231}"/>
                  </a:ext>
                </a:extLst>
              </p:cNvPr>
              <p:cNvSpPr/>
              <p:nvPr/>
            </p:nvSpPr>
            <p:spPr>
              <a:xfrm>
                <a:off x="5196439" y="5291701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0" name="フローチャート: 結合子 69">
                <a:extLst>
                  <a:ext uri="{FF2B5EF4-FFF2-40B4-BE49-F238E27FC236}">
                    <a16:creationId xmlns:a16="http://schemas.microsoft.com/office/drawing/2014/main" id="{A57C755C-1DF9-4709-4169-78E03222553C}"/>
                  </a:ext>
                </a:extLst>
              </p:cNvPr>
              <p:cNvSpPr/>
              <p:nvPr/>
            </p:nvSpPr>
            <p:spPr>
              <a:xfrm>
                <a:off x="4186448" y="5320556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1" name="フローチャート: 結合子 70">
                <a:extLst>
                  <a:ext uri="{FF2B5EF4-FFF2-40B4-BE49-F238E27FC236}">
                    <a16:creationId xmlns:a16="http://schemas.microsoft.com/office/drawing/2014/main" id="{F360642F-8183-F893-3FF6-2E7D0488D70D}"/>
                  </a:ext>
                </a:extLst>
              </p:cNvPr>
              <p:cNvSpPr/>
              <p:nvPr/>
            </p:nvSpPr>
            <p:spPr>
              <a:xfrm>
                <a:off x="3484978" y="5271800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フローチャート: 結合子 71">
                <a:extLst>
                  <a:ext uri="{FF2B5EF4-FFF2-40B4-BE49-F238E27FC236}">
                    <a16:creationId xmlns:a16="http://schemas.microsoft.com/office/drawing/2014/main" id="{7259D190-CAB2-C190-2DC2-EB3CA9BB6DF5}"/>
                  </a:ext>
                </a:extLst>
              </p:cNvPr>
              <p:cNvSpPr/>
              <p:nvPr/>
            </p:nvSpPr>
            <p:spPr>
              <a:xfrm>
                <a:off x="4696107" y="5377969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3" name="フローチャート: 結合子 72">
                <a:extLst>
                  <a:ext uri="{FF2B5EF4-FFF2-40B4-BE49-F238E27FC236}">
                    <a16:creationId xmlns:a16="http://schemas.microsoft.com/office/drawing/2014/main" id="{88D209B0-BDC2-C8FA-0882-9D3132517BDC}"/>
                  </a:ext>
                </a:extLst>
              </p:cNvPr>
              <p:cNvSpPr/>
              <p:nvPr/>
            </p:nvSpPr>
            <p:spPr>
              <a:xfrm>
                <a:off x="4075844" y="5174652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フローチャート: 結合子 73">
                <a:extLst>
                  <a:ext uri="{FF2B5EF4-FFF2-40B4-BE49-F238E27FC236}">
                    <a16:creationId xmlns:a16="http://schemas.microsoft.com/office/drawing/2014/main" id="{E66F5CAB-A373-2C14-52A0-CFDD166AE7BD}"/>
                  </a:ext>
                </a:extLst>
              </p:cNvPr>
              <p:cNvSpPr/>
              <p:nvPr/>
            </p:nvSpPr>
            <p:spPr>
              <a:xfrm>
                <a:off x="5055802" y="5132842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5" name="フローチャート: 結合子 74">
                <a:extLst>
                  <a:ext uri="{FF2B5EF4-FFF2-40B4-BE49-F238E27FC236}">
                    <a16:creationId xmlns:a16="http://schemas.microsoft.com/office/drawing/2014/main" id="{B704096C-7970-61C6-278F-9BE9FD15CA0E}"/>
                  </a:ext>
                </a:extLst>
              </p:cNvPr>
              <p:cNvSpPr/>
              <p:nvPr/>
            </p:nvSpPr>
            <p:spPr>
              <a:xfrm>
                <a:off x="4755342" y="5160935"/>
                <a:ext cx="122279" cy="112525"/>
              </a:xfrm>
              <a:prstGeom prst="flowChartConnector">
                <a:avLst/>
              </a:prstGeom>
              <a:gradFill flip="none" rotWithShape="1">
                <a:gsLst>
                  <a:gs pos="12528">
                    <a:sysClr val="window" lastClr="FFFFFF"/>
                  </a:gs>
                  <a:gs pos="58000">
                    <a:srgbClr val="EAB200"/>
                  </a:gs>
                  <a:gs pos="0">
                    <a:sysClr val="window" lastClr="FFFFFF"/>
                  </a:gs>
                  <a:gs pos="100000">
                    <a:srgbClr val="EAB20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5" name="角丸四角形 106">
              <a:extLst>
                <a:ext uri="{FF2B5EF4-FFF2-40B4-BE49-F238E27FC236}">
                  <a16:creationId xmlns:a16="http://schemas.microsoft.com/office/drawing/2014/main" id="{5B47579D-C36D-AA5E-01CD-1F27AB2FB06C}"/>
                </a:ext>
              </a:extLst>
            </p:cNvPr>
            <p:cNvSpPr/>
            <p:nvPr/>
          </p:nvSpPr>
          <p:spPr>
            <a:xfrm>
              <a:off x="3722317" y="3728110"/>
              <a:ext cx="1666370" cy="505496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脂質異常</a:t>
              </a: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46D503AE-4C35-5D58-0885-799636BED1A5}"/>
              </a:ext>
            </a:extLst>
          </p:cNvPr>
          <p:cNvGrpSpPr/>
          <p:nvPr/>
        </p:nvGrpSpPr>
        <p:grpSpPr>
          <a:xfrm>
            <a:off x="3892236" y="3722144"/>
            <a:ext cx="2130837" cy="2530090"/>
            <a:chOff x="5969555" y="3732737"/>
            <a:chExt cx="2130837" cy="2530090"/>
          </a:xfrm>
        </p:grpSpPr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9D1ACB99-633F-3644-7A62-E3D368DDA1CB}"/>
                </a:ext>
              </a:extLst>
            </p:cNvPr>
            <p:cNvGrpSpPr/>
            <p:nvPr/>
          </p:nvGrpSpPr>
          <p:grpSpPr>
            <a:xfrm>
              <a:off x="5969555" y="4289733"/>
              <a:ext cx="2130837" cy="1973094"/>
              <a:chOff x="5753531" y="4289733"/>
              <a:chExt cx="2130837" cy="1973094"/>
            </a:xfrm>
          </p:grpSpPr>
          <p:sp>
            <p:nvSpPr>
              <p:cNvPr id="79" name="正方形/長方形 84">
                <a:extLst>
                  <a:ext uri="{FF2B5EF4-FFF2-40B4-BE49-F238E27FC236}">
                    <a16:creationId xmlns:a16="http://schemas.microsoft.com/office/drawing/2014/main" id="{7619A1AC-270A-CB45-5FF3-F4DE3317B342}"/>
                  </a:ext>
                </a:extLst>
              </p:cNvPr>
              <p:cNvSpPr/>
              <p:nvPr/>
            </p:nvSpPr>
            <p:spPr>
              <a:xfrm>
                <a:off x="5759967" y="4489400"/>
                <a:ext cx="2124401" cy="1562512"/>
              </a:xfrm>
              <a:custGeom>
                <a:avLst/>
                <a:gdLst>
                  <a:gd name="connsiteX0" fmla="*/ 0 w 2520280"/>
                  <a:gd name="connsiteY0" fmla="*/ 0 h 1584176"/>
                  <a:gd name="connsiteX1" fmla="*/ 2520280 w 2520280"/>
                  <a:gd name="connsiteY1" fmla="*/ 0 h 1584176"/>
                  <a:gd name="connsiteX2" fmla="*/ 2520280 w 2520280"/>
                  <a:gd name="connsiteY2" fmla="*/ 1584176 h 1584176"/>
                  <a:gd name="connsiteX3" fmla="*/ 0 w 2520280"/>
                  <a:gd name="connsiteY3" fmla="*/ 1584176 h 1584176"/>
                  <a:gd name="connsiteX4" fmla="*/ 0 w 2520280"/>
                  <a:gd name="connsiteY4" fmla="*/ 0 h 1584176"/>
                  <a:gd name="connsiteX0" fmla="*/ 0 w 2520280"/>
                  <a:gd name="connsiteY0" fmla="*/ 329963 h 1914139"/>
                  <a:gd name="connsiteX1" fmla="*/ 1236232 w 2520280"/>
                  <a:gd name="connsiteY1" fmla="*/ 0 h 1914139"/>
                  <a:gd name="connsiteX2" fmla="*/ 2520280 w 2520280"/>
                  <a:gd name="connsiteY2" fmla="*/ 329963 h 1914139"/>
                  <a:gd name="connsiteX3" fmla="*/ 2520280 w 2520280"/>
                  <a:gd name="connsiteY3" fmla="*/ 1914139 h 1914139"/>
                  <a:gd name="connsiteX4" fmla="*/ 0 w 2520280"/>
                  <a:gd name="connsiteY4" fmla="*/ 1914139 h 1914139"/>
                  <a:gd name="connsiteX5" fmla="*/ 0 w 2520280"/>
                  <a:gd name="connsiteY5" fmla="*/ 329963 h 1914139"/>
                  <a:gd name="connsiteX0" fmla="*/ 0 w 2520280"/>
                  <a:gd name="connsiteY0" fmla="*/ 329963 h 1914139"/>
                  <a:gd name="connsiteX1" fmla="*/ 1236232 w 2520280"/>
                  <a:gd name="connsiteY1" fmla="*/ 0 h 1914139"/>
                  <a:gd name="connsiteX2" fmla="*/ 2520280 w 2520280"/>
                  <a:gd name="connsiteY2" fmla="*/ 329963 h 1914139"/>
                  <a:gd name="connsiteX3" fmla="*/ 2520280 w 2520280"/>
                  <a:gd name="connsiteY3" fmla="*/ 1914139 h 1914139"/>
                  <a:gd name="connsiteX4" fmla="*/ 0 w 2520280"/>
                  <a:gd name="connsiteY4" fmla="*/ 1914139 h 1914139"/>
                  <a:gd name="connsiteX5" fmla="*/ 0 w 2520280"/>
                  <a:gd name="connsiteY5" fmla="*/ 329963 h 1914139"/>
                  <a:gd name="connsiteX0" fmla="*/ 0 w 2520280"/>
                  <a:gd name="connsiteY0" fmla="*/ 331241 h 1915417"/>
                  <a:gd name="connsiteX1" fmla="*/ 620006 w 2520280"/>
                  <a:gd name="connsiteY1" fmla="*/ 299453 h 1915417"/>
                  <a:gd name="connsiteX2" fmla="*/ 1236232 w 2520280"/>
                  <a:gd name="connsiteY2" fmla="*/ 1278 h 1915417"/>
                  <a:gd name="connsiteX3" fmla="*/ 2520280 w 2520280"/>
                  <a:gd name="connsiteY3" fmla="*/ 331241 h 1915417"/>
                  <a:gd name="connsiteX4" fmla="*/ 2520280 w 2520280"/>
                  <a:gd name="connsiteY4" fmla="*/ 1915417 h 1915417"/>
                  <a:gd name="connsiteX5" fmla="*/ 0 w 2520280"/>
                  <a:gd name="connsiteY5" fmla="*/ 1915417 h 1915417"/>
                  <a:gd name="connsiteX6" fmla="*/ 0 w 2520280"/>
                  <a:gd name="connsiteY6" fmla="*/ 331241 h 1915417"/>
                  <a:gd name="connsiteX0" fmla="*/ 0 w 2520280"/>
                  <a:gd name="connsiteY0" fmla="*/ 331241 h 1915417"/>
                  <a:gd name="connsiteX1" fmla="*/ 620006 w 2520280"/>
                  <a:gd name="connsiteY1" fmla="*/ 299453 h 1915417"/>
                  <a:gd name="connsiteX2" fmla="*/ 1236232 w 2520280"/>
                  <a:gd name="connsiteY2" fmla="*/ 1278 h 1915417"/>
                  <a:gd name="connsiteX3" fmla="*/ 2520280 w 2520280"/>
                  <a:gd name="connsiteY3" fmla="*/ 331241 h 1915417"/>
                  <a:gd name="connsiteX4" fmla="*/ 2520280 w 2520280"/>
                  <a:gd name="connsiteY4" fmla="*/ 1915417 h 1915417"/>
                  <a:gd name="connsiteX5" fmla="*/ 0 w 2520280"/>
                  <a:gd name="connsiteY5" fmla="*/ 1915417 h 1915417"/>
                  <a:gd name="connsiteX6" fmla="*/ 0 w 2520280"/>
                  <a:gd name="connsiteY6" fmla="*/ 331241 h 1915417"/>
                  <a:gd name="connsiteX0" fmla="*/ 0 w 2520280"/>
                  <a:gd name="connsiteY0" fmla="*/ 331241 h 1915417"/>
                  <a:gd name="connsiteX1" fmla="*/ 620006 w 2520280"/>
                  <a:gd name="connsiteY1" fmla="*/ 299453 h 1915417"/>
                  <a:gd name="connsiteX2" fmla="*/ 1236232 w 2520280"/>
                  <a:gd name="connsiteY2" fmla="*/ 1278 h 1915417"/>
                  <a:gd name="connsiteX3" fmla="*/ 2520280 w 2520280"/>
                  <a:gd name="connsiteY3" fmla="*/ 331241 h 1915417"/>
                  <a:gd name="connsiteX4" fmla="*/ 2520280 w 2520280"/>
                  <a:gd name="connsiteY4" fmla="*/ 1915417 h 1915417"/>
                  <a:gd name="connsiteX5" fmla="*/ 0 w 2520280"/>
                  <a:gd name="connsiteY5" fmla="*/ 1915417 h 1915417"/>
                  <a:gd name="connsiteX6" fmla="*/ 0 w 2520280"/>
                  <a:gd name="connsiteY6" fmla="*/ 331241 h 1915417"/>
                  <a:gd name="connsiteX0" fmla="*/ 0 w 2520280"/>
                  <a:gd name="connsiteY0" fmla="*/ 332077 h 1916253"/>
                  <a:gd name="connsiteX1" fmla="*/ 620006 w 2520280"/>
                  <a:gd name="connsiteY1" fmla="*/ 300289 h 1916253"/>
                  <a:gd name="connsiteX2" fmla="*/ 1236232 w 2520280"/>
                  <a:gd name="connsiteY2" fmla="*/ 2114 h 1916253"/>
                  <a:gd name="connsiteX3" fmla="*/ 1852458 w 2520280"/>
                  <a:gd name="connsiteY3" fmla="*/ 290350 h 1916253"/>
                  <a:gd name="connsiteX4" fmla="*/ 2520280 w 2520280"/>
                  <a:gd name="connsiteY4" fmla="*/ 332077 h 1916253"/>
                  <a:gd name="connsiteX5" fmla="*/ 2520280 w 2520280"/>
                  <a:gd name="connsiteY5" fmla="*/ 1916253 h 1916253"/>
                  <a:gd name="connsiteX6" fmla="*/ 0 w 2520280"/>
                  <a:gd name="connsiteY6" fmla="*/ 1916253 h 1916253"/>
                  <a:gd name="connsiteX7" fmla="*/ 0 w 2520280"/>
                  <a:gd name="connsiteY7" fmla="*/ 332077 h 1916253"/>
                  <a:gd name="connsiteX0" fmla="*/ 0 w 2520280"/>
                  <a:gd name="connsiteY0" fmla="*/ 332077 h 1916253"/>
                  <a:gd name="connsiteX1" fmla="*/ 620006 w 2520280"/>
                  <a:gd name="connsiteY1" fmla="*/ 300289 h 1916253"/>
                  <a:gd name="connsiteX2" fmla="*/ 1236232 w 2520280"/>
                  <a:gd name="connsiteY2" fmla="*/ 2114 h 1916253"/>
                  <a:gd name="connsiteX3" fmla="*/ 1852458 w 2520280"/>
                  <a:gd name="connsiteY3" fmla="*/ 290350 h 1916253"/>
                  <a:gd name="connsiteX4" fmla="*/ 2520280 w 2520280"/>
                  <a:gd name="connsiteY4" fmla="*/ 332077 h 1916253"/>
                  <a:gd name="connsiteX5" fmla="*/ 2520280 w 2520280"/>
                  <a:gd name="connsiteY5" fmla="*/ 1916253 h 1916253"/>
                  <a:gd name="connsiteX6" fmla="*/ 0 w 2520280"/>
                  <a:gd name="connsiteY6" fmla="*/ 1916253 h 1916253"/>
                  <a:gd name="connsiteX7" fmla="*/ 0 w 2520280"/>
                  <a:gd name="connsiteY7" fmla="*/ 332077 h 1916253"/>
                  <a:gd name="connsiteX0" fmla="*/ 0 w 2520280"/>
                  <a:gd name="connsiteY0" fmla="*/ 331853 h 1916029"/>
                  <a:gd name="connsiteX1" fmla="*/ 620006 w 2520280"/>
                  <a:gd name="connsiteY1" fmla="*/ 300065 h 1916029"/>
                  <a:gd name="connsiteX2" fmla="*/ 1236232 w 2520280"/>
                  <a:gd name="connsiteY2" fmla="*/ 1890 h 1916029"/>
                  <a:gd name="connsiteX3" fmla="*/ 1981667 w 2520280"/>
                  <a:gd name="connsiteY3" fmla="*/ 323798 h 1916029"/>
                  <a:gd name="connsiteX4" fmla="*/ 2520280 w 2520280"/>
                  <a:gd name="connsiteY4" fmla="*/ 331853 h 1916029"/>
                  <a:gd name="connsiteX5" fmla="*/ 2520280 w 2520280"/>
                  <a:gd name="connsiteY5" fmla="*/ 1916029 h 1916029"/>
                  <a:gd name="connsiteX6" fmla="*/ 0 w 2520280"/>
                  <a:gd name="connsiteY6" fmla="*/ 1916029 h 1916029"/>
                  <a:gd name="connsiteX7" fmla="*/ 0 w 2520280"/>
                  <a:gd name="connsiteY7" fmla="*/ 331853 h 1916029"/>
                  <a:gd name="connsiteX0" fmla="*/ 0 w 2520280"/>
                  <a:gd name="connsiteY0" fmla="*/ 331853 h 2147845"/>
                  <a:gd name="connsiteX1" fmla="*/ 620006 w 2520280"/>
                  <a:gd name="connsiteY1" fmla="*/ 300065 h 2147845"/>
                  <a:gd name="connsiteX2" fmla="*/ 1236232 w 2520280"/>
                  <a:gd name="connsiteY2" fmla="*/ 1890 h 2147845"/>
                  <a:gd name="connsiteX3" fmla="*/ 1981667 w 2520280"/>
                  <a:gd name="connsiteY3" fmla="*/ 323798 h 2147845"/>
                  <a:gd name="connsiteX4" fmla="*/ 2520280 w 2520280"/>
                  <a:gd name="connsiteY4" fmla="*/ 331853 h 2147845"/>
                  <a:gd name="connsiteX5" fmla="*/ 2520280 w 2520280"/>
                  <a:gd name="connsiteY5" fmla="*/ 1916029 h 2147845"/>
                  <a:gd name="connsiteX6" fmla="*/ 1203595 w 2520280"/>
                  <a:gd name="connsiteY6" fmla="*/ 2147767 h 2147845"/>
                  <a:gd name="connsiteX7" fmla="*/ 0 w 2520280"/>
                  <a:gd name="connsiteY7" fmla="*/ 1916029 h 2147845"/>
                  <a:gd name="connsiteX8" fmla="*/ 0 w 2520280"/>
                  <a:gd name="connsiteY8" fmla="*/ 331853 h 2147845"/>
                  <a:gd name="connsiteX0" fmla="*/ 0 w 2520280"/>
                  <a:gd name="connsiteY0" fmla="*/ 331853 h 2148686"/>
                  <a:gd name="connsiteX1" fmla="*/ 620006 w 2520280"/>
                  <a:gd name="connsiteY1" fmla="*/ 300065 h 2148686"/>
                  <a:gd name="connsiteX2" fmla="*/ 1236232 w 2520280"/>
                  <a:gd name="connsiteY2" fmla="*/ 1890 h 2148686"/>
                  <a:gd name="connsiteX3" fmla="*/ 1981667 w 2520280"/>
                  <a:gd name="connsiteY3" fmla="*/ 323798 h 2148686"/>
                  <a:gd name="connsiteX4" fmla="*/ 2520280 w 2520280"/>
                  <a:gd name="connsiteY4" fmla="*/ 331853 h 2148686"/>
                  <a:gd name="connsiteX5" fmla="*/ 2520280 w 2520280"/>
                  <a:gd name="connsiteY5" fmla="*/ 1916029 h 2148686"/>
                  <a:gd name="connsiteX6" fmla="*/ 1958969 w 2520280"/>
                  <a:gd name="connsiteY6" fmla="*/ 1923292 h 2148686"/>
                  <a:gd name="connsiteX7" fmla="*/ 1203595 w 2520280"/>
                  <a:gd name="connsiteY7" fmla="*/ 2147767 h 2148686"/>
                  <a:gd name="connsiteX8" fmla="*/ 0 w 2520280"/>
                  <a:gd name="connsiteY8" fmla="*/ 1916029 h 2148686"/>
                  <a:gd name="connsiteX9" fmla="*/ 0 w 2520280"/>
                  <a:gd name="connsiteY9" fmla="*/ 331853 h 2148686"/>
                  <a:gd name="connsiteX0" fmla="*/ 0 w 2520280"/>
                  <a:gd name="connsiteY0" fmla="*/ 331853 h 2148686"/>
                  <a:gd name="connsiteX1" fmla="*/ 620006 w 2520280"/>
                  <a:gd name="connsiteY1" fmla="*/ 300065 h 2148686"/>
                  <a:gd name="connsiteX2" fmla="*/ 1236232 w 2520280"/>
                  <a:gd name="connsiteY2" fmla="*/ 1890 h 2148686"/>
                  <a:gd name="connsiteX3" fmla="*/ 1981667 w 2520280"/>
                  <a:gd name="connsiteY3" fmla="*/ 323798 h 2148686"/>
                  <a:gd name="connsiteX4" fmla="*/ 2520280 w 2520280"/>
                  <a:gd name="connsiteY4" fmla="*/ 331853 h 2148686"/>
                  <a:gd name="connsiteX5" fmla="*/ 2520280 w 2520280"/>
                  <a:gd name="connsiteY5" fmla="*/ 1916029 h 2148686"/>
                  <a:gd name="connsiteX6" fmla="*/ 1958969 w 2520280"/>
                  <a:gd name="connsiteY6" fmla="*/ 1923292 h 2148686"/>
                  <a:gd name="connsiteX7" fmla="*/ 1203595 w 2520280"/>
                  <a:gd name="connsiteY7" fmla="*/ 2147767 h 2148686"/>
                  <a:gd name="connsiteX8" fmla="*/ 0 w 2520280"/>
                  <a:gd name="connsiteY8" fmla="*/ 1916029 h 2148686"/>
                  <a:gd name="connsiteX9" fmla="*/ 0 w 2520280"/>
                  <a:gd name="connsiteY9" fmla="*/ 331853 h 2148686"/>
                  <a:gd name="connsiteX0" fmla="*/ 0 w 2520280"/>
                  <a:gd name="connsiteY0" fmla="*/ 331853 h 2148686"/>
                  <a:gd name="connsiteX1" fmla="*/ 620006 w 2520280"/>
                  <a:gd name="connsiteY1" fmla="*/ 300065 h 2148686"/>
                  <a:gd name="connsiteX2" fmla="*/ 1236232 w 2520280"/>
                  <a:gd name="connsiteY2" fmla="*/ 1890 h 2148686"/>
                  <a:gd name="connsiteX3" fmla="*/ 1981667 w 2520280"/>
                  <a:gd name="connsiteY3" fmla="*/ 323798 h 2148686"/>
                  <a:gd name="connsiteX4" fmla="*/ 2520280 w 2520280"/>
                  <a:gd name="connsiteY4" fmla="*/ 331853 h 2148686"/>
                  <a:gd name="connsiteX5" fmla="*/ 2520280 w 2520280"/>
                  <a:gd name="connsiteY5" fmla="*/ 1916029 h 2148686"/>
                  <a:gd name="connsiteX6" fmla="*/ 1958969 w 2520280"/>
                  <a:gd name="connsiteY6" fmla="*/ 1923292 h 2148686"/>
                  <a:gd name="connsiteX7" fmla="*/ 1203595 w 2520280"/>
                  <a:gd name="connsiteY7" fmla="*/ 2147767 h 2148686"/>
                  <a:gd name="connsiteX8" fmla="*/ 0 w 2520280"/>
                  <a:gd name="connsiteY8" fmla="*/ 1916029 h 2148686"/>
                  <a:gd name="connsiteX9" fmla="*/ 0 w 2520280"/>
                  <a:gd name="connsiteY9" fmla="*/ 331853 h 2148686"/>
                  <a:gd name="connsiteX0" fmla="*/ 0 w 2520280"/>
                  <a:gd name="connsiteY0" fmla="*/ 331853 h 2148686"/>
                  <a:gd name="connsiteX1" fmla="*/ 620006 w 2520280"/>
                  <a:gd name="connsiteY1" fmla="*/ 300065 h 2148686"/>
                  <a:gd name="connsiteX2" fmla="*/ 1236232 w 2520280"/>
                  <a:gd name="connsiteY2" fmla="*/ 1890 h 2148686"/>
                  <a:gd name="connsiteX3" fmla="*/ 1981667 w 2520280"/>
                  <a:gd name="connsiteY3" fmla="*/ 323798 h 2148686"/>
                  <a:gd name="connsiteX4" fmla="*/ 2520280 w 2520280"/>
                  <a:gd name="connsiteY4" fmla="*/ 331853 h 2148686"/>
                  <a:gd name="connsiteX5" fmla="*/ 2510341 w 2520280"/>
                  <a:gd name="connsiteY5" fmla="*/ 1983372 h 2148686"/>
                  <a:gd name="connsiteX6" fmla="*/ 1958969 w 2520280"/>
                  <a:gd name="connsiteY6" fmla="*/ 1923292 h 2148686"/>
                  <a:gd name="connsiteX7" fmla="*/ 1203595 w 2520280"/>
                  <a:gd name="connsiteY7" fmla="*/ 2147767 h 2148686"/>
                  <a:gd name="connsiteX8" fmla="*/ 0 w 2520280"/>
                  <a:gd name="connsiteY8" fmla="*/ 1916029 h 2148686"/>
                  <a:gd name="connsiteX9" fmla="*/ 0 w 2520280"/>
                  <a:gd name="connsiteY9" fmla="*/ 331853 h 2148686"/>
                  <a:gd name="connsiteX0" fmla="*/ 0 w 2520280"/>
                  <a:gd name="connsiteY0" fmla="*/ 331853 h 2148686"/>
                  <a:gd name="connsiteX1" fmla="*/ 620006 w 2520280"/>
                  <a:gd name="connsiteY1" fmla="*/ 300065 h 2148686"/>
                  <a:gd name="connsiteX2" fmla="*/ 1236232 w 2520280"/>
                  <a:gd name="connsiteY2" fmla="*/ 1890 h 2148686"/>
                  <a:gd name="connsiteX3" fmla="*/ 1981667 w 2520280"/>
                  <a:gd name="connsiteY3" fmla="*/ 323798 h 2148686"/>
                  <a:gd name="connsiteX4" fmla="*/ 2520280 w 2520280"/>
                  <a:gd name="connsiteY4" fmla="*/ 331853 h 2148686"/>
                  <a:gd name="connsiteX5" fmla="*/ 2510341 w 2520280"/>
                  <a:gd name="connsiteY5" fmla="*/ 1983372 h 2148686"/>
                  <a:gd name="connsiteX6" fmla="*/ 1958969 w 2520280"/>
                  <a:gd name="connsiteY6" fmla="*/ 1923292 h 2148686"/>
                  <a:gd name="connsiteX7" fmla="*/ 1203595 w 2520280"/>
                  <a:gd name="connsiteY7" fmla="*/ 2147767 h 2148686"/>
                  <a:gd name="connsiteX8" fmla="*/ 0 w 2520280"/>
                  <a:gd name="connsiteY8" fmla="*/ 1916029 h 2148686"/>
                  <a:gd name="connsiteX9" fmla="*/ 0 w 2520280"/>
                  <a:gd name="connsiteY9" fmla="*/ 331853 h 2148686"/>
                  <a:gd name="connsiteX0" fmla="*/ 0 w 2520280"/>
                  <a:gd name="connsiteY0" fmla="*/ 331853 h 2147767"/>
                  <a:gd name="connsiteX1" fmla="*/ 620006 w 2520280"/>
                  <a:gd name="connsiteY1" fmla="*/ 300065 h 2147767"/>
                  <a:gd name="connsiteX2" fmla="*/ 1236232 w 2520280"/>
                  <a:gd name="connsiteY2" fmla="*/ 1890 h 2147767"/>
                  <a:gd name="connsiteX3" fmla="*/ 1981667 w 2520280"/>
                  <a:gd name="connsiteY3" fmla="*/ 323798 h 2147767"/>
                  <a:gd name="connsiteX4" fmla="*/ 2520280 w 2520280"/>
                  <a:gd name="connsiteY4" fmla="*/ 331853 h 2147767"/>
                  <a:gd name="connsiteX5" fmla="*/ 2510341 w 2520280"/>
                  <a:gd name="connsiteY5" fmla="*/ 1983372 h 2147767"/>
                  <a:gd name="connsiteX6" fmla="*/ 1958969 w 2520280"/>
                  <a:gd name="connsiteY6" fmla="*/ 1923292 h 2147767"/>
                  <a:gd name="connsiteX7" fmla="*/ 1203595 w 2520280"/>
                  <a:gd name="connsiteY7" fmla="*/ 2147767 h 2147767"/>
                  <a:gd name="connsiteX8" fmla="*/ 468099 w 2520280"/>
                  <a:gd name="connsiteY8" fmla="*/ 1878395 h 2147767"/>
                  <a:gd name="connsiteX9" fmla="*/ 0 w 2520280"/>
                  <a:gd name="connsiteY9" fmla="*/ 1916029 h 2147767"/>
                  <a:gd name="connsiteX10" fmla="*/ 0 w 2520280"/>
                  <a:gd name="connsiteY10" fmla="*/ 331853 h 2147767"/>
                  <a:gd name="connsiteX0" fmla="*/ 0 w 2520280"/>
                  <a:gd name="connsiteY0" fmla="*/ 331853 h 2147767"/>
                  <a:gd name="connsiteX1" fmla="*/ 620006 w 2520280"/>
                  <a:gd name="connsiteY1" fmla="*/ 300065 h 2147767"/>
                  <a:gd name="connsiteX2" fmla="*/ 1236232 w 2520280"/>
                  <a:gd name="connsiteY2" fmla="*/ 1890 h 2147767"/>
                  <a:gd name="connsiteX3" fmla="*/ 1981667 w 2520280"/>
                  <a:gd name="connsiteY3" fmla="*/ 323798 h 2147767"/>
                  <a:gd name="connsiteX4" fmla="*/ 2520280 w 2520280"/>
                  <a:gd name="connsiteY4" fmla="*/ 331853 h 2147767"/>
                  <a:gd name="connsiteX5" fmla="*/ 2510341 w 2520280"/>
                  <a:gd name="connsiteY5" fmla="*/ 1983372 h 2147767"/>
                  <a:gd name="connsiteX6" fmla="*/ 1958969 w 2520280"/>
                  <a:gd name="connsiteY6" fmla="*/ 1923292 h 2147767"/>
                  <a:gd name="connsiteX7" fmla="*/ 1203595 w 2520280"/>
                  <a:gd name="connsiteY7" fmla="*/ 2147767 h 2147767"/>
                  <a:gd name="connsiteX8" fmla="*/ 468099 w 2520280"/>
                  <a:gd name="connsiteY8" fmla="*/ 1878395 h 2147767"/>
                  <a:gd name="connsiteX9" fmla="*/ 0 w 2520280"/>
                  <a:gd name="connsiteY9" fmla="*/ 1916029 h 2147767"/>
                  <a:gd name="connsiteX10" fmla="*/ 0 w 2520280"/>
                  <a:gd name="connsiteY10" fmla="*/ 331853 h 2147767"/>
                  <a:gd name="connsiteX0" fmla="*/ 0 w 2520280"/>
                  <a:gd name="connsiteY0" fmla="*/ 331853 h 2147767"/>
                  <a:gd name="connsiteX1" fmla="*/ 620006 w 2520280"/>
                  <a:gd name="connsiteY1" fmla="*/ 300065 h 2147767"/>
                  <a:gd name="connsiteX2" fmla="*/ 1236232 w 2520280"/>
                  <a:gd name="connsiteY2" fmla="*/ 1890 h 2147767"/>
                  <a:gd name="connsiteX3" fmla="*/ 1981667 w 2520280"/>
                  <a:gd name="connsiteY3" fmla="*/ 323798 h 2147767"/>
                  <a:gd name="connsiteX4" fmla="*/ 2520280 w 2520280"/>
                  <a:gd name="connsiteY4" fmla="*/ 331853 h 2147767"/>
                  <a:gd name="connsiteX5" fmla="*/ 2510341 w 2520280"/>
                  <a:gd name="connsiteY5" fmla="*/ 1983372 h 2147767"/>
                  <a:gd name="connsiteX6" fmla="*/ 1958969 w 2520280"/>
                  <a:gd name="connsiteY6" fmla="*/ 1923292 h 2147767"/>
                  <a:gd name="connsiteX7" fmla="*/ 1203595 w 2520280"/>
                  <a:gd name="connsiteY7" fmla="*/ 2147767 h 2147767"/>
                  <a:gd name="connsiteX8" fmla="*/ 468099 w 2520280"/>
                  <a:gd name="connsiteY8" fmla="*/ 1878395 h 2147767"/>
                  <a:gd name="connsiteX9" fmla="*/ 0 w 2520280"/>
                  <a:gd name="connsiteY9" fmla="*/ 1916029 h 2147767"/>
                  <a:gd name="connsiteX10" fmla="*/ 0 w 2520280"/>
                  <a:gd name="connsiteY10" fmla="*/ 331853 h 2147767"/>
                  <a:gd name="connsiteX0" fmla="*/ 0 w 2520280"/>
                  <a:gd name="connsiteY0" fmla="*/ 331853 h 2147767"/>
                  <a:gd name="connsiteX1" fmla="*/ 620006 w 2520280"/>
                  <a:gd name="connsiteY1" fmla="*/ 300065 h 2147767"/>
                  <a:gd name="connsiteX2" fmla="*/ 1236232 w 2520280"/>
                  <a:gd name="connsiteY2" fmla="*/ 1890 h 2147767"/>
                  <a:gd name="connsiteX3" fmla="*/ 1981667 w 2520280"/>
                  <a:gd name="connsiteY3" fmla="*/ 323798 h 2147767"/>
                  <a:gd name="connsiteX4" fmla="*/ 2520280 w 2520280"/>
                  <a:gd name="connsiteY4" fmla="*/ 331853 h 2147767"/>
                  <a:gd name="connsiteX5" fmla="*/ 2510341 w 2520280"/>
                  <a:gd name="connsiteY5" fmla="*/ 1983372 h 2147767"/>
                  <a:gd name="connsiteX6" fmla="*/ 1958969 w 2520280"/>
                  <a:gd name="connsiteY6" fmla="*/ 1923292 h 2147767"/>
                  <a:gd name="connsiteX7" fmla="*/ 1203595 w 2520280"/>
                  <a:gd name="connsiteY7" fmla="*/ 2147767 h 2147767"/>
                  <a:gd name="connsiteX8" fmla="*/ 468099 w 2520280"/>
                  <a:gd name="connsiteY8" fmla="*/ 1878395 h 2147767"/>
                  <a:gd name="connsiteX9" fmla="*/ 0 w 2520280"/>
                  <a:gd name="connsiteY9" fmla="*/ 1916029 h 2147767"/>
                  <a:gd name="connsiteX10" fmla="*/ 0 w 2520280"/>
                  <a:gd name="connsiteY10" fmla="*/ 331853 h 2147767"/>
                  <a:gd name="connsiteX0" fmla="*/ 0 w 2520280"/>
                  <a:gd name="connsiteY0" fmla="*/ 331853 h 2147767"/>
                  <a:gd name="connsiteX1" fmla="*/ 620006 w 2520280"/>
                  <a:gd name="connsiteY1" fmla="*/ 300065 h 2147767"/>
                  <a:gd name="connsiteX2" fmla="*/ 1236232 w 2520280"/>
                  <a:gd name="connsiteY2" fmla="*/ 1890 h 2147767"/>
                  <a:gd name="connsiteX3" fmla="*/ 1981667 w 2520280"/>
                  <a:gd name="connsiteY3" fmla="*/ 323798 h 2147767"/>
                  <a:gd name="connsiteX4" fmla="*/ 2520280 w 2520280"/>
                  <a:gd name="connsiteY4" fmla="*/ 331853 h 2147767"/>
                  <a:gd name="connsiteX5" fmla="*/ 2510341 w 2520280"/>
                  <a:gd name="connsiteY5" fmla="*/ 1983372 h 2147767"/>
                  <a:gd name="connsiteX6" fmla="*/ 1958969 w 2520280"/>
                  <a:gd name="connsiteY6" fmla="*/ 1923292 h 2147767"/>
                  <a:gd name="connsiteX7" fmla="*/ 1203595 w 2520280"/>
                  <a:gd name="connsiteY7" fmla="*/ 2147767 h 2147767"/>
                  <a:gd name="connsiteX8" fmla="*/ 468099 w 2520280"/>
                  <a:gd name="connsiteY8" fmla="*/ 1878395 h 2147767"/>
                  <a:gd name="connsiteX9" fmla="*/ 0 w 2520280"/>
                  <a:gd name="connsiteY9" fmla="*/ 1983372 h 2147767"/>
                  <a:gd name="connsiteX10" fmla="*/ 0 w 2520280"/>
                  <a:gd name="connsiteY10" fmla="*/ 331853 h 2147767"/>
                  <a:gd name="connsiteX0" fmla="*/ 0 w 2520280"/>
                  <a:gd name="connsiteY0" fmla="*/ 331853 h 2147767"/>
                  <a:gd name="connsiteX1" fmla="*/ 570310 w 2520280"/>
                  <a:gd name="connsiteY1" fmla="*/ 322512 h 2147767"/>
                  <a:gd name="connsiteX2" fmla="*/ 1236232 w 2520280"/>
                  <a:gd name="connsiteY2" fmla="*/ 1890 h 2147767"/>
                  <a:gd name="connsiteX3" fmla="*/ 1981667 w 2520280"/>
                  <a:gd name="connsiteY3" fmla="*/ 323798 h 2147767"/>
                  <a:gd name="connsiteX4" fmla="*/ 2520280 w 2520280"/>
                  <a:gd name="connsiteY4" fmla="*/ 331853 h 2147767"/>
                  <a:gd name="connsiteX5" fmla="*/ 2510341 w 2520280"/>
                  <a:gd name="connsiteY5" fmla="*/ 1983372 h 2147767"/>
                  <a:gd name="connsiteX6" fmla="*/ 1958969 w 2520280"/>
                  <a:gd name="connsiteY6" fmla="*/ 1923292 h 2147767"/>
                  <a:gd name="connsiteX7" fmla="*/ 1203595 w 2520280"/>
                  <a:gd name="connsiteY7" fmla="*/ 2147767 h 2147767"/>
                  <a:gd name="connsiteX8" fmla="*/ 468099 w 2520280"/>
                  <a:gd name="connsiteY8" fmla="*/ 1878395 h 2147767"/>
                  <a:gd name="connsiteX9" fmla="*/ 0 w 2520280"/>
                  <a:gd name="connsiteY9" fmla="*/ 1983372 h 2147767"/>
                  <a:gd name="connsiteX10" fmla="*/ 0 w 2520280"/>
                  <a:gd name="connsiteY10" fmla="*/ 331853 h 2147767"/>
                  <a:gd name="connsiteX0" fmla="*/ 0 w 2520280"/>
                  <a:gd name="connsiteY0" fmla="*/ 331853 h 2147767"/>
                  <a:gd name="connsiteX1" fmla="*/ 570310 w 2520280"/>
                  <a:gd name="connsiteY1" fmla="*/ 322512 h 2147767"/>
                  <a:gd name="connsiteX2" fmla="*/ 1236232 w 2520280"/>
                  <a:gd name="connsiteY2" fmla="*/ 1890 h 2147767"/>
                  <a:gd name="connsiteX3" fmla="*/ 1981667 w 2520280"/>
                  <a:gd name="connsiteY3" fmla="*/ 323798 h 2147767"/>
                  <a:gd name="connsiteX4" fmla="*/ 2520280 w 2520280"/>
                  <a:gd name="connsiteY4" fmla="*/ 331853 h 2147767"/>
                  <a:gd name="connsiteX5" fmla="*/ 2510341 w 2520280"/>
                  <a:gd name="connsiteY5" fmla="*/ 1983372 h 2147767"/>
                  <a:gd name="connsiteX6" fmla="*/ 1958969 w 2520280"/>
                  <a:gd name="connsiteY6" fmla="*/ 1923292 h 2147767"/>
                  <a:gd name="connsiteX7" fmla="*/ 1203595 w 2520280"/>
                  <a:gd name="connsiteY7" fmla="*/ 2147767 h 2147767"/>
                  <a:gd name="connsiteX8" fmla="*/ 468099 w 2520280"/>
                  <a:gd name="connsiteY8" fmla="*/ 1878395 h 2147767"/>
                  <a:gd name="connsiteX9" fmla="*/ 0 w 2520280"/>
                  <a:gd name="connsiteY9" fmla="*/ 1983372 h 2147767"/>
                  <a:gd name="connsiteX10" fmla="*/ 0 w 2520280"/>
                  <a:gd name="connsiteY10" fmla="*/ 331853 h 2147767"/>
                  <a:gd name="connsiteX0" fmla="*/ 0 w 2530219"/>
                  <a:gd name="connsiteY0" fmla="*/ 331853 h 2147767"/>
                  <a:gd name="connsiteX1" fmla="*/ 570310 w 2530219"/>
                  <a:gd name="connsiteY1" fmla="*/ 322512 h 2147767"/>
                  <a:gd name="connsiteX2" fmla="*/ 1236232 w 2530219"/>
                  <a:gd name="connsiteY2" fmla="*/ 1890 h 2147767"/>
                  <a:gd name="connsiteX3" fmla="*/ 1981667 w 2530219"/>
                  <a:gd name="connsiteY3" fmla="*/ 323798 h 2147767"/>
                  <a:gd name="connsiteX4" fmla="*/ 2530219 w 2530219"/>
                  <a:gd name="connsiteY4" fmla="*/ 275734 h 2147767"/>
                  <a:gd name="connsiteX5" fmla="*/ 2510341 w 2530219"/>
                  <a:gd name="connsiteY5" fmla="*/ 1983372 h 2147767"/>
                  <a:gd name="connsiteX6" fmla="*/ 1958969 w 2530219"/>
                  <a:gd name="connsiteY6" fmla="*/ 1923292 h 2147767"/>
                  <a:gd name="connsiteX7" fmla="*/ 1203595 w 2530219"/>
                  <a:gd name="connsiteY7" fmla="*/ 2147767 h 2147767"/>
                  <a:gd name="connsiteX8" fmla="*/ 468099 w 2530219"/>
                  <a:gd name="connsiteY8" fmla="*/ 1878395 h 2147767"/>
                  <a:gd name="connsiteX9" fmla="*/ 0 w 2530219"/>
                  <a:gd name="connsiteY9" fmla="*/ 1983372 h 2147767"/>
                  <a:gd name="connsiteX10" fmla="*/ 0 w 2530219"/>
                  <a:gd name="connsiteY10" fmla="*/ 331853 h 2147767"/>
                  <a:gd name="connsiteX0" fmla="*/ 0 w 2530219"/>
                  <a:gd name="connsiteY0" fmla="*/ 331853 h 2181439"/>
                  <a:gd name="connsiteX1" fmla="*/ 570310 w 2530219"/>
                  <a:gd name="connsiteY1" fmla="*/ 322512 h 2181439"/>
                  <a:gd name="connsiteX2" fmla="*/ 1236232 w 2530219"/>
                  <a:gd name="connsiteY2" fmla="*/ 1890 h 2181439"/>
                  <a:gd name="connsiteX3" fmla="*/ 1981667 w 2530219"/>
                  <a:gd name="connsiteY3" fmla="*/ 323798 h 2181439"/>
                  <a:gd name="connsiteX4" fmla="*/ 2530219 w 2530219"/>
                  <a:gd name="connsiteY4" fmla="*/ 275734 h 2181439"/>
                  <a:gd name="connsiteX5" fmla="*/ 2510341 w 2530219"/>
                  <a:gd name="connsiteY5" fmla="*/ 1983372 h 2181439"/>
                  <a:gd name="connsiteX6" fmla="*/ 1958969 w 2530219"/>
                  <a:gd name="connsiteY6" fmla="*/ 1923292 h 2181439"/>
                  <a:gd name="connsiteX7" fmla="*/ 1203595 w 2530219"/>
                  <a:gd name="connsiteY7" fmla="*/ 2181439 h 2181439"/>
                  <a:gd name="connsiteX8" fmla="*/ 468099 w 2530219"/>
                  <a:gd name="connsiteY8" fmla="*/ 1878395 h 2181439"/>
                  <a:gd name="connsiteX9" fmla="*/ 0 w 2530219"/>
                  <a:gd name="connsiteY9" fmla="*/ 1983372 h 2181439"/>
                  <a:gd name="connsiteX10" fmla="*/ 0 w 2530219"/>
                  <a:gd name="connsiteY10" fmla="*/ 331853 h 2181439"/>
                  <a:gd name="connsiteX0" fmla="*/ 0 w 2530219"/>
                  <a:gd name="connsiteY0" fmla="*/ 331853 h 2181439"/>
                  <a:gd name="connsiteX1" fmla="*/ 570310 w 2530219"/>
                  <a:gd name="connsiteY1" fmla="*/ 322512 h 2181439"/>
                  <a:gd name="connsiteX2" fmla="*/ 1236232 w 2530219"/>
                  <a:gd name="connsiteY2" fmla="*/ 1890 h 2181439"/>
                  <a:gd name="connsiteX3" fmla="*/ 1981667 w 2530219"/>
                  <a:gd name="connsiteY3" fmla="*/ 323798 h 2181439"/>
                  <a:gd name="connsiteX4" fmla="*/ 2530219 w 2530219"/>
                  <a:gd name="connsiteY4" fmla="*/ 275734 h 2181439"/>
                  <a:gd name="connsiteX5" fmla="*/ 2510341 w 2530219"/>
                  <a:gd name="connsiteY5" fmla="*/ 1983372 h 2181439"/>
                  <a:gd name="connsiteX6" fmla="*/ 1958969 w 2530219"/>
                  <a:gd name="connsiteY6" fmla="*/ 1923292 h 2181439"/>
                  <a:gd name="connsiteX7" fmla="*/ 1252652 w 2530219"/>
                  <a:gd name="connsiteY7" fmla="*/ 2181439 h 2181439"/>
                  <a:gd name="connsiteX8" fmla="*/ 468099 w 2530219"/>
                  <a:gd name="connsiteY8" fmla="*/ 1878395 h 2181439"/>
                  <a:gd name="connsiteX9" fmla="*/ 0 w 2530219"/>
                  <a:gd name="connsiteY9" fmla="*/ 1983372 h 2181439"/>
                  <a:gd name="connsiteX10" fmla="*/ 0 w 2530219"/>
                  <a:gd name="connsiteY10" fmla="*/ 331853 h 2181439"/>
                  <a:gd name="connsiteX0" fmla="*/ 0 w 2530219"/>
                  <a:gd name="connsiteY0" fmla="*/ 331853 h 2181439"/>
                  <a:gd name="connsiteX1" fmla="*/ 570310 w 2530219"/>
                  <a:gd name="connsiteY1" fmla="*/ 322512 h 2181439"/>
                  <a:gd name="connsiteX2" fmla="*/ 1236232 w 2530219"/>
                  <a:gd name="connsiteY2" fmla="*/ 1890 h 2181439"/>
                  <a:gd name="connsiteX3" fmla="*/ 1981667 w 2530219"/>
                  <a:gd name="connsiteY3" fmla="*/ 323798 h 2181439"/>
                  <a:gd name="connsiteX4" fmla="*/ 2530219 w 2530219"/>
                  <a:gd name="connsiteY4" fmla="*/ 275734 h 2181439"/>
                  <a:gd name="connsiteX5" fmla="*/ 2510341 w 2530219"/>
                  <a:gd name="connsiteY5" fmla="*/ 1983372 h 2181439"/>
                  <a:gd name="connsiteX6" fmla="*/ 1958969 w 2530219"/>
                  <a:gd name="connsiteY6" fmla="*/ 1923292 h 2181439"/>
                  <a:gd name="connsiteX7" fmla="*/ 1252652 w 2530219"/>
                  <a:gd name="connsiteY7" fmla="*/ 2181439 h 2181439"/>
                  <a:gd name="connsiteX8" fmla="*/ 468099 w 2530219"/>
                  <a:gd name="connsiteY8" fmla="*/ 1878395 h 2181439"/>
                  <a:gd name="connsiteX9" fmla="*/ 0 w 2530219"/>
                  <a:gd name="connsiteY9" fmla="*/ 1983372 h 2181439"/>
                  <a:gd name="connsiteX10" fmla="*/ 0 w 2530219"/>
                  <a:gd name="connsiteY10" fmla="*/ 331853 h 2181439"/>
                  <a:gd name="connsiteX0" fmla="*/ 0 w 2530219"/>
                  <a:gd name="connsiteY0" fmla="*/ 331853 h 2181439"/>
                  <a:gd name="connsiteX1" fmla="*/ 570310 w 2530219"/>
                  <a:gd name="connsiteY1" fmla="*/ 322512 h 2181439"/>
                  <a:gd name="connsiteX2" fmla="*/ 1236232 w 2530219"/>
                  <a:gd name="connsiteY2" fmla="*/ 1890 h 2181439"/>
                  <a:gd name="connsiteX3" fmla="*/ 1981667 w 2530219"/>
                  <a:gd name="connsiteY3" fmla="*/ 323798 h 2181439"/>
                  <a:gd name="connsiteX4" fmla="*/ 2530219 w 2530219"/>
                  <a:gd name="connsiteY4" fmla="*/ 275734 h 2181439"/>
                  <a:gd name="connsiteX5" fmla="*/ 2510341 w 2530219"/>
                  <a:gd name="connsiteY5" fmla="*/ 1983372 h 2181439"/>
                  <a:gd name="connsiteX6" fmla="*/ 1958969 w 2530219"/>
                  <a:gd name="connsiteY6" fmla="*/ 1923292 h 2181439"/>
                  <a:gd name="connsiteX7" fmla="*/ 1252652 w 2530219"/>
                  <a:gd name="connsiteY7" fmla="*/ 2181439 h 2181439"/>
                  <a:gd name="connsiteX8" fmla="*/ 468099 w 2530219"/>
                  <a:gd name="connsiteY8" fmla="*/ 1878395 h 2181439"/>
                  <a:gd name="connsiteX9" fmla="*/ 0 w 2530219"/>
                  <a:gd name="connsiteY9" fmla="*/ 1983372 h 2181439"/>
                  <a:gd name="connsiteX10" fmla="*/ 0 w 2530219"/>
                  <a:gd name="connsiteY10" fmla="*/ 331853 h 2181439"/>
                  <a:gd name="connsiteX0" fmla="*/ 0 w 2530219"/>
                  <a:gd name="connsiteY0" fmla="*/ 331853 h 2181439"/>
                  <a:gd name="connsiteX1" fmla="*/ 570310 w 2530219"/>
                  <a:gd name="connsiteY1" fmla="*/ 322512 h 2181439"/>
                  <a:gd name="connsiteX2" fmla="*/ 1236232 w 2530219"/>
                  <a:gd name="connsiteY2" fmla="*/ 1890 h 2181439"/>
                  <a:gd name="connsiteX3" fmla="*/ 1981667 w 2530219"/>
                  <a:gd name="connsiteY3" fmla="*/ 323798 h 2181439"/>
                  <a:gd name="connsiteX4" fmla="*/ 2530219 w 2530219"/>
                  <a:gd name="connsiteY4" fmla="*/ 275734 h 2181439"/>
                  <a:gd name="connsiteX5" fmla="*/ 2510341 w 2530219"/>
                  <a:gd name="connsiteY5" fmla="*/ 1983372 h 2181439"/>
                  <a:gd name="connsiteX6" fmla="*/ 1958969 w 2530219"/>
                  <a:gd name="connsiteY6" fmla="*/ 1923292 h 2181439"/>
                  <a:gd name="connsiteX7" fmla="*/ 1252652 w 2530219"/>
                  <a:gd name="connsiteY7" fmla="*/ 2181439 h 2181439"/>
                  <a:gd name="connsiteX8" fmla="*/ 468099 w 2530219"/>
                  <a:gd name="connsiteY8" fmla="*/ 1878395 h 2181439"/>
                  <a:gd name="connsiteX9" fmla="*/ 0 w 2530219"/>
                  <a:gd name="connsiteY9" fmla="*/ 1983372 h 2181439"/>
                  <a:gd name="connsiteX10" fmla="*/ 0 w 2530219"/>
                  <a:gd name="connsiteY10" fmla="*/ 331853 h 2181439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68099 w 2530219"/>
                  <a:gd name="connsiteY8" fmla="*/ 1878395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68099 w 2530219"/>
                  <a:gd name="connsiteY8" fmla="*/ 1878395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68099 w 2530219"/>
                  <a:gd name="connsiteY8" fmla="*/ 1878395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68099 w 2530219"/>
                  <a:gd name="connsiteY8" fmla="*/ 1878395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68099 w 2530219"/>
                  <a:gd name="connsiteY8" fmla="*/ 1878395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68099 w 2530219"/>
                  <a:gd name="connsiteY8" fmla="*/ 1878395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77910 w 2530219"/>
                  <a:gd name="connsiteY8" fmla="*/ 1861234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477910 w 2530219"/>
                  <a:gd name="connsiteY8" fmla="*/ 1861234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  <a:gd name="connsiteX0" fmla="*/ 0 w 2530219"/>
                  <a:gd name="connsiteY0" fmla="*/ 331853 h 2169998"/>
                  <a:gd name="connsiteX1" fmla="*/ 570310 w 2530219"/>
                  <a:gd name="connsiteY1" fmla="*/ 322512 h 2169998"/>
                  <a:gd name="connsiteX2" fmla="*/ 1236232 w 2530219"/>
                  <a:gd name="connsiteY2" fmla="*/ 1890 h 2169998"/>
                  <a:gd name="connsiteX3" fmla="*/ 1981667 w 2530219"/>
                  <a:gd name="connsiteY3" fmla="*/ 323798 h 2169998"/>
                  <a:gd name="connsiteX4" fmla="*/ 2530219 w 2530219"/>
                  <a:gd name="connsiteY4" fmla="*/ 275734 h 2169998"/>
                  <a:gd name="connsiteX5" fmla="*/ 2510341 w 2530219"/>
                  <a:gd name="connsiteY5" fmla="*/ 1983372 h 2169998"/>
                  <a:gd name="connsiteX6" fmla="*/ 1958969 w 2530219"/>
                  <a:gd name="connsiteY6" fmla="*/ 1923292 h 2169998"/>
                  <a:gd name="connsiteX7" fmla="*/ 1252652 w 2530219"/>
                  <a:gd name="connsiteY7" fmla="*/ 2169998 h 2169998"/>
                  <a:gd name="connsiteX8" fmla="*/ 507344 w 2530219"/>
                  <a:gd name="connsiteY8" fmla="*/ 1849793 h 2169998"/>
                  <a:gd name="connsiteX9" fmla="*/ 0 w 2530219"/>
                  <a:gd name="connsiteY9" fmla="*/ 1983372 h 2169998"/>
                  <a:gd name="connsiteX10" fmla="*/ 0 w 2530219"/>
                  <a:gd name="connsiteY10" fmla="*/ 331853 h 216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0219" h="2169998">
                    <a:moveTo>
                      <a:pt x="0" y="331853"/>
                    </a:moveTo>
                    <a:cubicBezTo>
                      <a:pt x="242482" y="344134"/>
                      <a:pt x="294698" y="418209"/>
                      <a:pt x="570310" y="322512"/>
                    </a:cubicBezTo>
                    <a:cubicBezTo>
                      <a:pt x="776349" y="267518"/>
                      <a:pt x="899642" y="-19973"/>
                      <a:pt x="1236232" y="1890"/>
                    </a:cubicBezTo>
                    <a:cubicBezTo>
                      <a:pt x="1459863" y="-26271"/>
                      <a:pt x="1767659" y="268804"/>
                      <a:pt x="1981667" y="323798"/>
                    </a:cubicBezTo>
                    <a:cubicBezTo>
                      <a:pt x="2195675" y="378792"/>
                      <a:pt x="2188659" y="326116"/>
                      <a:pt x="2530219" y="275734"/>
                    </a:cubicBezTo>
                    <a:lnTo>
                      <a:pt x="2510341" y="1983372"/>
                    </a:lnTo>
                    <a:cubicBezTo>
                      <a:pt x="2199785" y="1938086"/>
                      <a:pt x="2168584" y="1892188"/>
                      <a:pt x="1958969" y="1923292"/>
                    </a:cubicBezTo>
                    <a:cubicBezTo>
                      <a:pt x="1749354" y="1954396"/>
                      <a:pt x="1478193" y="2160753"/>
                      <a:pt x="1252652" y="2169998"/>
                    </a:cubicBezTo>
                    <a:cubicBezTo>
                      <a:pt x="1004301" y="2159425"/>
                      <a:pt x="765760" y="1989982"/>
                      <a:pt x="507344" y="1849793"/>
                    </a:cubicBezTo>
                    <a:cubicBezTo>
                      <a:pt x="310405" y="1850464"/>
                      <a:pt x="156033" y="1970827"/>
                      <a:pt x="0" y="1983372"/>
                    </a:cubicBezTo>
                    <a:lnTo>
                      <a:pt x="0" y="331853"/>
                    </a:lnTo>
                    <a:close/>
                  </a:path>
                </a:pathLst>
              </a:custGeom>
              <a:solidFill>
                <a:srgbClr val="F79646">
                  <a:lumMod val="60000"/>
                  <a:lumOff val="40000"/>
                </a:srgbClr>
              </a:solidFill>
              <a:ln w="22225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0" name="正方形/長方形 86">
                <a:extLst>
                  <a:ext uri="{FF2B5EF4-FFF2-40B4-BE49-F238E27FC236}">
                    <a16:creationId xmlns:a16="http://schemas.microsoft.com/office/drawing/2014/main" id="{FD339183-0DAF-3646-EA70-C3E740BAFCAB}"/>
                  </a:ext>
                </a:extLst>
              </p:cNvPr>
              <p:cNvSpPr/>
              <p:nvPr/>
            </p:nvSpPr>
            <p:spPr>
              <a:xfrm>
                <a:off x="5753531" y="4595702"/>
                <a:ext cx="2116056" cy="1346767"/>
              </a:xfrm>
              <a:custGeom>
                <a:avLst/>
                <a:gdLst>
                  <a:gd name="connsiteX0" fmla="*/ 0 w 2520280"/>
                  <a:gd name="connsiteY0" fmla="*/ 0 h 1361398"/>
                  <a:gd name="connsiteX1" fmla="*/ 2520280 w 2520280"/>
                  <a:gd name="connsiteY1" fmla="*/ 0 h 1361398"/>
                  <a:gd name="connsiteX2" fmla="*/ 2520280 w 2520280"/>
                  <a:gd name="connsiteY2" fmla="*/ 1361398 h 1361398"/>
                  <a:gd name="connsiteX3" fmla="*/ 0 w 2520280"/>
                  <a:gd name="connsiteY3" fmla="*/ 1361398 h 1361398"/>
                  <a:gd name="connsiteX4" fmla="*/ 0 w 2520280"/>
                  <a:gd name="connsiteY4" fmla="*/ 0 h 1361398"/>
                  <a:gd name="connsiteX0" fmla="*/ 0 w 2520280"/>
                  <a:gd name="connsiteY0" fmla="*/ 292318 h 1653716"/>
                  <a:gd name="connsiteX1" fmla="*/ 1243351 w 2520280"/>
                  <a:gd name="connsiteY1" fmla="*/ 0 h 1653716"/>
                  <a:gd name="connsiteX2" fmla="*/ 2520280 w 2520280"/>
                  <a:gd name="connsiteY2" fmla="*/ 292318 h 1653716"/>
                  <a:gd name="connsiteX3" fmla="*/ 2520280 w 2520280"/>
                  <a:gd name="connsiteY3" fmla="*/ 1653716 h 1653716"/>
                  <a:gd name="connsiteX4" fmla="*/ 0 w 2520280"/>
                  <a:gd name="connsiteY4" fmla="*/ 1653716 h 1653716"/>
                  <a:gd name="connsiteX5" fmla="*/ 0 w 2520280"/>
                  <a:gd name="connsiteY5" fmla="*/ 292318 h 1653716"/>
                  <a:gd name="connsiteX0" fmla="*/ 0 w 2520280"/>
                  <a:gd name="connsiteY0" fmla="*/ 292318 h 1653716"/>
                  <a:gd name="connsiteX1" fmla="*/ 1243351 w 2520280"/>
                  <a:gd name="connsiteY1" fmla="*/ 0 h 1653716"/>
                  <a:gd name="connsiteX2" fmla="*/ 2520280 w 2520280"/>
                  <a:gd name="connsiteY2" fmla="*/ 292318 h 1653716"/>
                  <a:gd name="connsiteX3" fmla="*/ 2520280 w 2520280"/>
                  <a:gd name="connsiteY3" fmla="*/ 1653716 h 1653716"/>
                  <a:gd name="connsiteX4" fmla="*/ 0 w 2520280"/>
                  <a:gd name="connsiteY4" fmla="*/ 1653716 h 1653716"/>
                  <a:gd name="connsiteX5" fmla="*/ 0 w 2520280"/>
                  <a:gd name="connsiteY5" fmla="*/ 292318 h 1653716"/>
                  <a:gd name="connsiteX0" fmla="*/ 0 w 2520280"/>
                  <a:gd name="connsiteY0" fmla="*/ 292622 h 1654020"/>
                  <a:gd name="connsiteX1" fmla="*/ 517795 w 2520280"/>
                  <a:gd name="connsiteY1" fmla="*/ 308417 h 1654020"/>
                  <a:gd name="connsiteX2" fmla="*/ 1243351 w 2520280"/>
                  <a:gd name="connsiteY2" fmla="*/ 304 h 1654020"/>
                  <a:gd name="connsiteX3" fmla="*/ 2520280 w 2520280"/>
                  <a:gd name="connsiteY3" fmla="*/ 292622 h 1654020"/>
                  <a:gd name="connsiteX4" fmla="*/ 2520280 w 2520280"/>
                  <a:gd name="connsiteY4" fmla="*/ 1654020 h 1654020"/>
                  <a:gd name="connsiteX5" fmla="*/ 0 w 2520280"/>
                  <a:gd name="connsiteY5" fmla="*/ 1654020 h 1654020"/>
                  <a:gd name="connsiteX6" fmla="*/ 0 w 2520280"/>
                  <a:gd name="connsiteY6" fmla="*/ 292622 h 1654020"/>
                  <a:gd name="connsiteX0" fmla="*/ 0 w 2520280"/>
                  <a:gd name="connsiteY0" fmla="*/ 292622 h 1654020"/>
                  <a:gd name="connsiteX1" fmla="*/ 517795 w 2520280"/>
                  <a:gd name="connsiteY1" fmla="*/ 308417 h 1654020"/>
                  <a:gd name="connsiteX2" fmla="*/ 1243351 w 2520280"/>
                  <a:gd name="connsiteY2" fmla="*/ 304 h 1654020"/>
                  <a:gd name="connsiteX3" fmla="*/ 2520280 w 2520280"/>
                  <a:gd name="connsiteY3" fmla="*/ 292622 h 1654020"/>
                  <a:gd name="connsiteX4" fmla="*/ 2520280 w 2520280"/>
                  <a:gd name="connsiteY4" fmla="*/ 1654020 h 1654020"/>
                  <a:gd name="connsiteX5" fmla="*/ 0 w 2520280"/>
                  <a:gd name="connsiteY5" fmla="*/ 1654020 h 1654020"/>
                  <a:gd name="connsiteX6" fmla="*/ 0 w 2520280"/>
                  <a:gd name="connsiteY6" fmla="*/ 292622 h 1654020"/>
                  <a:gd name="connsiteX0" fmla="*/ 0 w 2520280"/>
                  <a:gd name="connsiteY0" fmla="*/ 292622 h 1654020"/>
                  <a:gd name="connsiteX1" fmla="*/ 517795 w 2520280"/>
                  <a:gd name="connsiteY1" fmla="*/ 308417 h 1654020"/>
                  <a:gd name="connsiteX2" fmla="*/ 1243351 w 2520280"/>
                  <a:gd name="connsiteY2" fmla="*/ 304 h 1654020"/>
                  <a:gd name="connsiteX3" fmla="*/ 2520280 w 2520280"/>
                  <a:gd name="connsiteY3" fmla="*/ 292622 h 1654020"/>
                  <a:gd name="connsiteX4" fmla="*/ 2520280 w 2520280"/>
                  <a:gd name="connsiteY4" fmla="*/ 1654020 h 1654020"/>
                  <a:gd name="connsiteX5" fmla="*/ 0 w 2520280"/>
                  <a:gd name="connsiteY5" fmla="*/ 1654020 h 1654020"/>
                  <a:gd name="connsiteX6" fmla="*/ 0 w 2520280"/>
                  <a:gd name="connsiteY6" fmla="*/ 292622 h 1654020"/>
                  <a:gd name="connsiteX0" fmla="*/ 0 w 2520280"/>
                  <a:gd name="connsiteY0" fmla="*/ 292622 h 1654020"/>
                  <a:gd name="connsiteX1" fmla="*/ 517795 w 2520280"/>
                  <a:gd name="connsiteY1" fmla="*/ 308417 h 1654020"/>
                  <a:gd name="connsiteX2" fmla="*/ 1243351 w 2520280"/>
                  <a:gd name="connsiteY2" fmla="*/ 304 h 1654020"/>
                  <a:gd name="connsiteX3" fmla="*/ 1889395 w 2520280"/>
                  <a:gd name="connsiteY3" fmla="*/ 308417 h 1654020"/>
                  <a:gd name="connsiteX4" fmla="*/ 2520280 w 2520280"/>
                  <a:gd name="connsiteY4" fmla="*/ 292622 h 1654020"/>
                  <a:gd name="connsiteX5" fmla="*/ 2520280 w 2520280"/>
                  <a:gd name="connsiteY5" fmla="*/ 1654020 h 1654020"/>
                  <a:gd name="connsiteX6" fmla="*/ 0 w 2520280"/>
                  <a:gd name="connsiteY6" fmla="*/ 1654020 h 1654020"/>
                  <a:gd name="connsiteX7" fmla="*/ 0 w 2520280"/>
                  <a:gd name="connsiteY7" fmla="*/ 292622 h 1654020"/>
                  <a:gd name="connsiteX0" fmla="*/ 0 w 2520280"/>
                  <a:gd name="connsiteY0" fmla="*/ 292673 h 1654071"/>
                  <a:gd name="connsiteX1" fmla="*/ 517795 w 2520280"/>
                  <a:gd name="connsiteY1" fmla="*/ 308468 h 1654071"/>
                  <a:gd name="connsiteX2" fmla="*/ 1243351 w 2520280"/>
                  <a:gd name="connsiteY2" fmla="*/ 355 h 1654071"/>
                  <a:gd name="connsiteX3" fmla="*/ 1889395 w 2520280"/>
                  <a:gd name="connsiteY3" fmla="*/ 308468 h 1654071"/>
                  <a:gd name="connsiteX4" fmla="*/ 2520280 w 2520280"/>
                  <a:gd name="connsiteY4" fmla="*/ 292673 h 1654071"/>
                  <a:gd name="connsiteX5" fmla="*/ 2520280 w 2520280"/>
                  <a:gd name="connsiteY5" fmla="*/ 1654071 h 1654071"/>
                  <a:gd name="connsiteX6" fmla="*/ 0 w 2520280"/>
                  <a:gd name="connsiteY6" fmla="*/ 1654071 h 1654071"/>
                  <a:gd name="connsiteX7" fmla="*/ 0 w 2520280"/>
                  <a:gd name="connsiteY7" fmla="*/ 292673 h 1654071"/>
                  <a:gd name="connsiteX0" fmla="*/ 0 w 2520280"/>
                  <a:gd name="connsiteY0" fmla="*/ 292688 h 1654086"/>
                  <a:gd name="connsiteX1" fmla="*/ 577430 w 2520280"/>
                  <a:gd name="connsiteY1" fmla="*/ 298544 h 1654086"/>
                  <a:gd name="connsiteX2" fmla="*/ 1243351 w 2520280"/>
                  <a:gd name="connsiteY2" fmla="*/ 370 h 1654086"/>
                  <a:gd name="connsiteX3" fmla="*/ 1889395 w 2520280"/>
                  <a:gd name="connsiteY3" fmla="*/ 308483 h 1654086"/>
                  <a:gd name="connsiteX4" fmla="*/ 2520280 w 2520280"/>
                  <a:gd name="connsiteY4" fmla="*/ 292688 h 1654086"/>
                  <a:gd name="connsiteX5" fmla="*/ 2520280 w 2520280"/>
                  <a:gd name="connsiteY5" fmla="*/ 1654086 h 1654086"/>
                  <a:gd name="connsiteX6" fmla="*/ 0 w 2520280"/>
                  <a:gd name="connsiteY6" fmla="*/ 1654086 h 1654086"/>
                  <a:gd name="connsiteX7" fmla="*/ 0 w 2520280"/>
                  <a:gd name="connsiteY7" fmla="*/ 292688 h 1654086"/>
                  <a:gd name="connsiteX0" fmla="*/ 0 w 2520280"/>
                  <a:gd name="connsiteY0" fmla="*/ 292688 h 1654086"/>
                  <a:gd name="connsiteX1" fmla="*/ 577430 w 2520280"/>
                  <a:gd name="connsiteY1" fmla="*/ 298544 h 1654086"/>
                  <a:gd name="connsiteX2" fmla="*/ 1243351 w 2520280"/>
                  <a:gd name="connsiteY2" fmla="*/ 370 h 1654086"/>
                  <a:gd name="connsiteX3" fmla="*/ 1889395 w 2520280"/>
                  <a:gd name="connsiteY3" fmla="*/ 308483 h 1654086"/>
                  <a:gd name="connsiteX4" fmla="*/ 2520280 w 2520280"/>
                  <a:gd name="connsiteY4" fmla="*/ 292688 h 1654086"/>
                  <a:gd name="connsiteX5" fmla="*/ 2520280 w 2520280"/>
                  <a:gd name="connsiteY5" fmla="*/ 1654086 h 1654086"/>
                  <a:gd name="connsiteX6" fmla="*/ 0 w 2520280"/>
                  <a:gd name="connsiteY6" fmla="*/ 1654086 h 1654086"/>
                  <a:gd name="connsiteX7" fmla="*/ 0 w 2520280"/>
                  <a:gd name="connsiteY7" fmla="*/ 292688 h 1654086"/>
                  <a:gd name="connsiteX0" fmla="*/ 0 w 2520280"/>
                  <a:gd name="connsiteY0" fmla="*/ 292688 h 1654086"/>
                  <a:gd name="connsiteX1" fmla="*/ 577430 w 2520280"/>
                  <a:gd name="connsiteY1" fmla="*/ 298544 h 1654086"/>
                  <a:gd name="connsiteX2" fmla="*/ 1243351 w 2520280"/>
                  <a:gd name="connsiteY2" fmla="*/ 370 h 1654086"/>
                  <a:gd name="connsiteX3" fmla="*/ 1889395 w 2520280"/>
                  <a:gd name="connsiteY3" fmla="*/ 308483 h 1654086"/>
                  <a:gd name="connsiteX4" fmla="*/ 2520280 w 2520280"/>
                  <a:gd name="connsiteY4" fmla="*/ 292688 h 1654086"/>
                  <a:gd name="connsiteX5" fmla="*/ 2520280 w 2520280"/>
                  <a:gd name="connsiteY5" fmla="*/ 1654086 h 1654086"/>
                  <a:gd name="connsiteX6" fmla="*/ 0 w 2520280"/>
                  <a:gd name="connsiteY6" fmla="*/ 1654086 h 1654086"/>
                  <a:gd name="connsiteX7" fmla="*/ 0 w 2520280"/>
                  <a:gd name="connsiteY7" fmla="*/ 292688 h 1654086"/>
                  <a:gd name="connsiteX0" fmla="*/ 0 w 2520280"/>
                  <a:gd name="connsiteY0" fmla="*/ 292688 h 1841144"/>
                  <a:gd name="connsiteX1" fmla="*/ 577430 w 2520280"/>
                  <a:gd name="connsiteY1" fmla="*/ 298544 h 1841144"/>
                  <a:gd name="connsiteX2" fmla="*/ 1243351 w 2520280"/>
                  <a:gd name="connsiteY2" fmla="*/ 370 h 1841144"/>
                  <a:gd name="connsiteX3" fmla="*/ 1889395 w 2520280"/>
                  <a:gd name="connsiteY3" fmla="*/ 308483 h 1841144"/>
                  <a:gd name="connsiteX4" fmla="*/ 2520280 w 2520280"/>
                  <a:gd name="connsiteY4" fmla="*/ 292688 h 1841144"/>
                  <a:gd name="connsiteX5" fmla="*/ 2520280 w 2520280"/>
                  <a:gd name="connsiteY5" fmla="*/ 1654086 h 1841144"/>
                  <a:gd name="connsiteX6" fmla="*/ 1201321 w 2520280"/>
                  <a:gd name="connsiteY6" fmla="*/ 1841143 h 1841144"/>
                  <a:gd name="connsiteX7" fmla="*/ 0 w 2520280"/>
                  <a:gd name="connsiteY7" fmla="*/ 1654086 h 1841144"/>
                  <a:gd name="connsiteX8" fmla="*/ 0 w 2520280"/>
                  <a:gd name="connsiteY8" fmla="*/ 292688 h 1841144"/>
                  <a:gd name="connsiteX0" fmla="*/ 0 w 2520280"/>
                  <a:gd name="connsiteY0" fmla="*/ 292688 h 1841732"/>
                  <a:gd name="connsiteX1" fmla="*/ 577430 w 2520280"/>
                  <a:gd name="connsiteY1" fmla="*/ 298544 h 1841732"/>
                  <a:gd name="connsiteX2" fmla="*/ 1243351 w 2520280"/>
                  <a:gd name="connsiteY2" fmla="*/ 370 h 1841732"/>
                  <a:gd name="connsiteX3" fmla="*/ 1889395 w 2520280"/>
                  <a:gd name="connsiteY3" fmla="*/ 308483 h 1841732"/>
                  <a:gd name="connsiteX4" fmla="*/ 2520280 w 2520280"/>
                  <a:gd name="connsiteY4" fmla="*/ 292688 h 1841732"/>
                  <a:gd name="connsiteX5" fmla="*/ 2520280 w 2520280"/>
                  <a:gd name="connsiteY5" fmla="*/ 1654086 h 1841732"/>
                  <a:gd name="connsiteX6" fmla="*/ 1916938 w 2520280"/>
                  <a:gd name="connsiteY6" fmla="*/ 1562847 h 1841732"/>
                  <a:gd name="connsiteX7" fmla="*/ 1201321 w 2520280"/>
                  <a:gd name="connsiteY7" fmla="*/ 1841143 h 1841732"/>
                  <a:gd name="connsiteX8" fmla="*/ 0 w 2520280"/>
                  <a:gd name="connsiteY8" fmla="*/ 1654086 h 1841732"/>
                  <a:gd name="connsiteX9" fmla="*/ 0 w 2520280"/>
                  <a:gd name="connsiteY9" fmla="*/ 292688 h 1841732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889395 w 2520280"/>
                  <a:gd name="connsiteY3" fmla="*/ 308483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16938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889395 w 2520280"/>
                  <a:gd name="connsiteY3" fmla="*/ 308483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16938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889395 w 2520280"/>
                  <a:gd name="connsiteY3" fmla="*/ 308483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16938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889395 w 2520280"/>
                  <a:gd name="connsiteY3" fmla="*/ 308483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16938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889395 w 2520280"/>
                  <a:gd name="connsiteY3" fmla="*/ 308483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16938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889395 w 2520280"/>
                  <a:gd name="connsiteY3" fmla="*/ 308483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66634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968908 w 2520280"/>
                  <a:gd name="connsiteY3" fmla="*/ 328361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66634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968908 w 2520280"/>
                  <a:gd name="connsiteY3" fmla="*/ 328361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66634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968908 w 2520280"/>
                  <a:gd name="connsiteY3" fmla="*/ 328361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66634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688 h 1841143"/>
                  <a:gd name="connsiteX1" fmla="*/ 577430 w 2520280"/>
                  <a:gd name="connsiteY1" fmla="*/ 298544 h 1841143"/>
                  <a:gd name="connsiteX2" fmla="*/ 1243351 w 2520280"/>
                  <a:gd name="connsiteY2" fmla="*/ 370 h 1841143"/>
                  <a:gd name="connsiteX3" fmla="*/ 1968908 w 2520280"/>
                  <a:gd name="connsiteY3" fmla="*/ 328361 h 1841143"/>
                  <a:gd name="connsiteX4" fmla="*/ 2520280 w 2520280"/>
                  <a:gd name="connsiteY4" fmla="*/ 292688 h 1841143"/>
                  <a:gd name="connsiteX5" fmla="*/ 2520280 w 2520280"/>
                  <a:gd name="connsiteY5" fmla="*/ 1654086 h 1841143"/>
                  <a:gd name="connsiteX6" fmla="*/ 1966634 w 2520280"/>
                  <a:gd name="connsiteY6" fmla="*/ 1562847 h 1841143"/>
                  <a:gd name="connsiteX7" fmla="*/ 1201321 w 2520280"/>
                  <a:gd name="connsiteY7" fmla="*/ 1841143 h 1841143"/>
                  <a:gd name="connsiteX8" fmla="*/ 485703 w 2520280"/>
                  <a:gd name="connsiteY8" fmla="*/ 1523091 h 1841143"/>
                  <a:gd name="connsiteX9" fmla="*/ 0 w 2520280"/>
                  <a:gd name="connsiteY9" fmla="*/ 1654086 h 1841143"/>
                  <a:gd name="connsiteX10" fmla="*/ 0 w 2520280"/>
                  <a:gd name="connsiteY10" fmla="*/ 292688 h 1841143"/>
                  <a:gd name="connsiteX0" fmla="*/ 0 w 2520280"/>
                  <a:gd name="connsiteY0" fmla="*/ 292318 h 1840773"/>
                  <a:gd name="connsiteX1" fmla="*/ 577430 w 2520280"/>
                  <a:gd name="connsiteY1" fmla="*/ 298174 h 1840773"/>
                  <a:gd name="connsiteX2" fmla="*/ 1243351 w 2520280"/>
                  <a:gd name="connsiteY2" fmla="*/ 0 h 1840773"/>
                  <a:gd name="connsiteX3" fmla="*/ 1968908 w 2520280"/>
                  <a:gd name="connsiteY3" fmla="*/ 327991 h 1840773"/>
                  <a:gd name="connsiteX4" fmla="*/ 2520280 w 2520280"/>
                  <a:gd name="connsiteY4" fmla="*/ 292318 h 1840773"/>
                  <a:gd name="connsiteX5" fmla="*/ 2520280 w 2520280"/>
                  <a:gd name="connsiteY5" fmla="*/ 1653716 h 1840773"/>
                  <a:gd name="connsiteX6" fmla="*/ 1966634 w 2520280"/>
                  <a:gd name="connsiteY6" fmla="*/ 1562477 h 1840773"/>
                  <a:gd name="connsiteX7" fmla="*/ 1201321 w 2520280"/>
                  <a:gd name="connsiteY7" fmla="*/ 1840773 h 1840773"/>
                  <a:gd name="connsiteX8" fmla="*/ 485703 w 2520280"/>
                  <a:gd name="connsiteY8" fmla="*/ 1522721 h 1840773"/>
                  <a:gd name="connsiteX9" fmla="*/ 0 w 2520280"/>
                  <a:gd name="connsiteY9" fmla="*/ 1653716 h 1840773"/>
                  <a:gd name="connsiteX10" fmla="*/ 0 w 2520280"/>
                  <a:gd name="connsiteY10" fmla="*/ 292318 h 184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0280" h="1840773">
                    <a:moveTo>
                      <a:pt x="0" y="292318"/>
                    </a:moveTo>
                    <a:cubicBezTo>
                      <a:pt x="165812" y="333094"/>
                      <a:pt x="320509" y="436346"/>
                      <a:pt x="577430" y="298174"/>
                    </a:cubicBezTo>
                    <a:cubicBezTo>
                      <a:pt x="844290" y="209698"/>
                      <a:pt x="859908" y="49015"/>
                      <a:pt x="1243351" y="0"/>
                    </a:cubicBezTo>
                    <a:cubicBezTo>
                      <a:pt x="1617725" y="46383"/>
                      <a:pt x="1743621" y="271669"/>
                      <a:pt x="1968908" y="327991"/>
                    </a:cubicBezTo>
                    <a:cubicBezTo>
                      <a:pt x="2278595" y="402239"/>
                      <a:pt x="2309985" y="297583"/>
                      <a:pt x="2520280" y="292318"/>
                    </a:cubicBezTo>
                    <a:lnTo>
                      <a:pt x="2520280" y="1653716"/>
                    </a:lnTo>
                    <a:cubicBezTo>
                      <a:pt x="2310393" y="1616931"/>
                      <a:pt x="2186461" y="1531301"/>
                      <a:pt x="1966634" y="1562477"/>
                    </a:cubicBezTo>
                    <a:cubicBezTo>
                      <a:pt x="1746808" y="1593653"/>
                      <a:pt x="1620421" y="1814269"/>
                      <a:pt x="1201321" y="1840773"/>
                    </a:cubicBezTo>
                    <a:cubicBezTo>
                      <a:pt x="800443" y="1820895"/>
                      <a:pt x="727555" y="1562477"/>
                      <a:pt x="485703" y="1522721"/>
                    </a:cubicBezTo>
                    <a:lnTo>
                      <a:pt x="0" y="1653716"/>
                    </a:lnTo>
                    <a:lnTo>
                      <a:pt x="0" y="292318"/>
                    </a:lnTo>
                    <a:close/>
                  </a:path>
                </a:pathLst>
              </a:custGeom>
              <a:gradFill>
                <a:gsLst>
                  <a:gs pos="83775">
                    <a:srgbClr val="AB5F31"/>
                  </a:gs>
                  <a:gs pos="16875">
                    <a:srgbClr val="B0653C"/>
                  </a:gs>
                  <a:gs pos="0">
                    <a:srgbClr val="F79646">
                      <a:lumMod val="50000"/>
                    </a:srgbClr>
                  </a:gs>
                  <a:gs pos="45000">
                    <a:srgbClr val="C0504D">
                      <a:lumMod val="60000"/>
                      <a:lumOff val="40000"/>
                    </a:srgbClr>
                  </a:gs>
                  <a:gs pos="100000">
                    <a:srgbClr val="F79646">
                      <a:lumMod val="50000"/>
                    </a:srgbClr>
                  </a:gs>
                </a:gsLst>
                <a:lin ang="5400000" scaled="1"/>
              </a:gradFill>
              <a:ln w="25400" cap="rnd" cmpd="sng" algn="ctr">
                <a:solidFill>
                  <a:srgbClr val="C0504D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1" name="右矢印 87">
                <a:extLst>
                  <a:ext uri="{FF2B5EF4-FFF2-40B4-BE49-F238E27FC236}">
                    <a16:creationId xmlns:a16="http://schemas.microsoft.com/office/drawing/2014/main" id="{1078CBF1-2B49-B293-D569-14284C005967}"/>
                  </a:ext>
                </a:extLst>
              </p:cNvPr>
              <p:cNvSpPr/>
              <p:nvPr/>
            </p:nvSpPr>
            <p:spPr>
              <a:xfrm rot="16200000">
                <a:off x="6625025" y="4707756"/>
                <a:ext cx="352884" cy="220745"/>
              </a:xfrm>
              <a:prstGeom prst="rightArrow">
                <a:avLst/>
              </a:prstGeom>
              <a:solidFill>
                <a:sysClr val="window" lastClr="FFFFFF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2" name="右矢印 88">
                <a:extLst>
                  <a:ext uri="{FF2B5EF4-FFF2-40B4-BE49-F238E27FC236}">
                    <a16:creationId xmlns:a16="http://schemas.microsoft.com/office/drawing/2014/main" id="{78A69F79-FD64-9B37-5CF6-6495D051F42E}"/>
                  </a:ext>
                </a:extLst>
              </p:cNvPr>
              <p:cNvSpPr/>
              <p:nvPr/>
            </p:nvSpPr>
            <p:spPr>
              <a:xfrm rot="5400000">
                <a:off x="6619120" y="5644535"/>
                <a:ext cx="352884" cy="220745"/>
              </a:xfrm>
              <a:prstGeom prst="rightArrow">
                <a:avLst/>
              </a:prstGeom>
              <a:solidFill>
                <a:sysClr val="window" lastClr="FFFFFF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3" name="右矢印 89">
                <a:extLst>
                  <a:ext uri="{FF2B5EF4-FFF2-40B4-BE49-F238E27FC236}">
                    <a16:creationId xmlns:a16="http://schemas.microsoft.com/office/drawing/2014/main" id="{B08FCA68-0C59-D09D-7774-1AE9F1E5D2AC}"/>
                  </a:ext>
                </a:extLst>
              </p:cNvPr>
              <p:cNvSpPr/>
              <p:nvPr/>
            </p:nvSpPr>
            <p:spPr>
              <a:xfrm rot="17205859">
                <a:off x="6980817" y="4828896"/>
                <a:ext cx="248729" cy="126882"/>
              </a:xfrm>
              <a:prstGeom prst="rightArrow">
                <a:avLst/>
              </a:prstGeom>
              <a:solidFill>
                <a:sysClr val="window" lastClr="FFFFFF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4" name="右矢印 90">
                <a:extLst>
                  <a:ext uri="{FF2B5EF4-FFF2-40B4-BE49-F238E27FC236}">
                    <a16:creationId xmlns:a16="http://schemas.microsoft.com/office/drawing/2014/main" id="{61F082DB-2469-D784-AC30-DA60863E382F}"/>
                  </a:ext>
                </a:extLst>
              </p:cNvPr>
              <p:cNvSpPr/>
              <p:nvPr/>
            </p:nvSpPr>
            <p:spPr>
              <a:xfrm rot="4224692">
                <a:off x="6959325" y="5632896"/>
                <a:ext cx="248729" cy="110344"/>
              </a:xfrm>
              <a:prstGeom prst="rightArrow">
                <a:avLst/>
              </a:prstGeom>
              <a:solidFill>
                <a:sysClr val="window" lastClr="FFFFFF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5" name="右矢印 91">
                <a:extLst>
                  <a:ext uri="{FF2B5EF4-FFF2-40B4-BE49-F238E27FC236}">
                    <a16:creationId xmlns:a16="http://schemas.microsoft.com/office/drawing/2014/main" id="{AE278F87-DD27-5657-AE6E-6A6B75249D8E}"/>
                  </a:ext>
                </a:extLst>
              </p:cNvPr>
              <p:cNvSpPr/>
              <p:nvPr/>
            </p:nvSpPr>
            <p:spPr>
              <a:xfrm rot="15199938">
                <a:off x="6383916" y="4816125"/>
                <a:ext cx="248729" cy="126882"/>
              </a:xfrm>
              <a:prstGeom prst="rightArrow">
                <a:avLst/>
              </a:prstGeom>
              <a:solidFill>
                <a:sysClr val="window" lastClr="FFFFFF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6" name="右矢印 92">
                <a:extLst>
                  <a:ext uri="{FF2B5EF4-FFF2-40B4-BE49-F238E27FC236}">
                    <a16:creationId xmlns:a16="http://schemas.microsoft.com/office/drawing/2014/main" id="{A7B99DE6-F176-A00C-7FC1-DBC6BB931C14}"/>
                  </a:ext>
                </a:extLst>
              </p:cNvPr>
              <p:cNvSpPr/>
              <p:nvPr/>
            </p:nvSpPr>
            <p:spPr>
              <a:xfrm rot="6929127">
                <a:off x="6372994" y="5620107"/>
                <a:ext cx="248729" cy="126882"/>
              </a:xfrm>
              <a:prstGeom prst="rightArrow">
                <a:avLst/>
              </a:prstGeom>
              <a:solidFill>
                <a:sysClr val="window" lastClr="FFFFFF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5B90A031-BD46-0582-13A5-02255EDA481D}"/>
                  </a:ext>
                </a:extLst>
              </p:cNvPr>
              <p:cNvSpPr/>
              <p:nvPr/>
            </p:nvSpPr>
            <p:spPr>
              <a:xfrm>
                <a:off x="6297396" y="5023909"/>
                <a:ext cx="1012850" cy="516186"/>
              </a:xfrm>
              <a:prstGeom prst="ellipse">
                <a:avLst/>
              </a:prstGeom>
              <a:solidFill>
                <a:srgbClr val="F79646"/>
              </a:solidFill>
              <a:ln w="31750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圧力</a:t>
                </a:r>
              </a:p>
            </p:txBody>
          </p:sp>
          <p:sp>
            <p:nvSpPr>
              <p:cNvPr id="88" name="右矢印 95">
                <a:extLst>
                  <a:ext uri="{FF2B5EF4-FFF2-40B4-BE49-F238E27FC236}">
                    <a16:creationId xmlns:a16="http://schemas.microsoft.com/office/drawing/2014/main" id="{C2E3FFE3-4DCE-5DA1-9F3C-7BD9DA276F7B}"/>
                  </a:ext>
                </a:extLst>
              </p:cNvPr>
              <p:cNvSpPr/>
              <p:nvPr/>
            </p:nvSpPr>
            <p:spPr>
              <a:xfrm rot="16200000">
                <a:off x="5974757" y="5996233"/>
                <a:ext cx="270138" cy="220745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9" name="右矢印 96">
                <a:extLst>
                  <a:ext uri="{FF2B5EF4-FFF2-40B4-BE49-F238E27FC236}">
                    <a16:creationId xmlns:a16="http://schemas.microsoft.com/office/drawing/2014/main" id="{070AF1FE-7958-1C60-445C-F233C3F054B0}"/>
                  </a:ext>
                </a:extLst>
              </p:cNvPr>
              <p:cNvSpPr/>
              <p:nvPr/>
            </p:nvSpPr>
            <p:spPr>
              <a:xfrm rot="5400000">
                <a:off x="5823011" y="4363837"/>
                <a:ext cx="352884" cy="220745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0" name="右矢印 97">
                <a:extLst>
                  <a:ext uri="{FF2B5EF4-FFF2-40B4-BE49-F238E27FC236}">
                    <a16:creationId xmlns:a16="http://schemas.microsoft.com/office/drawing/2014/main" id="{56906AC3-78DF-5C74-ED03-BE1907533439}"/>
                  </a:ext>
                </a:extLst>
              </p:cNvPr>
              <p:cNvSpPr/>
              <p:nvPr/>
            </p:nvSpPr>
            <p:spPr>
              <a:xfrm rot="17205859">
                <a:off x="6197987" y="6075022"/>
                <a:ext cx="248729" cy="126882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1" name="右矢印 98">
                <a:extLst>
                  <a:ext uri="{FF2B5EF4-FFF2-40B4-BE49-F238E27FC236}">
                    <a16:creationId xmlns:a16="http://schemas.microsoft.com/office/drawing/2014/main" id="{851B1431-53A3-36E2-CCCF-78E02E0A4217}"/>
                  </a:ext>
                </a:extLst>
              </p:cNvPr>
              <p:cNvSpPr/>
              <p:nvPr/>
            </p:nvSpPr>
            <p:spPr>
              <a:xfrm rot="6382572">
                <a:off x="7198902" y="4395578"/>
                <a:ext cx="248729" cy="126882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2" name="右矢印 99">
                <a:extLst>
                  <a:ext uri="{FF2B5EF4-FFF2-40B4-BE49-F238E27FC236}">
                    <a16:creationId xmlns:a16="http://schemas.microsoft.com/office/drawing/2014/main" id="{74C67CED-76B1-19F5-95BA-F8E162F0DD04}"/>
                  </a:ext>
                </a:extLst>
              </p:cNvPr>
              <p:cNvSpPr/>
              <p:nvPr/>
            </p:nvSpPr>
            <p:spPr>
              <a:xfrm rot="15416359">
                <a:off x="7217884" y="6073254"/>
                <a:ext cx="248729" cy="126882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3" name="右矢印 100">
                <a:extLst>
                  <a:ext uri="{FF2B5EF4-FFF2-40B4-BE49-F238E27FC236}">
                    <a16:creationId xmlns:a16="http://schemas.microsoft.com/office/drawing/2014/main" id="{81613888-576B-3F34-9EF6-B5B6A91B0892}"/>
                  </a:ext>
                </a:extLst>
              </p:cNvPr>
              <p:cNvSpPr/>
              <p:nvPr/>
            </p:nvSpPr>
            <p:spPr>
              <a:xfrm rot="4955145">
                <a:off x="7357916" y="4392858"/>
                <a:ext cx="327628" cy="219427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4" name="右矢印 101">
                <a:extLst>
                  <a:ext uri="{FF2B5EF4-FFF2-40B4-BE49-F238E27FC236}">
                    <a16:creationId xmlns:a16="http://schemas.microsoft.com/office/drawing/2014/main" id="{6E4203C7-C554-51B0-85FA-ABD83460780D}"/>
                  </a:ext>
                </a:extLst>
              </p:cNvPr>
              <p:cNvSpPr/>
              <p:nvPr/>
            </p:nvSpPr>
            <p:spPr>
              <a:xfrm rot="16200000">
                <a:off x="7387845" y="5994210"/>
                <a:ext cx="281292" cy="198693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5" name="右矢印 102">
                <a:extLst>
                  <a:ext uri="{FF2B5EF4-FFF2-40B4-BE49-F238E27FC236}">
                    <a16:creationId xmlns:a16="http://schemas.microsoft.com/office/drawing/2014/main" id="{FA009CC6-8B46-4C24-1307-67DE274DD3C3}"/>
                  </a:ext>
                </a:extLst>
              </p:cNvPr>
              <p:cNvSpPr/>
              <p:nvPr/>
            </p:nvSpPr>
            <p:spPr>
              <a:xfrm rot="4358383">
                <a:off x="6051509" y="4372689"/>
                <a:ext cx="323878" cy="157965"/>
              </a:xfrm>
              <a:prstGeom prst="rightArrow">
                <a:avLst/>
              </a:prstGeom>
              <a:solidFill>
                <a:srgbClr val="544646"/>
              </a:solidFill>
              <a:ln w="952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78" name="角丸四角形 107">
              <a:extLst>
                <a:ext uri="{FF2B5EF4-FFF2-40B4-BE49-F238E27FC236}">
                  <a16:creationId xmlns:a16="http://schemas.microsoft.com/office/drawing/2014/main" id="{50633BBC-357A-90C1-3AF3-C242482B0FBE}"/>
                </a:ext>
              </a:extLst>
            </p:cNvPr>
            <p:cNvSpPr/>
            <p:nvPr/>
          </p:nvSpPr>
          <p:spPr>
            <a:xfrm>
              <a:off x="6194398" y="3732737"/>
              <a:ext cx="1666370" cy="505496"/>
            </a:xfrm>
            <a:prstGeom prst="roundRect">
              <a:avLst/>
            </a:prstGeom>
            <a:solidFill>
              <a:srgbClr val="4BACC6">
                <a:lumMod val="60000"/>
                <a:lumOff val="40000"/>
              </a:srgbClr>
            </a:solidFill>
            <a:ln w="952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高血圧</a:t>
              </a:r>
            </a:p>
          </p:txBody>
        </p:sp>
      </p:grpSp>
      <p:sp>
        <p:nvSpPr>
          <p:cNvPr id="96" name="角丸四角形 93">
            <a:extLst>
              <a:ext uri="{FF2B5EF4-FFF2-40B4-BE49-F238E27FC236}">
                <a16:creationId xmlns:a16="http://schemas.microsoft.com/office/drawing/2014/main" id="{AF493BA8-ECC7-B749-DD7E-B0D01C049BF6}"/>
              </a:ext>
            </a:extLst>
          </p:cNvPr>
          <p:cNvSpPr/>
          <p:nvPr/>
        </p:nvSpPr>
        <p:spPr>
          <a:xfrm>
            <a:off x="1295372" y="1101385"/>
            <a:ext cx="1811454" cy="505496"/>
          </a:xfrm>
          <a:prstGeom prst="roundRect">
            <a:avLst/>
          </a:prstGeom>
          <a:solidFill>
            <a:srgbClr val="F79646"/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正常な血管</a:t>
            </a:r>
          </a:p>
        </p:txBody>
      </p:sp>
      <p:sp>
        <p:nvSpPr>
          <p:cNvPr id="97" name="角丸四角形 103">
            <a:extLst>
              <a:ext uri="{FF2B5EF4-FFF2-40B4-BE49-F238E27FC236}">
                <a16:creationId xmlns:a16="http://schemas.microsoft.com/office/drawing/2014/main" id="{9F233B69-EE15-7DEB-74D2-0F8717A85228}"/>
              </a:ext>
            </a:extLst>
          </p:cNvPr>
          <p:cNvSpPr/>
          <p:nvPr/>
        </p:nvSpPr>
        <p:spPr>
          <a:xfrm>
            <a:off x="1047425" y="3390225"/>
            <a:ext cx="7794133" cy="2962478"/>
          </a:xfrm>
          <a:prstGeom prst="roundRect">
            <a:avLst/>
          </a:prstGeom>
          <a:noFill/>
          <a:ln w="53975" cap="rnd" cmpd="sng" algn="ctr">
            <a:solidFill>
              <a:srgbClr val="4BACC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C5F51700-7D65-F00E-B359-E861716FD45A}"/>
              </a:ext>
            </a:extLst>
          </p:cNvPr>
          <p:cNvSpPr/>
          <p:nvPr/>
        </p:nvSpPr>
        <p:spPr>
          <a:xfrm>
            <a:off x="3982541" y="1209964"/>
            <a:ext cx="5075412" cy="1882221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高血糖・高血圧・脂質異常により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血管が傷つき</a:t>
            </a:r>
            <a:endParaRPr kumimoji="0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動脈硬化がすすみます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6AC79685-0A14-F312-44BF-9CD9B143AE68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血管の中は・・・</a:t>
            </a:r>
          </a:p>
        </p:txBody>
      </p:sp>
    </p:spTree>
    <p:extLst>
      <p:ext uri="{BB962C8B-B14F-4D97-AF65-F5344CB8AC3E}">
        <p14:creationId xmlns:p14="http://schemas.microsoft.com/office/powerpoint/2010/main" val="496264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1214CABB-BA53-041C-ED07-1ADDC21D2D03}"/>
              </a:ext>
            </a:extLst>
          </p:cNvPr>
          <p:cNvGrpSpPr/>
          <p:nvPr/>
        </p:nvGrpSpPr>
        <p:grpSpPr>
          <a:xfrm>
            <a:off x="344488" y="977302"/>
            <a:ext cx="9003820" cy="4903396"/>
            <a:chOff x="348096" y="1261908"/>
            <a:chExt cx="9003820" cy="4903396"/>
          </a:xfrm>
        </p:grpSpPr>
        <p:sp>
          <p:nvSpPr>
            <p:cNvPr id="2" name="直方体 1">
              <a:extLst>
                <a:ext uri="{FF2B5EF4-FFF2-40B4-BE49-F238E27FC236}">
                  <a16:creationId xmlns:a16="http://schemas.microsoft.com/office/drawing/2014/main" id="{C0A9537F-2FC7-A4C4-DFE9-2CFA3FD92FF9}"/>
                </a:ext>
              </a:extLst>
            </p:cNvPr>
            <p:cNvSpPr/>
            <p:nvPr/>
          </p:nvSpPr>
          <p:spPr>
            <a:xfrm flipH="1">
              <a:off x="2749334" y="1718547"/>
              <a:ext cx="207946" cy="296528"/>
            </a:xfrm>
            <a:prstGeom prst="cube">
              <a:avLst>
                <a:gd name="adj" fmla="val 8789"/>
              </a:avLst>
            </a:prstGeom>
            <a:solidFill>
              <a:srgbClr val="90D2F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" name="直方体 2">
              <a:extLst>
                <a:ext uri="{FF2B5EF4-FFF2-40B4-BE49-F238E27FC236}">
                  <a16:creationId xmlns:a16="http://schemas.microsoft.com/office/drawing/2014/main" id="{4178665E-776C-CE7D-300B-F42625BD0CC9}"/>
                </a:ext>
              </a:extLst>
            </p:cNvPr>
            <p:cNvSpPr/>
            <p:nvPr/>
          </p:nvSpPr>
          <p:spPr>
            <a:xfrm flipH="1">
              <a:off x="3314027" y="1665812"/>
              <a:ext cx="353097" cy="504056"/>
            </a:xfrm>
            <a:prstGeom prst="cube">
              <a:avLst>
                <a:gd name="adj" fmla="val 8789"/>
              </a:avLst>
            </a:prstGeom>
            <a:solidFill>
              <a:srgbClr val="90D2F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" name="直方体 3">
              <a:extLst>
                <a:ext uri="{FF2B5EF4-FFF2-40B4-BE49-F238E27FC236}">
                  <a16:creationId xmlns:a16="http://schemas.microsoft.com/office/drawing/2014/main" id="{73AF6A81-534E-DA88-6DF8-6D41EAFA4907}"/>
                </a:ext>
              </a:extLst>
            </p:cNvPr>
            <p:cNvSpPr/>
            <p:nvPr/>
          </p:nvSpPr>
          <p:spPr>
            <a:xfrm flipH="1">
              <a:off x="3553396" y="1813126"/>
              <a:ext cx="315736" cy="536985"/>
            </a:xfrm>
            <a:prstGeom prst="cube">
              <a:avLst>
                <a:gd name="adj" fmla="val 8789"/>
              </a:avLst>
            </a:prstGeom>
            <a:solidFill>
              <a:srgbClr val="90D2F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8BA7F0C1-A3BA-DA6C-C4A2-AB084AEC92A2}"/>
                </a:ext>
              </a:extLst>
            </p:cNvPr>
            <p:cNvCxnSpPr/>
            <p:nvPr/>
          </p:nvCxnSpPr>
          <p:spPr>
            <a:xfrm flipV="1">
              <a:off x="2676548" y="1888107"/>
              <a:ext cx="2555694" cy="605318"/>
            </a:xfrm>
            <a:prstGeom prst="line">
              <a:avLst/>
            </a:prstGeom>
            <a:ln w="444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直方体 5">
              <a:extLst>
                <a:ext uri="{FF2B5EF4-FFF2-40B4-BE49-F238E27FC236}">
                  <a16:creationId xmlns:a16="http://schemas.microsoft.com/office/drawing/2014/main" id="{29363B2A-1388-23E1-B839-F8B10AD089CF}"/>
                </a:ext>
              </a:extLst>
            </p:cNvPr>
            <p:cNvSpPr/>
            <p:nvPr/>
          </p:nvSpPr>
          <p:spPr>
            <a:xfrm flipH="1">
              <a:off x="3006029" y="1694077"/>
              <a:ext cx="277970" cy="388060"/>
            </a:xfrm>
            <a:prstGeom prst="cube">
              <a:avLst>
                <a:gd name="adj" fmla="val 8789"/>
              </a:avLst>
            </a:prstGeom>
            <a:solidFill>
              <a:srgbClr val="90D2F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直方体 6">
              <a:extLst>
                <a:ext uri="{FF2B5EF4-FFF2-40B4-BE49-F238E27FC236}">
                  <a16:creationId xmlns:a16="http://schemas.microsoft.com/office/drawing/2014/main" id="{4F45FBD9-6F5E-269E-F60A-45E60E2007C0}"/>
                </a:ext>
              </a:extLst>
            </p:cNvPr>
            <p:cNvSpPr/>
            <p:nvPr/>
          </p:nvSpPr>
          <p:spPr>
            <a:xfrm flipH="1">
              <a:off x="3870571" y="1663534"/>
              <a:ext cx="736934" cy="838813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肥　満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直方体 7">
              <a:extLst>
                <a:ext uri="{FF2B5EF4-FFF2-40B4-BE49-F238E27FC236}">
                  <a16:creationId xmlns:a16="http://schemas.microsoft.com/office/drawing/2014/main" id="{388A73C5-C7D6-EC89-F1FD-29F86B9BD141}"/>
                </a:ext>
              </a:extLst>
            </p:cNvPr>
            <p:cNvSpPr/>
            <p:nvPr/>
          </p:nvSpPr>
          <p:spPr>
            <a:xfrm flipH="1">
              <a:off x="4422118" y="2082432"/>
              <a:ext cx="430128" cy="598311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直方体 8">
              <a:extLst>
                <a:ext uri="{FF2B5EF4-FFF2-40B4-BE49-F238E27FC236}">
                  <a16:creationId xmlns:a16="http://schemas.microsoft.com/office/drawing/2014/main" id="{49D53A7C-79EB-469A-423B-E53AAB61562D}"/>
                </a:ext>
              </a:extLst>
            </p:cNvPr>
            <p:cNvSpPr/>
            <p:nvPr/>
          </p:nvSpPr>
          <p:spPr>
            <a:xfrm flipH="1">
              <a:off x="4131763" y="2331136"/>
              <a:ext cx="466154" cy="620945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直方体 9">
              <a:extLst>
                <a:ext uri="{FF2B5EF4-FFF2-40B4-BE49-F238E27FC236}">
                  <a16:creationId xmlns:a16="http://schemas.microsoft.com/office/drawing/2014/main" id="{70E348B2-9B80-D0B0-D82A-10C4040891B9}"/>
                </a:ext>
              </a:extLst>
            </p:cNvPr>
            <p:cNvSpPr/>
            <p:nvPr/>
          </p:nvSpPr>
          <p:spPr>
            <a:xfrm flipH="1">
              <a:off x="4964098" y="2265719"/>
              <a:ext cx="466154" cy="620945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直方体 10">
              <a:extLst>
                <a:ext uri="{FF2B5EF4-FFF2-40B4-BE49-F238E27FC236}">
                  <a16:creationId xmlns:a16="http://schemas.microsoft.com/office/drawing/2014/main" id="{D17D0C73-69B9-6DFC-5638-0505CFAD7568}"/>
                </a:ext>
              </a:extLst>
            </p:cNvPr>
            <p:cNvSpPr/>
            <p:nvPr/>
          </p:nvSpPr>
          <p:spPr>
            <a:xfrm flipH="1">
              <a:off x="3974629" y="2658269"/>
              <a:ext cx="746457" cy="909659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食後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高血糖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直方体 11">
              <a:extLst>
                <a:ext uri="{FF2B5EF4-FFF2-40B4-BE49-F238E27FC236}">
                  <a16:creationId xmlns:a16="http://schemas.microsoft.com/office/drawing/2014/main" id="{AE4DC8B7-BF4B-B42C-8170-5B6CC89F98C6}"/>
                </a:ext>
              </a:extLst>
            </p:cNvPr>
            <p:cNvSpPr/>
            <p:nvPr/>
          </p:nvSpPr>
          <p:spPr>
            <a:xfrm flipH="1">
              <a:off x="5704433" y="2644409"/>
              <a:ext cx="746457" cy="909659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脂質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異常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直方体 12">
              <a:extLst>
                <a:ext uri="{FF2B5EF4-FFF2-40B4-BE49-F238E27FC236}">
                  <a16:creationId xmlns:a16="http://schemas.microsoft.com/office/drawing/2014/main" id="{A3A071D7-37F6-E14A-9F4C-7827828061C3}"/>
                </a:ext>
              </a:extLst>
            </p:cNvPr>
            <p:cNvSpPr/>
            <p:nvPr/>
          </p:nvSpPr>
          <p:spPr>
            <a:xfrm flipH="1">
              <a:off x="4850640" y="2635069"/>
              <a:ext cx="746457" cy="909659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高血圧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直方体 13">
              <a:extLst>
                <a:ext uri="{FF2B5EF4-FFF2-40B4-BE49-F238E27FC236}">
                  <a16:creationId xmlns:a16="http://schemas.microsoft.com/office/drawing/2014/main" id="{B90CC0A3-E794-1B3E-9646-2E8BD08917BD}"/>
                </a:ext>
              </a:extLst>
            </p:cNvPr>
            <p:cNvSpPr/>
            <p:nvPr/>
          </p:nvSpPr>
          <p:spPr>
            <a:xfrm>
              <a:off x="4580128" y="3259825"/>
              <a:ext cx="539484" cy="604412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直方体 14">
              <a:extLst>
                <a:ext uri="{FF2B5EF4-FFF2-40B4-BE49-F238E27FC236}">
                  <a16:creationId xmlns:a16="http://schemas.microsoft.com/office/drawing/2014/main" id="{B431BA3F-E55B-B4CC-BEF9-6710DD0409DE}"/>
                </a:ext>
              </a:extLst>
            </p:cNvPr>
            <p:cNvSpPr/>
            <p:nvPr/>
          </p:nvSpPr>
          <p:spPr>
            <a:xfrm flipH="1">
              <a:off x="5358198" y="3207056"/>
              <a:ext cx="751441" cy="759009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脂肪肝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直方体 15">
              <a:extLst>
                <a:ext uri="{FF2B5EF4-FFF2-40B4-BE49-F238E27FC236}">
                  <a16:creationId xmlns:a16="http://schemas.microsoft.com/office/drawing/2014/main" id="{A463D1D8-532C-B844-A3CB-C46626F17517}"/>
                </a:ext>
              </a:extLst>
            </p:cNvPr>
            <p:cNvSpPr/>
            <p:nvPr/>
          </p:nvSpPr>
          <p:spPr>
            <a:xfrm>
              <a:off x="3897749" y="3395109"/>
              <a:ext cx="536866" cy="655775"/>
            </a:xfrm>
            <a:prstGeom prst="cube">
              <a:avLst>
                <a:gd name="adj" fmla="val 8789"/>
              </a:avLst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E8B4030-9C4C-A60F-510B-250632A5379D}"/>
                </a:ext>
              </a:extLst>
            </p:cNvPr>
            <p:cNvSpPr txBox="1"/>
            <p:nvPr/>
          </p:nvSpPr>
          <p:spPr>
            <a:xfrm>
              <a:off x="2684823" y="1261908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rPr>
                <a:t>生活習慣</a:t>
              </a:r>
            </a:p>
          </p:txBody>
        </p:sp>
        <p:sp>
          <p:nvSpPr>
            <p:cNvPr id="18" name="左カーブ矢印 2">
              <a:extLst>
                <a:ext uri="{FF2B5EF4-FFF2-40B4-BE49-F238E27FC236}">
                  <a16:creationId xmlns:a16="http://schemas.microsoft.com/office/drawing/2014/main" id="{934AB205-4414-5D17-8483-6EAE2A33F49F}"/>
                </a:ext>
              </a:extLst>
            </p:cNvPr>
            <p:cNvSpPr/>
            <p:nvPr/>
          </p:nvSpPr>
          <p:spPr>
            <a:xfrm rot="290275">
              <a:off x="2716142" y="2663172"/>
              <a:ext cx="774543" cy="2114135"/>
            </a:xfrm>
            <a:prstGeom prst="curvedLef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6F417E-0044-D702-72B2-573A8E6D995F}"/>
                </a:ext>
              </a:extLst>
            </p:cNvPr>
            <p:cNvSpPr txBox="1"/>
            <p:nvPr/>
          </p:nvSpPr>
          <p:spPr>
            <a:xfrm>
              <a:off x="6650462" y="2952081"/>
              <a:ext cx="1553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メタボリック</a:t>
              </a:r>
              <a:endParaRPr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r>
                <a:rPr lang="ja-JP" altLang="en-US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　シンドローム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A40D75E-82BC-2A5D-BD34-90F230AF32B2}"/>
                </a:ext>
              </a:extLst>
            </p:cNvPr>
            <p:cNvSpPr txBox="1"/>
            <p:nvPr/>
          </p:nvSpPr>
          <p:spPr>
            <a:xfrm>
              <a:off x="5181951" y="167638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境界領域</a:t>
              </a: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586F70F-0682-4122-F4D8-169BEA3F3FA8}"/>
                </a:ext>
              </a:extLst>
            </p:cNvPr>
            <p:cNvGrpSpPr/>
            <p:nvPr/>
          </p:nvGrpSpPr>
          <p:grpSpPr>
            <a:xfrm>
              <a:off x="348096" y="1883900"/>
              <a:ext cx="2084625" cy="1824844"/>
              <a:chOff x="-121666" y="1883900"/>
              <a:chExt cx="2084625" cy="1824844"/>
            </a:xfrm>
          </p:grpSpPr>
          <p:sp>
            <p:nvSpPr>
              <p:cNvPr id="22" name="角丸四角形吹き出し 6">
                <a:extLst>
                  <a:ext uri="{FF2B5EF4-FFF2-40B4-BE49-F238E27FC236}">
                    <a16:creationId xmlns:a16="http://schemas.microsoft.com/office/drawing/2014/main" id="{0A9D6509-588E-0919-23A3-9F5D08B4DD7E}"/>
                  </a:ext>
                </a:extLst>
              </p:cNvPr>
              <p:cNvSpPr/>
              <p:nvPr/>
            </p:nvSpPr>
            <p:spPr>
              <a:xfrm>
                <a:off x="-121666" y="1883900"/>
                <a:ext cx="2084625" cy="1824844"/>
              </a:xfrm>
              <a:prstGeom prst="wedgeRoundRectCallout">
                <a:avLst>
                  <a:gd name="adj1" fmla="val 76511"/>
                  <a:gd name="adj2" fmla="val -33605"/>
                  <a:gd name="adj3" fmla="val 16667"/>
                </a:avLst>
              </a:prstGeom>
              <a:noFill/>
              <a:ln w="34925" cap="rnd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1200" b="1" dirty="0">
                    <a:solidFill>
                      <a:srgbClr val="1F497D"/>
                    </a:solidFill>
                    <a:latin typeface="Calibri"/>
                    <a:ea typeface="ＭＳ Ｐゴシック" panose="020B0600070205080204" pitchFamily="50" charset="-128"/>
                  </a:rPr>
                  <a:t>不規則な食生活</a:t>
                </a:r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r>
                  <a:rPr lang="ja-JP" altLang="en-US" sz="1200" b="1" dirty="0">
                    <a:solidFill>
                      <a:srgbClr val="1F497D"/>
                    </a:solidFill>
                    <a:latin typeface="Calibri"/>
                    <a:ea typeface="ＭＳ Ｐゴシック" panose="020B0600070205080204" pitchFamily="50" charset="-128"/>
                  </a:rPr>
                  <a:t>　　　</a:t>
                </a:r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r>
                  <a:rPr lang="ja-JP" altLang="en-US" sz="1200" b="1" dirty="0">
                    <a:solidFill>
                      <a:srgbClr val="1F497D"/>
                    </a:solidFill>
                    <a:latin typeface="Calibri"/>
                    <a:ea typeface="ＭＳ Ｐゴシック" panose="020B0600070205080204" pitchFamily="50" charset="-128"/>
                  </a:rPr>
                  <a:t>　　　　　過度な飲酒</a:t>
                </a:r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r>
                  <a:rPr lang="ja-JP" altLang="en-US" sz="1200" b="1" dirty="0">
                    <a:solidFill>
                      <a:srgbClr val="1F497D"/>
                    </a:solidFill>
                    <a:latin typeface="Calibri"/>
                    <a:ea typeface="ＭＳ Ｐゴシック" panose="020B0600070205080204" pitchFamily="50" charset="-128"/>
                  </a:rPr>
                  <a:t>喫煙　　</a:t>
                </a:r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r>
                  <a:rPr lang="ja-JP" altLang="en-US" sz="1200" b="1" dirty="0">
                    <a:solidFill>
                      <a:srgbClr val="1F497D"/>
                    </a:solidFill>
                    <a:latin typeface="Calibri"/>
                    <a:ea typeface="ＭＳ Ｐゴシック" panose="020B0600070205080204" pitchFamily="50" charset="-128"/>
                  </a:rPr>
                  <a:t>運動不足</a:t>
                </a:r>
                <a:endParaRPr lang="en-US" altLang="ja-JP" sz="1200" b="1" dirty="0">
                  <a:solidFill>
                    <a:srgbClr val="1F497D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1D37BB0C-A4E9-BC1F-DDEC-867BE4F206A8}"/>
                  </a:ext>
                </a:extLst>
              </p:cNvPr>
              <p:cNvGrpSpPr/>
              <p:nvPr/>
            </p:nvGrpSpPr>
            <p:grpSpPr>
              <a:xfrm>
                <a:off x="170266" y="2187286"/>
                <a:ext cx="1685045" cy="1238864"/>
                <a:chOff x="151216" y="2187286"/>
                <a:chExt cx="1685045" cy="1238864"/>
              </a:xfrm>
            </p:grpSpPr>
            <p:grpSp>
              <p:nvGrpSpPr>
                <p:cNvPr id="24" name="グループ化 23">
                  <a:extLst>
                    <a:ext uri="{FF2B5EF4-FFF2-40B4-BE49-F238E27FC236}">
                      <a16:creationId xmlns:a16="http://schemas.microsoft.com/office/drawing/2014/main" id="{8E9F06B1-2900-C292-15A9-8651D06C3D4B}"/>
                    </a:ext>
                  </a:extLst>
                </p:cNvPr>
                <p:cNvGrpSpPr/>
                <p:nvPr/>
              </p:nvGrpSpPr>
              <p:grpSpPr>
                <a:xfrm rot="817435">
                  <a:off x="1348627" y="2195277"/>
                  <a:ext cx="487634" cy="542299"/>
                  <a:chOff x="3442574" y="3759796"/>
                  <a:chExt cx="962033" cy="986114"/>
                </a:xfrm>
              </p:grpSpPr>
              <p:grpSp>
                <p:nvGrpSpPr>
                  <p:cNvPr id="220" name="グループ化 219">
                    <a:extLst>
                      <a:ext uri="{FF2B5EF4-FFF2-40B4-BE49-F238E27FC236}">
                        <a16:creationId xmlns:a16="http://schemas.microsoft.com/office/drawing/2014/main" id="{D909B8D6-F40F-7BE8-BB1D-68006F69C6F1}"/>
                      </a:ext>
                    </a:extLst>
                  </p:cNvPr>
                  <p:cNvGrpSpPr/>
                  <p:nvPr/>
                </p:nvGrpSpPr>
                <p:grpSpPr>
                  <a:xfrm>
                    <a:off x="3566780" y="3813600"/>
                    <a:ext cx="714796" cy="932310"/>
                    <a:chOff x="4033766" y="3404054"/>
                    <a:chExt cx="1651209" cy="2153675"/>
                  </a:xfrm>
                </p:grpSpPr>
                <p:sp>
                  <p:nvSpPr>
                    <p:cNvPr id="222" name="フリーフォーム 291">
                      <a:extLst>
                        <a:ext uri="{FF2B5EF4-FFF2-40B4-BE49-F238E27FC236}">
                          <a16:creationId xmlns:a16="http://schemas.microsoft.com/office/drawing/2014/main" id="{941662E3-8995-6989-1BEF-B1AA0EB78B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3766" y="3404054"/>
                      <a:ext cx="1651209" cy="2153675"/>
                    </a:xfrm>
                    <a:custGeom>
                      <a:avLst/>
                      <a:gdLst>
                        <a:gd name="connsiteX0" fmla="*/ 238260 w 1651284"/>
                        <a:gd name="connsiteY0" fmla="*/ 119198 h 2152677"/>
                        <a:gd name="connsiteX1" fmla="*/ 762135 w 1651284"/>
                        <a:gd name="connsiteY1" fmla="*/ 136 h 2152677"/>
                        <a:gd name="connsiteX2" fmla="*/ 1443172 w 1651284"/>
                        <a:gd name="connsiteY2" fmla="*/ 143011 h 2152677"/>
                        <a:gd name="connsiteX3" fmla="*/ 1519372 w 1651284"/>
                        <a:gd name="connsiteY3" fmla="*/ 257311 h 2152677"/>
                        <a:gd name="connsiteX4" fmla="*/ 1514610 w 1651284"/>
                        <a:gd name="connsiteY4" fmla="*/ 757373 h 2152677"/>
                        <a:gd name="connsiteX5" fmla="*/ 1595572 w 1651284"/>
                        <a:gd name="connsiteY5" fmla="*/ 1867036 h 2152677"/>
                        <a:gd name="connsiteX6" fmla="*/ 1633672 w 1651284"/>
                        <a:gd name="connsiteY6" fmla="*/ 2086111 h 2152677"/>
                        <a:gd name="connsiteX7" fmla="*/ 1300297 w 1651284"/>
                        <a:gd name="connsiteY7" fmla="*/ 2138498 h 2152677"/>
                        <a:gd name="connsiteX8" fmla="*/ 538297 w 1651284"/>
                        <a:gd name="connsiteY8" fmla="*/ 2138498 h 2152677"/>
                        <a:gd name="connsiteX9" fmla="*/ 76335 w 1651284"/>
                        <a:gd name="connsiteY9" fmla="*/ 1976573 h 2152677"/>
                        <a:gd name="connsiteX10" fmla="*/ 76335 w 1651284"/>
                        <a:gd name="connsiteY10" fmla="*/ 1871798 h 2152677"/>
                        <a:gd name="connsiteX11" fmla="*/ 162060 w 1651284"/>
                        <a:gd name="connsiteY11" fmla="*/ 1133611 h 2152677"/>
                        <a:gd name="connsiteX12" fmla="*/ 81097 w 1651284"/>
                        <a:gd name="connsiteY12" fmla="*/ 509723 h 2152677"/>
                        <a:gd name="connsiteX13" fmla="*/ 135 w 1651284"/>
                        <a:gd name="connsiteY13" fmla="*/ 262073 h 2152677"/>
                        <a:gd name="connsiteX14" fmla="*/ 66810 w 1651284"/>
                        <a:gd name="connsiteY14" fmla="*/ 238261 h 2152677"/>
                        <a:gd name="connsiteX15" fmla="*/ 238260 w 1651284"/>
                        <a:gd name="connsiteY15" fmla="*/ 119198 h 2152677"/>
                        <a:gd name="connsiteX0" fmla="*/ 238176 w 1651200"/>
                        <a:gd name="connsiteY0" fmla="*/ 119184 h 2152663"/>
                        <a:gd name="connsiteX1" fmla="*/ 762051 w 1651200"/>
                        <a:gd name="connsiteY1" fmla="*/ 122 h 2152663"/>
                        <a:gd name="connsiteX2" fmla="*/ 1443088 w 1651200"/>
                        <a:gd name="connsiteY2" fmla="*/ 142997 h 2152663"/>
                        <a:gd name="connsiteX3" fmla="*/ 1519288 w 1651200"/>
                        <a:gd name="connsiteY3" fmla="*/ 257297 h 2152663"/>
                        <a:gd name="connsiteX4" fmla="*/ 1514526 w 1651200"/>
                        <a:gd name="connsiteY4" fmla="*/ 757359 h 2152663"/>
                        <a:gd name="connsiteX5" fmla="*/ 1595488 w 1651200"/>
                        <a:gd name="connsiteY5" fmla="*/ 1867022 h 2152663"/>
                        <a:gd name="connsiteX6" fmla="*/ 1633588 w 1651200"/>
                        <a:gd name="connsiteY6" fmla="*/ 2086097 h 2152663"/>
                        <a:gd name="connsiteX7" fmla="*/ 1300213 w 1651200"/>
                        <a:gd name="connsiteY7" fmla="*/ 2138484 h 2152663"/>
                        <a:gd name="connsiteX8" fmla="*/ 538213 w 1651200"/>
                        <a:gd name="connsiteY8" fmla="*/ 2138484 h 2152663"/>
                        <a:gd name="connsiteX9" fmla="*/ 76251 w 1651200"/>
                        <a:gd name="connsiteY9" fmla="*/ 1976559 h 2152663"/>
                        <a:gd name="connsiteX10" fmla="*/ 76251 w 1651200"/>
                        <a:gd name="connsiteY10" fmla="*/ 1871784 h 2152663"/>
                        <a:gd name="connsiteX11" fmla="*/ 161976 w 1651200"/>
                        <a:gd name="connsiteY11" fmla="*/ 1133597 h 2152663"/>
                        <a:gd name="connsiteX12" fmla="*/ 81013 w 1651200"/>
                        <a:gd name="connsiteY12" fmla="*/ 509709 h 2152663"/>
                        <a:gd name="connsiteX13" fmla="*/ 51 w 1651200"/>
                        <a:gd name="connsiteY13" fmla="*/ 262059 h 2152663"/>
                        <a:gd name="connsiteX14" fmla="*/ 119113 w 1651200"/>
                        <a:gd name="connsiteY14" fmla="*/ 171572 h 2152663"/>
                        <a:gd name="connsiteX15" fmla="*/ 238176 w 1651200"/>
                        <a:gd name="connsiteY15" fmla="*/ 119184 h 2152663"/>
                        <a:gd name="connsiteX0" fmla="*/ 338201 w 1651212"/>
                        <a:gd name="connsiteY0" fmla="*/ 82096 h 2153675"/>
                        <a:gd name="connsiteX1" fmla="*/ 762063 w 1651212"/>
                        <a:gd name="connsiteY1" fmla="*/ 1134 h 2153675"/>
                        <a:gd name="connsiteX2" fmla="*/ 1443100 w 1651212"/>
                        <a:gd name="connsiteY2" fmla="*/ 144009 h 2153675"/>
                        <a:gd name="connsiteX3" fmla="*/ 1519300 w 1651212"/>
                        <a:gd name="connsiteY3" fmla="*/ 258309 h 2153675"/>
                        <a:gd name="connsiteX4" fmla="*/ 1514538 w 1651212"/>
                        <a:gd name="connsiteY4" fmla="*/ 758371 h 2153675"/>
                        <a:gd name="connsiteX5" fmla="*/ 1595500 w 1651212"/>
                        <a:gd name="connsiteY5" fmla="*/ 1868034 h 2153675"/>
                        <a:gd name="connsiteX6" fmla="*/ 1633600 w 1651212"/>
                        <a:gd name="connsiteY6" fmla="*/ 2087109 h 2153675"/>
                        <a:gd name="connsiteX7" fmla="*/ 1300225 w 1651212"/>
                        <a:gd name="connsiteY7" fmla="*/ 2139496 h 2153675"/>
                        <a:gd name="connsiteX8" fmla="*/ 538225 w 1651212"/>
                        <a:gd name="connsiteY8" fmla="*/ 2139496 h 2153675"/>
                        <a:gd name="connsiteX9" fmla="*/ 76263 w 1651212"/>
                        <a:gd name="connsiteY9" fmla="*/ 1977571 h 2153675"/>
                        <a:gd name="connsiteX10" fmla="*/ 76263 w 1651212"/>
                        <a:gd name="connsiteY10" fmla="*/ 1872796 h 2153675"/>
                        <a:gd name="connsiteX11" fmla="*/ 161988 w 1651212"/>
                        <a:gd name="connsiteY11" fmla="*/ 1134609 h 2153675"/>
                        <a:gd name="connsiteX12" fmla="*/ 81025 w 1651212"/>
                        <a:gd name="connsiteY12" fmla="*/ 510721 h 2153675"/>
                        <a:gd name="connsiteX13" fmla="*/ 63 w 1651212"/>
                        <a:gd name="connsiteY13" fmla="*/ 263071 h 2153675"/>
                        <a:gd name="connsiteX14" fmla="*/ 119125 w 1651212"/>
                        <a:gd name="connsiteY14" fmla="*/ 172584 h 2153675"/>
                        <a:gd name="connsiteX15" fmla="*/ 338201 w 1651212"/>
                        <a:gd name="connsiteY15" fmla="*/ 82096 h 2153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651212" h="2153675">
                          <a:moveTo>
                            <a:pt x="338201" y="82096"/>
                          </a:moveTo>
                          <a:cubicBezTo>
                            <a:pt x="445357" y="53521"/>
                            <a:pt x="577913" y="-9185"/>
                            <a:pt x="762063" y="1134"/>
                          </a:cubicBezTo>
                          <a:cubicBezTo>
                            <a:pt x="946213" y="11453"/>
                            <a:pt x="1316894" y="101147"/>
                            <a:pt x="1443100" y="144009"/>
                          </a:cubicBezTo>
                          <a:cubicBezTo>
                            <a:pt x="1569306" y="186871"/>
                            <a:pt x="1507394" y="155915"/>
                            <a:pt x="1519300" y="258309"/>
                          </a:cubicBezTo>
                          <a:cubicBezTo>
                            <a:pt x="1531206" y="360703"/>
                            <a:pt x="1501838" y="490084"/>
                            <a:pt x="1514538" y="758371"/>
                          </a:cubicBezTo>
                          <a:cubicBezTo>
                            <a:pt x="1527238" y="1026658"/>
                            <a:pt x="1575656" y="1646578"/>
                            <a:pt x="1595500" y="1868034"/>
                          </a:cubicBezTo>
                          <a:cubicBezTo>
                            <a:pt x="1615344" y="2089490"/>
                            <a:pt x="1682813" y="2041865"/>
                            <a:pt x="1633600" y="2087109"/>
                          </a:cubicBezTo>
                          <a:cubicBezTo>
                            <a:pt x="1584387" y="2132353"/>
                            <a:pt x="1482787" y="2130765"/>
                            <a:pt x="1300225" y="2139496"/>
                          </a:cubicBezTo>
                          <a:cubicBezTo>
                            <a:pt x="1117663" y="2148227"/>
                            <a:pt x="742219" y="2166483"/>
                            <a:pt x="538225" y="2139496"/>
                          </a:cubicBezTo>
                          <a:cubicBezTo>
                            <a:pt x="334231" y="2112509"/>
                            <a:pt x="153257" y="2022021"/>
                            <a:pt x="76263" y="1977571"/>
                          </a:cubicBezTo>
                          <a:cubicBezTo>
                            <a:pt x="-731" y="1933121"/>
                            <a:pt x="61976" y="2013289"/>
                            <a:pt x="76263" y="1872796"/>
                          </a:cubicBezTo>
                          <a:cubicBezTo>
                            <a:pt x="90550" y="1732303"/>
                            <a:pt x="161194" y="1361621"/>
                            <a:pt x="161988" y="1134609"/>
                          </a:cubicBezTo>
                          <a:cubicBezTo>
                            <a:pt x="162782" y="907597"/>
                            <a:pt x="108012" y="655977"/>
                            <a:pt x="81025" y="510721"/>
                          </a:cubicBezTo>
                          <a:cubicBezTo>
                            <a:pt x="54038" y="365465"/>
                            <a:pt x="2444" y="308315"/>
                            <a:pt x="63" y="263071"/>
                          </a:cubicBezTo>
                          <a:cubicBezTo>
                            <a:pt x="-2318" y="217827"/>
                            <a:pt x="62769" y="202746"/>
                            <a:pt x="119125" y="172584"/>
                          </a:cubicBezTo>
                          <a:cubicBezTo>
                            <a:pt x="175481" y="142422"/>
                            <a:pt x="231045" y="110671"/>
                            <a:pt x="338201" y="82096"/>
                          </a:cubicBezTo>
                          <a:close/>
                        </a:path>
                      </a:pathLst>
                    </a:custGeom>
                    <a:solidFill>
                      <a:srgbClr val="FCEA04"/>
                    </a:solidFill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23" name="フリーフォーム 292">
                      <a:extLst>
                        <a:ext uri="{FF2B5EF4-FFF2-40B4-BE49-F238E27FC236}">
                          <a16:creationId xmlns:a16="http://schemas.microsoft.com/office/drawing/2014/main" id="{88CEC66E-D189-E92A-0530-81F371444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5750" y="3477638"/>
                      <a:ext cx="1400175" cy="203775"/>
                    </a:xfrm>
                    <a:custGeom>
                      <a:avLst/>
                      <a:gdLst>
                        <a:gd name="connsiteX0" fmla="*/ 0 w 1400175"/>
                        <a:gd name="connsiteY0" fmla="*/ 203775 h 203775"/>
                        <a:gd name="connsiteX1" fmla="*/ 471488 w 1400175"/>
                        <a:gd name="connsiteY1" fmla="*/ 18037 h 203775"/>
                        <a:gd name="connsiteX2" fmla="*/ 866775 w 1400175"/>
                        <a:gd name="connsiteY2" fmla="*/ 22800 h 203775"/>
                        <a:gd name="connsiteX3" fmla="*/ 1400175 w 1400175"/>
                        <a:gd name="connsiteY3" fmla="*/ 156150 h 203775"/>
                        <a:gd name="connsiteX4" fmla="*/ 1400175 w 1400175"/>
                        <a:gd name="connsiteY4" fmla="*/ 156150 h 203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00175" h="203775">
                          <a:moveTo>
                            <a:pt x="0" y="203775"/>
                          </a:moveTo>
                          <a:cubicBezTo>
                            <a:pt x="163513" y="125987"/>
                            <a:pt x="327026" y="48199"/>
                            <a:pt x="471488" y="18037"/>
                          </a:cubicBezTo>
                          <a:cubicBezTo>
                            <a:pt x="615950" y="-12125"/>
                            <a:pt x="711994" y="-219"/>
                            <a:pt x="866775" y="22800"/>
                          </a:cubicBezTo>
                          <a:cubicBezTo>
                            <a:pt x="1021556" y="45819"/>
                            <a:pt x="1400175" y="156150"/>
                            <a:pt x="1400175" y="156150"/>
                          </a:cubicBezTo>
                          <a:lnTo>
                            <a:pt x="1400175" y="156150"/>
                          </a:lnTo>
                        </a:path>
                      </a:pathLst>
                    </a:custGeom>
                    <a:noFill/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24" name="フリーフォーム 293">
                      <a:extLst>
                        <a:ext uri="{FF2B5EF4-FFF2-40B4-BE49-F238E27FC236}">
                          <a16:creationId xmlns:a16="http://schemas.microsoft.com/office/drawing/2014/main" id="{D264A8CE-4B47-E718-0B58-B8C96B0E0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2900" y="5305425"/>
                      <a:ext cx="1443038" cy="152228"/>
                    </a:xfrm>
                    <a:custGeom>
                      <a:avLst/>
                      <a:gdLst>
                        <a:gd name="connsiteX0" fmla="*/ 0 w 1443038"/>
                        <a:gd name="connsiteY0" fmla="*/ 0 h 152228"/>
                        <a:gd name="connsiteX1" fmla="*/ 357188 w 1443038"/>
                        <a:gd name="connsiteY1" fmla="*/ 114300 h 152228"/>
                        <a:gd name="connsiteX2" fmla="*/ 657225 w 1443038"/>
                        <a:gd name="connsiteY2" fmla="*/ 142875 h 152228"/>
                        <a:gd name="connsiteX3" fmla="*/ 1166813 w 1443038"/>
                        <a:gd name="connsiteY3" fmla="*/ 147638 h 152228"/>
                        <a:gd name="connsiteX4" fmla="*/ 1443038 w 1443038"/>
                        <a:gd name="connsiteY4" fmla="*/ 80963 h 152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43038" h="152228">
                          <a:moveTo>
                            <a:pt x="0" y="0"/>
                          </a:moveTo>
                          <a:cubicBezTo>
                            <a:pt x="123825" y="45244"/>
                            <a:pt x="247651" y="90488"/>
                            <a:pt x="357188" y="114300"/>
                          </a:cubicBezTo>
                          <a:cubicBezTo>
                            <a:pt x="466725" y="138112"/>
                            <a:pt x="522287" y="137319"/>
                            <a:pt x="657225" y="142875"/>
                          </a:cubicBezTo>
                          <a:cubicBezTo>
                            <a:pt x="792163" y="148431"/>
                            <a:pt x="1035844" y="157957"/>
                            <a:pt x="1166813" y="147638"/>
                          </a:cubicBezTo>
                          <a:cubicBezTo>
                            <a:pt x="1297782" y="137319"/>
                            <a:pt x="1370410" y="109141"/>
                            <a:pt x="1443038" y="80963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25" name="フリーフォーム 294">
                      <a:extLst>
                        <a:ext uri="{FF2B5EF4-FFF2-40B4-BE49-F238E27FC236}">
                          <a16:creationId xmlns:a16="http://schemas.microsoft.com/office/drawing/2014/main" id="{674244C1-4F06-CC01-147A-AB209A9D88AE}"/>
                        </a:ext>
                      </a:extLst>
                    </p:cNvPr>
                    <p:cNvSpPr/>
                    <p:nvPr/>
                  </p:nvSpPr>
                  <p:spPr>
                    <a:xfrm rot="2791807">
                      <a:off x="4862241" y="4483009"/>
                      <a:ext cx="346547" cy="410000"/>
                    </a:xfrm>
                    <a:custGeom>
                      <a:avLst/>
                      <a:gdLst>
                        <a:gd name="connsiteX0" fmla="*/ 304049 w 529503"/>
                        <a:gd name="connsiteY0" fmla="*/ 7325 h 626456"/>
                        <a:gd name="connsiteX1" fmla="*/ 23061 w 529503"/>
                        <a:gd name="connsiteY1" fmla="*/ 102575 h 626456"/>
                        <a:gd name="connsiteX2" fmla="*/ 27824 w 529503"/>
                        <a:gd name="connsiteY2" fmla="*/ 307362 h 626456"/>
                        <a:gd name="connsiteX3" fmla="*/ 8774 w 529503"/>
                        <a:gd name="connsiteY3" fmla="*/ 478812 h 626456"/>
                        <a:gd name="connsiteX4" fmla="*/ 189749 w 529503"/>
                        <a:gd name="connsiteY4" fmla="*/ 626450 h 626456"/>
                        <a:gd name="connsiteX5" fmla="*/ 508836 w 529503"/>
                        <a:gd name="connsiteY5" fmla="*/ 483575 h 626456"/>
                        <a:gd name="connsiteX6" fmla="*/ 494549 w 529503"/>
                        <a:gd name="connsiteY6" fmla="*/ 221637 h 626456"/>
                        <a:gd name="connsiteX7" fmla="*/ 465974 w 529503"/>
                        <a:gd name="connsiteY7" fmla="*/ 31137 h 626456"/>
                        <a:gd name="connsiteX8" fmla="*/ 304049 w 529503"/>
                        <a:gd name="connsiteY8" fmla="*/ 7325 h 6264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9503" h="626456">
                          <a:moveTo>
                            <a:pt x="304049" y="7325"/>
                          </a:moveTo>
                          <a:cubicBezTo>
                            <a:pt x="230230" y="19231"/>
                            <a:pt x="69098" y="52569"/>
                            <a:pt x="23061" y="102575"/>
                          </a:cubicBezTo>
                          <a:cubicBezTo>
                            <a:pt x="-22976" y="152581"/>
                            <a:pt x="30205" y="244656"/>
                            <a:pt x="27824" y="307362"/>
                          </a:cubicBezTo>
                          <a:cubicBezTo>
                            <a:pt x="25443" y="370068"/>
                            <a:pt x="-18214" y="425631"/>
                            <a:pt x="8774" y="478812"/>
                          </a:cubicBezTo>
                          <a:cubicBezTo>
                            <a:pt x="35762" y="531993"/>
                            <a:pt x="106405" y="625656"/>
                            <a:pt x="189749" y="626450"/>
                          </a:cubicBezTo>
                          <a:cubicBezTo>
                            <a:pt x="273093" y="627244"/>
                            <a:pt x="458036" y="551044"/>
                            <a:pt x="508836" y="483575"/>
                          </a:cubicBezTo>
                          <a:cubicBezTo>
                            <a:pt x="559636" y="416106"/>
                            <a:pt x="501693" y="297043"/>
                            <a:pt x="494549" y="221637"/>
                          </a:cubicBezTo>
                          <a:cubicBezTo>
                            <a:pt x="487405" y="146231"/>
                            <a:pt x="500105" y="67650"/>
                            <a:pt x="465974" y="31137"/>
                          </a:cubicBezTo>
                          <a:cubicBezTo>
                            <a:pt x="431843" y="-5376"/>
                            <a:pt x="377868" y="-4581"/>
                            <a:pt x="304049" y="7325"/>
                          </a:cubicBezTo>
                          <a:close/>
                        </a:path>
                      </a:pathLst>
                    </a:custGeom>
                    <a:solidFill>
                      <a:srgbClr val="EDDFB9"/>
                    </a:solidFill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26" name="フリーフォーム 295">
                      <a:extLst>
                        <a:ext uri="{FF2B5EF4-FFF2-40B4-BE49-F238E27FC236}">
                          <a16:creationId xmlns:a16="http://schemas.microsoft.com/office/drawing/2014/main" id="{A3725CE3-D6E0-38EE-0413-6EA737EBC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8258" y="4728998"/>
                      <a:ext cx="364882" cy="382016"/>
                    </a:xfrm>
                    <a:custGeom>
                      <a:avLst/>
                      <a:gdLst>
                        <a:gd name="connsiteX0" fmla="*/ 385247 w 557518"/>
                        <a:gd name="connsiteY0" fmla="*/ 2600 h 583695"/>
                        <a:gd name="connsiteX1" fmla="*/ 42347 w 557518"/>
                        <a:gd name="connsiteY1" fmla="*/ 93087 h 583695"/>
                        <a:gd name="connsiteX2" fmla="*/ 13772 w 557518"/>
                        <a:gd name="connsiteY2" fmla="*/ 316925 h 583695"/>
                        <a:gd name="connsiteX3" fmla="*/ 118547 w 557518"/>
                        <a:gd name="connsiteY3" fmla="*/ 464562 h 583695"/>
                        <a:gd name="connsiteX4" fmla="*/ 270947 w 557518"/>
                        <a:gd name="connsiteY4" fmla="*/ 583625 h 583695"/>
                        <a:gd name="connsiteX5" fmla="*/ 475735 w 557518"/>
                        <a:gd name="connsiteY5" fmla="*/ 478850 h 583695"/>
                        <a:gd name="connsiteX6" fmla="*/ 556697 w 557518"/>
                        <a:gd name="connsiteY6" fmla="*/ 293112 h 583695"/>
                        <a:gd name="connsiteX7" fmla="*/ 432872 w 557518"/>
                        <a:gd name="connsiteY7" fmla="*/ 183575 h 583695"/>
                        <a:gd name="connsiteX8" fmla="*/ 385247 w 557518"/>
                        <a:gd name="connsiteY8" fmla="*/ 2600 h 5836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57518" h="583695">
                          <a:moveTo>
                            <a:pt x="385247" y="2600"/>
                          </a:moveTo>
                          <a:cubicBezTo>
                            <a:pt x="320160" y="-12481"/>
                            <a:pt x="104259" y="40700"/>
                            <a:pt x="42347" y="93087"/>
                          </a:cubicBezTo>
                          <a:cubicBezTo>
                            <a:pt x="-19565" y="145474"/>
                            <a:pt x="1072" y="255013"/>
                            <a:pt x="13772" y="316925"/>
                          </a:cubicBezTo>
                          <a:cubicBezTo>
                            <a:pt x="26472" y="378838"/>
                            <a:pt x="75685" y="420112"/>
                            <a:pt x="118547" y="464562"/>
                          </a:cubicBezTo>
                          <a:cubicBezTo>
                            <a:pt x="161409" y="509012"/>
                            <a:pt x="211416" y="581244"/>
                            <a:pt x="270947" y="583625"/>
                          </a:cubicBezTo>
                          <a:cubicBezTo>
                            <a:pt x="330478" y="586006"/>
                            <a:pt x="428110" y="527269"/>
                            <a:pt x="475735" y="478850"/>
                          </a:cubicBezTo>
                          <a:cubicBezTo>
                            <a:pt x="523360" y="430431"/>
                            <a:pt x="563841" y="342324"/>
                            <a:pt x="556697" y="293112"/>
                          </a:cubicBezTo>
                          <a:cubicBezTo>
                            <a:pt x="549553" y="243900"/>
                            <a:pt x="463034" y="232787"/>
                            <a:pt x="432872" y="183575"/>
                          </a:cubicBezTo>
                          <a:cubicBezTo>
                            <a:pt x="402710" y="134363"/>
                            <a:pt x="450334" y="17681"/>
                            <a:pt x="385247" y="2600"/>
                          </a:cubicBezTo>
                          <a:close/>
                        </a:path>
                      </a:pathLst>
                    </a:custGeom>
                    <a:solidFill>
                      <a:srgbClr val="EDDFB9"/>
                    </a:solidFill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27" name="フローチャート : 記憶データ 290">
                      <a:extLst>
                        <a:ext uri="{FF2B5EF4-FFF2-40B4-BE49-F238E27FC236}">
                          <a16:creationId xmlns:a16="http://schemas.microsoft.com/office/drawing/2014/main" id="{273787CE-3BC1-3BBA-9796-0A9FE12793C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524795" y="3382938"/>
                      <a:ext cx="651602" cy="1170999"/>
                    </a:xfrm>
                    <a:prstGeom prst="flowChartOnlineStorage">
                      <a:avLst/>
                    </a:prstGeom>
                    <a:solidFill>
                      <a:srgbClr val="FF0000"/>
                    </a:solidFill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28" name="フリーフォーム 297">
                      <a:extLst>
                        <a:ext uri="{FF2B5EF4-FFF2-40B4-BE49-F238E27FC236}">
                          <a16:creationId xmlns:a16="http://schemas.microsoft.com/office/drawing/2014/main" id="{5BA5F4B6-69E5-ED67-65F8-CAA8E2960D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9307" y="4817010"/>
                      <a:ext cx="364882" cy="382016"/>
                    </a:xfrm>
                    <a:custGeom>
                      <a:avLst/>
                      <a:gdLst>
                        <a:gd name="connsiteX0" fmla="*/ 385247 w 557518"/>
                        <a:gd name="connsiteY0" fmla="*/ 2600 h 583695"/>
                        <a:gd name="connsiteX1" fmla="*/ 42347 w 557518"/>
                        <a:gd name="connsiteY1" fmla="*/ 93087 h 583695"/>
                        <a:gd name="connsiteX2" fmla="*/ 13772 w 557518"/>
                        <a:gd name="connsiteY2" fmla="*/ 316925 h 583695"/>
                        <a:gd name="connsiteX3" fmla="*/ 118547 w 557518"/>
                        <a:gd name="connsiteY3" fmla="*/ 464562 h 583695"/>
                        <a:gd name="connsiteX4" fmla="*/ 270947 w 557518"/>
                        <a:gd name="connsiteY4" fmla="*/ 583625 h 583695"/>
                        <a:gd name="connsiteX5" fmla="*/ 475735 w 557518"/>
                        <a:gd name="connsiteY5" fmla="*/ 478850 h 583695"/>
                        <a:gd name="connsiteX6" fmla="*/ 556697 w 557518"/>
                        <a:gd name="connsiteY6" fmla="*/ 293112 h 583695"/>
                        <a:gd name="connsiteX7" fmla="*/ 432872 w 557518"/>
                        <a:gd name="connsiteY7" fmla="*/ 183575 h 583695"/>
                        <a:gd name="connsiteX8" fmla="*/ 385247 w 557518"/>
                        <a:gd name="connsiteY8" fmla="*/ 2600 h 5836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57518" h="583695">
                          <a:moveTo>
                            <a:pt x="385247" y="2600"/>
                          </a:moveTo>
                          <a:cubicBezTo>
                            <a:pt x="320160" y="-12481"/>
                            <a:pt x="104259" y="40700"/>
                            <a:pt x="42347" y="93087"/>
                          </a:cubicBezTo>
                          <a:cubicBezTo>
                            <a:pt x="-19565" y="145474"/>
                            <a:pt x="1072" y="255013"/>
                            <a:pt x="13772" y="316925"/>
                          </a:cubicBezTo>
                          <a:cubicBezTo>
                            <a:pt x="26472" y="378838"/>
                            <a:pt x="75685" y="420112"/>
                            <a:pt x="118547" y="464562"/>
                          </a:cubicBezTo>
                          <a:cubicBezTo>
                            <a:pt x="161409" y="509012"/>
                            <a:pt x="211416" y="581244"/>
                            <a:pt x="270947" y="583625"/>
                          </a:cubicBezTo>
                          <a:cubicBezTo>
                            <a:pt x="330478" y="586006"/>
                            <a:pt x="428110" y="527269"/>
                            <a:pt x="475735" y="478850"/>
                          </a:cubicBezTo>
                          <a:cubicBezTo>
                            <a:pt x="523360" y="430431"/>
                            <a:pt x="563841" y="342324"/>
                            <a:pt x="556697" y="293112"/>
                          </a:cubicBezTo>
                          <a:cubicBezTo>
                            <a:pt x="549553" y="243900"/>
                            <a:pt x="463034" y="232787"/>
                            <a:pt x="432872" y="183575"/>
                          </a:cubicBezTo>
                          <a:cubicBezTo>
                            <a:pt x="402710" y="134363"/>
                            <a:pt x="450334" y="17681"/>
                            <a:pt x="385247" y="2600"/>
                          </a:cubicBezTo>
                          <a:close/>
                        </a:path>
                      </a:pathLst>
                    </a:custGeom>
                    <a:solidFill>
                      <a:srgbClr val="EDDFB9"/>
                    </a:solidFill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29" name="フリーフォーム 298">
                      <a:extLst>
                        <a:ext uri="{FF2B5EF4-FFF2-40B4-BE49-F238E27FC236}">
                          <a16:creationId xmlns:a16="http://schemas.microsoft.com/office/drawing/2014/main" id="{7296501A-B6CC-B94D-E3ED-CD11AF4AB4AA}"/>
                        </a:ext>
                      </a:extLst>
                    </p:cNvPr>
                    <p:cNvSpPr/>
                    <p:nvPr/>
                  </p:nvSpPr>
                  <p:spPr>
                    <a:xfrm rot="15627854">
                      <a:off x="5062078" y="4657578"/>
                      <a:ext cx="346547" cy="410000"/>
                    </a:xfrm>
                    <a:custGeom>
                      <a:avLst/>
                      <a:gdLst>
                        <a:gd name="connsiteX0" fmla="*/ 304049 w 529503"/>
                        <a:gd name="connsiteY0" fmla="*/ 7325 h 626456"/>
                        <a:gd name="connsiteX1" fmla="*/ 23061 w 529503"/>
                        <a:gd name="connsiteY1" fmla="*/ 102575 h 626456"/>
                        <a:gd name="connsiteX2" fmla="*/ 27824 w 529503"/>
                        <a:gd name="connsiteY2" fmla="*/ 307362 h 626456"/>
                        <a:gd name="connsiteX3" fmla="*/ 8774 w 529503"/>
                        <a:gd name="connsiteY3" fmla="*/ 478812 h 626456"/>
                        <a:gd name="connsiteX4" fmla="*/ 189749 w 529503"/>
                        <a:gd name="connsiteY4" fmla="*/ 626450 h 626456"/>
                        <a:gd name="connsiteX5" fmla="*/ 508836 w 529503"/>
                        <a:gd name="connsiteY5" fmla="*/ 483575 h 626456"/>
                        <a:gd name="connsiteX6" fmla="*/ 494549 w 529503"/>
                        <a:gd name="connsiteY6" fmla="*/ 221637 h 626456"/>
                        <a:gd name="connsiteX7" fmla="*/ 465974 w 529503"/>
                        <a:gd name="connsiteY7" fmla="*/ 31137 h 626456"/>
                        <a:gd name="connsiteX8" fmla="*/ 304049 w 529503"/>
                        <a:gd name="connsiteY8" fmla="*/ 7325 h 6264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9503" h="626456">
                          <a:moveTo>
                            <a:pt x="304049" y="7325"/>
                          </a:moveTo>
                          <a:cubicBezTo>
                            <a:pt x="230230" y="19231"/>
                            <a:pt x="69098" y="52569"/>
                            <a:pt x="23061" y="102575"/>
                          </a:cubicBezTo>
                          <a:cubicBezTo>
                            <a:pt x="-22976" y="152581"/>
                            <a:pt x="30205" y="244656"/>
                            <a:pt x="27824" y="307362"/>
                          </a:cubicBezTo>
                          <a:cubicBezTo>
                            <a:pt x="25443" y="370068"/>
                            <a:pt x="-18214" y="425631"/>
                            <a:pt x="8774" y="478812"/>
                          </a:cubicBezTo>
                          <a:cubicBezTo>
                            <a:pt x="35762" y="531993"/>
                            <a:pt x="106405" y="625656"/>
                            <a:pt x="189749" y="626450"/>
                          </a:cubicBezTo>
                          <a:cubicBezTo>
                            <a:pt x="273093" y="627244"/>
                            <a:pt x="458036" y="551044"/>
                            <a:pt x="508836" y="483575"/>
                          </a:cubicBezTo>
                          <a:cubicBezTo>
                            <a:pt x="559636" y="416106"/>
                            <a:pt x="501693" y="297043"/>
                            <a:pt x="494549" y="221637"/>
                          </a:cubicBezTo>
                          <a:cubicBezTo>
                            <a:pt x="487405" y="146231"/>
                            <a:pt x="500105" y="67650"/>
                            <a:pt x="465974" y="31137"/>
                          </a:cubicBezTo>
                          <a:cubicBezTo>
                            <a:pt x="431843" y="-5376"/>
                            <a:pt x="377868" y="-4581"/>
                            <a:pt x="304049" y="7325"/>
                          </a:cubicBezTo>
                          <a:close/>
                        </a:path>
                      </a:pathLst>
                    </a:custGeom>
                    <a:solidFill>
                      <a:srgbClr val="EDDFB9"/>
                    </a:solidFill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30" name="フリーフォーム 299">
                      <a:extLst>
                        <a:ext uri="{FF2B5EF4-FFF2-40B4-BE49-F238E27FC236}">
                          <a16:creationId xmlns:a16="http://schemas.microsoft.com/office/drawing/2014/main" id="{FB8BCB31-4896-CA2F-C691-F25A7AE10B85}"/>
                        </a:ext>
                      </a:extLst>
                    </p:cNvPr>
                    <p:cNvSpPr/>
                    <p:nvPr/>
                  </p:nvSpPr>
                  <p:spPr>
                    <a:xfrm rot="4488985">
                      <a:off x="4531279" y="4563975"/>
                      <a:ext cx="364882" cy="382016"/>
                    </a:xfrm>
                    <a:custGeom>
                      <a:avLst/>
                      <a:gdLst>
                        <a:gd name="connsiteX0" fmla="*/ 385247 w 557518"/>
                        <a:gd name="connsiteY0" fmla="*/ 2600 h 583695"/>
                        <a:gd name="connsiteX1" fmla="*/ 42347 w 557518"/>
                        <a:gd name="connsiteY1" fmla="*/ 93087 h 583695"/>
                        <a:gd name="connsiteX2" fmla="*/ 13772 w 557518"/>
                        <a:gd name="connsiteY2" fmla="*/ 316925 h 583695"/>
                        <a:gd name="connsiteX3" fmla="*/ 118547 w 557518"/>
                        <a:gd name="connsiteY3" fmla="*/ 464562 h 583695"/>
                        <a:gd name="connsiteX4" fmla="*/ 270947 w 557518"/>
                        <a:gd name="connsiteY4" fmla="*/ 583625 h 583695"/>
                        <a:gd name="connsiteX5" fmla="*/ 475735 w 557518"/>
                        <a:gd name="connsiteY5" fmla="*/ 478850 h 583695"/>
                        <a:gd name="connsiteX6" fmla="*/ 556697 w 557518"/>
                        <a:gd name="connsiteY6" fmla="*/ 293112 h 583695"/>
                        <a:gd name="connsiteX7" fmla="*/ 432872 w 557518"/>
                        <a:gd name="connsiteY7" fmla="*/ 183575 h 583695"/>
                        <a:gd name="connsiteX8" fmla="*/ 385247 w 557518"/>
                        <a:gd name="connsiteY8" fmla="*/ 2600 h 5836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57518" h="583695">
                          <a:moveTo>
                            <a:pt x="385247" y="2600"/>
                          </a:moveTo>
                          <a:cubicBezTo>
                            <a:pt x="320160" y="-12481"/>
                            <a:pt x="104259" y="40700"/>
                            <a:pt x="42347" y="93087"/>
                          </a:cubicBezTo>
                          <a:cubicBezTo>
                            <a:pt x="-19565" y="145474"/>
                            <a:pt x="1072" y="255013"/>
                            <a:pt x="13772" y="316925"/>
                          </a:cubicBezTo>
                          <a:cubicBezTo>
                            <a:pt x="26472" y="378838"/>
                            <a:pt x="75685" y="420112"/>
                            <a:pt x="118547" y="464562"/>
                          </a:cubicBezTo>
                          <a:cubicBezTo>
                            <a:pt x="161409" y="509012"/>
                            <a:pt x="211416" y="581244"/>
                            <a:pt x="270947" y="583625"/>
                          </a:cubicBezTo>
                          <a:cubicBezTo>
                            <a:pt x="330478" y="586006"/>
                            <a:pt x="428110" y="527269"/>
                            <a:pt x="475735" y="478850"/>
                          </a:cubicBezTo>
                          <a:cubicBezTo>
                            <a:pt x="523360" y="430431"/>
                            <a:pt x="563841" y="342324"/>
                            <a:pt x="556697" y="293112"/>
                          </a:cubicBezTo>
                          <a:cubicBezTo>
                            <a:pt x="549553" y="243900"/>
                            <a:pt x="463034" y="232787"/>
                            <a:pt x="432872" y="183575"/>
                          </a:cubicBezTo>
                          <a:cubicBezTo>
                            <a:pt x="402710" y="134363"/>
                            <a:pt x="450334" y="17681"/>
                            <a:pt x="385247" y="2600"/>
                          </a:cubicBezTo>
                          <a:close/>
                        </a:path>
                      </a:pathLst>
                    </a:custGeom>
                    <a:solidFill>
                      <a:srgbClr val="EDDFB9"/>
                    </a:solidFill>
                    <a:ln w="635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dirty="0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221" name="テキスト ボックス 220">
                    <a:extLst>
                      <a:ext uri="{FF2B5EF4-FFF2-40B4-BE49-F238E27FC236}">
                        <a16:creationId xmlns:a16="http://schemas.microsoft.com/office/drawing/2014/main" id="{2870133A-9055-64D6-1681-35CC0747CAB2}"/>
                      </a:ext>
                    </a:extLst>
                  </p:cNvPr>
                  <p:cNvSpPr txBox="1"/>
                  <p:nvPr/>
                </p:nvSpPr>
                <p:spPr>
                  <a:xfrm>
                    <a:off x="3442574" y="3759796"/>
                    <a:ext cx="962033" cy="5596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ja-JP" sz="700" b="1" dirty="0">
                        <a:solidFill>
                          <a:prstClr val="white"/>
                        </a:solidFill>
                        <a:latin typeface="Britannic Bold" panose="020B0903060703020204" pitchFamily="34" charset="0"/>
                        <a:ea typeface="ＭＳ Ｐゴシック" panose="020B0600070205080204" pitchFamily="50" charset="-128"/>
                        <a:cs typeface="DejaVu Sans" panose="020B0603030804020204" pitchFamily="34" charset="0"/>
                      </a:rPr>
                      <a:t>POTETO</a:t>
                    </a:r>
                  </a:p>
                  <a:p>
                    <a:pPr algn="ctr"/>
                    <a:r>
                      <a:rPr lang="en-US" altLang="ja-JP" sz="700" b="1" dirty="0">
                        <a:solidFill>
                          <a:prstClr val="white"/>
                        </a:solidFill>
                        <a:latin typeface="Britannic Bold" panose="020B0903060703020204" pitchFamily="34" charset="0"/>
                        <a:ea typeface="ＭＳ Ｐゴシック" panose="020B0600070205080204" pitchFamily="50" charset="-128"/>
                        <a:cs typeface="DejaVu Sans" panose="020B0603030804020204" pitchFamily="34" charset="0"/>
                      </a:rPr>
                      <a:t>CHIPS</a:t>
                    </a:r>
                    <a:endParaRPr lang="ja-JP" altLang="en-US" sz="700" b="1" dirty="0">
                      <a:solidFill>
                        <a:prstClr val="white"/>
                      </a:solidFill>
                      <a:latin typeface="Britannic Bold" panose="020B0903060703020204" pitchFamily="34" charset="0"/>
                      <a:ea typeface="ＭＳ Ｐゴシック" panose="020B0600070205080204" pitchFamily="50" charset="-128"/>
                      <a:cs typeface="DejaVu Sans" panose="020B0603030804020204" pitchFamily="34" charset="0"/>
                    </a:endParaRPr>
                  </a:p>
                </p:txBody>
              </p:sp>
            </p:grpSp>
            <p:grpSp>
              <p:nvGrpSpPr>
                <p:cNvPr id="25" name="グループ化 24">
                  <a:extLst>
                    <a:ext uri="{FF2B5EF4-FFF2-40B4-BE49-F238E27FC236}">
                      <a16:creationId xmlns:a16="http://schemas.microsoft.com/office/drawing/2014/main" id="{B724B425-88F3-E22B-A730-089AE2998D23}"/>
                    </a:ext>
                  </a:extLst>
                </p:cNvPr>
                <p:cNvGrpSpPr/>
                <p:nvPr/>
              </p:nvGrpSpPr>
              <p:grpSpPr>
                <a:xfrm rot="20759761">
                  <a:off x="151216" y="2353319"/>
                  <a:ext cx="737391" cy="416608"/>
                  <a:chOff x="416496" y="1815159"/>
                  <a:chExt cx="6480720" cy="3109673"/>
                </a:xfrm>
              </p:grpSpPr>
              <p:grpSp>
                <p:nvGrpSpPr>
                  <p:cNvPr id="118" name="グループ化 117">
                    <a:extLst>
                      <a:ext uri="{FF2B5EF4-FFF2-40B4-BE49-F238E27FC236}">
                        <a16:creationId xmlns:a16="http://schemas.microsoft.com/office/drawing/2014/main" id="{D06F467B-1CFA-7105-8A0A-50710289051C}"/>
                      </a:ext>
                    </a:extLst>
                  </p:cNvPr>
                  <p:cNvGrpSpPr/>
                  <p:nvPr/>
                </p:nvGrpSpPr>
                <p:grpSpPr>
                  <a:xfrm>
                    <a:off x="416496" y="1966052"/>
                    <a:ext cx="6480720" cy="2880320"/>
                    <a:chOff x="632520" y="1966052"/>
                    <a:chExt cx="6264696" cy="2880320"/>
                  </a:xfrm>
                </p:grpSpPr>
                <p:sp>
                  <p:nvSpPr>
                    <p:cNvPr id="218" name="円/楕円 639">
                      <a:extLst>
                        <a:ext uri="{FF2B5EF4-FFF2-40B4-BE49-F238E27FC236}">
                          <a16:creationId xmlns:a16="http://schemas.microsoft.com/office/drawing/2014/main" id="{7DF1C993-1314-8E4C-5F14-C72391333B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520" y="1966052"/>
                      <a:ext cx="6264696" cy="2880320"/>
                    </a:xfrm>
                    <a:prstGeom prst="ellipse">
                      <a:avLst/>
                    </a:prstGeom>
                    <a:blipFill>
                      <a:blip r:embed="rId2"/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219" name="円/楕円 640">
                      <a:extLst>
                        <a:ext uri="{FF2B5EF4-FFF2-40B4-BE49-F238E27FC236}">
                          <a16:creationId xmlns:a16="http://schemas.microsoft.com/office/drawing/2014/main" id="{9E87F696-EE46-9A97-159C-E79AB99A7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646" y="1990548"/>
                      <a:ext cx="5594443" cy="2495784"/>
                    </a:xfrm>
                    <a:prstGeom prst="ellipse">
                      <a:avLst/>
                    </a:prstGeom>
                    <a:gradFill>
                      <a:gsLst>
                        <a:gs pos="11667">
                          <a:schemeClr val="bg1"/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14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119" name="フリーフォーム 52">
                    <a:extLst>
                      <a:ext uri="{FF2B5EF4-FFF2-40B4-BE49-F238E27FC236}">
                        <a16:creationId xmlns:a16="http://schemas.microsoft.com/office/drawing/2014/main" id="{2BA3C9AA-680E-60DC-58E8-242F716B6756}"/>
                      </a:ext>
                    </a:extLst>
                  </p:cNvPr>
                  <p:cNvSpPr/>
                  <p:nvPr/>
                </p:nvSpPr>
                <p:spPr>
                  <a:xfrm rot="2760000">
                    <a:off x="547683" y="2536246"/>
                    <a:ext cx="2788734" cy="1720277"/>
                  </a:xfrm>
                  <a:custGeom>
                    <a:avLst/>
                    <a:gdLst>
                      <a:gd name="connsiteX0" fmla="*/ 1496402 w 2788734"/>
                      <a:gd name="connsiteY0" fmla="*/ 124360 h 1713252"/>
                      <a:gd name="connsiteX1" fmla="*/ 1201934 w 2788734"/>
                      <a:gd name="connsiteY1" fmla="*/ 374 h 1713252"/>
                      <a:gd name="connsiteX2" fmla="*/ 496761 w 2788734"/>
                      <a:gd name="connsiteY2" fmla="*/ 170855 h 1713252"/>
                      <a:gd name="connsiteX3" fmla="*/ 186795 w 2788734"/>
                      <a:gd name="connsiteY3" fmla="*/ 604808 h 1713252"/>
                      <a:gd name="connsiteX4" fmla="*/ 815 w 2788734"/>
                      <a:gd name="connsiteY4" fmla="*/ 659052 h 1713252"/>
                      <a:gd name="connsiteX5" fmla="*/ 117053 w 2788734"/>
                      <a:gd name="connsiteY5" fmla="*/ 728794 h 1713252"/>
                      <a:gd name="connsiteX6" fmla="*/ 70558 w 2788734"/>
                      <a:gd name="connsiteY6" fmla="*/ 914774 h 1713252"/>
                      <a:gd name="connsiteX7" fmla="*/ 326280 w 2788734"/>
                      <a:gd name="connsiteY7" fmla="*/ 1046509 h 1713252"/>
                      <a:gd name="connsiteX8" fmla="*/ 341778 w 2788734"/>
                      <a:gd name="connsiteY8" fmla="*/ 1216991 h 1713252"/>
                      <a:gd name="connsiteX9" fmla="*/ 411520 w 2788734"/>
                      <a:gd name="connsiteY9" fmla="*/ 1162747 h 1713252"/>
                      <a:gd name="connsiteX10" fmla="*/ 582002 w 2788734"/>
                      <a:gd name="connsiteY10" fmla="*/ 1333228 h 1713252"/>
                      <a:gd name="connsiteX11" fmla="*/ 876470 w 2788734"/>
                      <a:gd name="connsiteY11" fmla="*/ 1333228 h 1713252"/>
                      <a:gd name="connsiteX12" fmla="*/ 946212 w 2788734"/>
                      <a:gd name="connsiteY12" fmla="*/ 1488211 h 1713252"/>
                      <a:gd name="connsiteX13" fmla="*/ 1039202 w 2788734"/>
                      <a:gd name="connsiteY13" fmla="*/ 1402970 h 1713252"/>
                      <a:gd name="connsiteX14" fmla="*/ 1271676 w 2788734"/>
                      <a:gd name="connsiteY14" fmla="*/ 1596699 h 1713252"/>
                      <a:gd name="connsiteX15" fmla="*/ 1589392 w 2788734"/>
                      <a:gd name="connsiteY15" fmla="*/ 1573452 h 1713252"/>
                      <a:gd name="connsiteX16" fmla="*/ 1721127 w 2788734"/>
                      <a:gd name="connsiteY16" fmla="*/ 1712936 h 1713252"/>
                      <a:gd name="connsiteX17" fmla="*/ 1845114 w 2788734"/>
                      <a:gd name="connsiteY17" fmla="*/ 1612197 h 1713252"/>
                      <a:gd name="connsiteX18" fmla="*/ 2069839 w 2788734"/>
                      <a:gd name="connsiteY18" fmla="*/ 1635445 h 1713252"/>
                      <a:gd name="connsiteX19" fmla="*/ 2434049 w 2788734"/>
                      <a:gd name="connsiteY19" fmla="*/ 1379723 h 1713252"/>
                      <a:gd name="connsiteX20" fmla="*/ 2581283 w 2788734"/>
                      <a:gd name="connsiteY20" fmla="*/ 558313 h 1713252"/>
                      <a:gd name="connsiteX21" fmla="*/ 2767263 w 2788734"/>
                      <a:gd name="connsiteY21" fmla="*/ 225099 h 1713252"/>
                      <a:gd name="connsiteX22" fmla="*/ 2038842 w 2788734"/>
                      <a:gd name="connsiteY22" fmla="*/ 101113 h 1713252"/>
                      <a:gd name="connsiteX23" fmla="*/ 1496402 w 2788734"/>
                      <a:gd name="connsiteY23" fmla="*/ 124360 h 1713252"/>
                      <a:gd name="connsiteX0" fmla="*/ 1542897 w 2788734"/>
                      <a:gd name="connsiteY0" fmla="*/ 38396 h 1720277"/>
                      <a:gd name="connsiteX1" fmla="*/ 1201934 w 2788734"/>
                      <a:gd name="connsiteY1" fmla="*/ 7399 h 1720277"/>
                      <a:gd name="connsiteX2" fmla="*/ 496761 w 2788734"/>
                      <a:gd name="connsiteY2" fmla="*/ 177880 h 1720277"/>
                      <a:gd name="connsiteX3" fmla="*/ 186795 w 2788734"/>
                      <a:gd name="connsiteY3" fmla="*/ 611833 h 1720277"/>
                      <a:gd name="connsiteX4" fmla="*/ 815 w 2788734"/>
                      <a:gd name="connsiteY4" fmla="*/ 666077 h 1720277"/>
                      <a:gd name="connsiteX5" fmla="*/ 117053 w 2788734"/>
                      <a:gd name="connsiteY5" fmla="*/ 735819 h 1720277"/>
                      <a:gd name="connsiteX6" fmla="*/ 70558 w 2788734"/>
                      <a:gd name="connsiteY6" fmla="*/ 921799 h 1720277"/>
                      <a:gd name="connsiteX7" fmla="*/ 326280 w 2788734"/>
                      <a:gd name="connsiteY7" fmla="*/ 1053534 h 1720277"/>
                      <a:gd name="connsiteX8" fmla="*/ 341778 w 2788734"/>
                      <a:gd name="connsiteY8" fmla="*/ 1224016 h 1720277"/>
                      <a:gd name="connsiteX9" fmla="*/ 411520 w 2788734"/>
                      <a:gd name="connsiteY9" fmla="*/ 1169772 h 1720277"/>
                      <a:gd name="connsiteX10" fmla="*/ 582002 w 2788734"/>
                      <a:gd name="connsiteY10" fmla="*/ 1340253 h 1720277"/>
                      <a:gd name="connsiteX11" fmla="*/ 876470 w 2788734"/>
                      <a:gd name="connsiteY11" fmla="*/ 1340253 h 1720277"/>
                      <a:gd name="connsiteX12" fmla="*/ 946212 w 2788734"/>
                      <a:gd name="connsiteY12" fmla="*/ 1495236 h 1720277"/>
                      <a:gd name="connsiteX13" fmla="*/ 1039202 w 2788734"/>
                      <a:gd name="connsiteY13" fmla="*/ 1409995 h 1720277"/>
                      <a:gd name="connsiteX14" fmla="*/ 1271676 w 2788734"/>
                      <a:gd name="connsiteY14" fmla="*/ 1603724 h 1720277"/>
                      <a:gd name="connsiteX15" fmla="*/ 1589392 w 2788734"/>
                      <a:gd name="connsiteY15" fmla="*/ 1580477 h 1720277"/>
                      <a:gd name="connsiteX16" fmla="*/ 1721127 w 2788734"/>
                      <a:gd name="connsiteY16" fmla="*/ 1719961 h 1720277"/>
                      <a:gd name="connsiteX17" fmla="*/ 1845114 w 2788734"/>
                      <a:gd name="connsiteY17" fmla="*/ 1619222 h 1720277"/>
                      <a:gd name="connsiteX18" fmla="*/ 2069839 w 2788734"/>
                      <a:gd name="connsiteY18" fmla="*/ 1642470 h 1720277"/>
                      <a:gd name="connsiteX19" fmla="*/ 2434049 w 2788734"/>
                      <a:gd name="connsiteY19" fmla="*/ 1386748 h 1720277"/>
                      <a:gd name="connsiteX20" fmla="*/ 2581283 w 2788734"/>
                      <a:gd name="connsiteY20" fmla="*/ 565338 h 1720277"/>
                      <a:gd name="connsiteX21" fmla="*/ 2767263 w 2788734"/>
                      <a:gd name="connsiteY21" fmla="*/ 232124 h 1720277"/>
                      <a:gd name="connsiteX22" fmla="*/ 2038842 w 2788734"/>
                      <a:gd name="connsiteY22" fmla="*/ 108138 h 1720277"/>
                      <a:gd name="connsiteX23" fmla="*/ 1542897 w 2788734"/>
                      <a:gd name="connsiteY23" fmla="*/ 38396 h 1720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788734" h="1720277">
                        <a:moveTo>
                          <a:pt x="1542897" y="38396"/>
                        </a:moveTo>
                        <a:cubicBezTo>
                          <a:pt x="1403412" y="21606"/>
                          <a:pt x="1376290" y="-15848"/>
                          <a:pt x="1201934" y="7399"/>
                        </a:cubicBezTo>
                        <a:cubicBezTo>
                          <a:pt x="1027578" y="30646"/>
                          <a:pt x="665951" y="77141"/>
                          <a:pt x="496761" y="177880"/>
                        </a:cubicBezTo>
                        <a:cubicBezTo>
                          <a:pt x="327571" y="278619"/>
                          <a:pt x="269453" y="530467"/>
                          <a:pt x="186795" y="611833"/>
                        </a:cubicBezTo>
                        <a:cubicBezTo>
                          <a:pt x="104137" y="693199"/>
                          <a:pt x="12439" y="645413"/>
                          <a:pt x="815" y="666077"/>
                        </a:cubicBezTo>
                        <a:cubicBezTo>
                          <a:pt x="-10809" y="686741"/>
                          <a:pt x="105429" y="693199"/>
                          <a:pt x="117053" y="735819"/>
                        </a:cubicBezTo>
                        <a:cubicBezTo>
                          <a:pt x="128677" y="778439"/>
                          <a:pt x="35687" y="868847"/>
                          <a:pt x="70558" y="921799"/>
                        </a:cubicBezTo>
                        <a:cubicBezTo>
                          <a:pt x="105429" y="974752"/>
                          <a:pt x="281077" y="1003165"/>
                          <a:pt x="326280" y="1053534"/>
                        </a:cubicBezTo>
                        <a:cubicBezTo>
                          <a:pt x="371483" y="1103903"/>
                          <a:pt x="327571" y="1204643"/>
                          <a:pt x="341778" y="1224016"/>
                        </a:cubicBezTo>
                        <a:cubicBezTo>
                          <a:pt x="355985" y="1243389"/>
                          <a:pt x="371483" y="1150399"/>
                          <a:pt x="411520" y="1169772"/>
                        </a:cubicBezTo>
                        <a:cubicBezTo>
                          <a:pt x="451557" y="1189145"/>
                          <a:pt x="504510" y="1311840"/>
                          <a:pt x="582002" y="1340253"/>
                        </a:cubicBezTo>
                        <a:cubicBezTo>
                          <a:pt x="659494" y="1368667"/>
                          <a:pt x="815768" y="1314423"/>
                          <a:pt x="876470" y="1340253"/>
                        </a:cubicBezTo>
                        <a:cubicBezTo>
                          <a:pt x="937172" y="1366083"/>
                          <a:pt x="919090" y="1483612"/>
                          <a:pt x="946212" y="1495236"/>
                        </a:cubicBezTo>
                        <a:cubicBezTo>
                          <a:pt x="973334" y="1506860"/>
                          <a:pt x="984958" y="1391914"/>
                          <a:pt x="1039202" y="1409995"/>
                        </a:cubicBezTo>
                        <a:cubicBezTo>
                          <a:pt x="1093446" y="1428076"/>
                          <a:pt x="1179978" y="1575310"/>
                          <a:pt x="1271676" y="1603724"/>
                        </a:cubicBezTo>
                        <a:cubicBezTo>
                          <a:pt x="1363374" y="1632138"/>
                          <a:pt x="1514484" y="1561104"/>
                          <a:pt x="1589392" y="1580477"/>
                        </a:cubicBezTo>
                        <a:cubicBezTo>
                          <a:pt x="1664301" y="1599850"/>
                          <a:pt x="1678507" y="1713504"/>
                          <a:pt x="1721127" y="1719961"/>
                        </a:cubicBezTo>
                        <a:cubicBezTo>
                          <a:pt x="1763747" y="1726419"/>
                          <a:pt x="1786995" y="1632137"/>
                          <a:pt x="1845114" y="1619222"/>
                        </a:cubicBezTo>
                        <a:cubicBezTo>
                          <a:pt x="1903233" y="1606307"/>
                          <a:pt x="1971683" y="1681216"/>
                          <a:pt x="2069839" y="1642470"/>
                        </a:cubicBezTo>
                        <a:cubicBezTo>
                          <a:pt x="2167995" y="1603724"/>
                          <a:pt x="2348808" y="1566270"/>
                          <a:pt x="2434049" y="1386748"/>
                        </a:cubicBezTo>
                        <a:cubicBezTo>
                          <a:pt x="2519290" y="1207226"/>
                          <a:pt x="2525747" y="757775"/>
                          <a:pt x="2581283" y="565338"/>
                        </a:cubicBezTo>
                        <a:cubicBezTo>
                          <a:pt x="2636819" y="372901"/>
                          <a:pt x="2857670" y="308324"/>
                          <a:pt x="2767263" y="232124"/>
                        </a:cubicBezTo>
                        <a:cubicBezTo>
                          <a:pt x="2676856" y="155924"/>
                          <a:pt x="2242903" y="140426"/>
                          <a:pt x="2038842" y="108138"/>
                        </a:cubicBezTo>
                        <a:cubicBezTo>
                          <a:pt x="1834781" y="75850"/>
                          <a:pt x="1682382" y="55186"/>
                          <a:pt x="1542897" y="3839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CE70B"/>
                      </a:gs>
                      <a:gs pos="100000">
                        <a:srgbClr val="6CA43A"/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20" name="フリーフォーム 53">
                    <a:extLst>
                      <a:ext uri="{FF2B5EF4-FFF2-40B4-BE49-F238E27FC236}">
                        <a16:creationId xmlns:a16="http://schemas.microsoft.com/office/drawing/2014/main" id="{619A0558-929D-46A5-1F82-37D8C1931F10}"/>
                      </a:ext>
                    </a:extLst>
                  </p:cNvPr>
                  <p:cNvSpPr/>
                  <p:nvPr/>
                </p:nvSpPr>
                <p:spPr>
                  <a:xfrm>
                    <a:off x="3910839" y="2020860"/>
                    <a:ext cx="1960844" cy="1427772"/>
                  </a:xfrm>
                  <a:custGeom>
                    <a:avLst/>
                    <a:gdLst>
                      <a:gd name="connsiteX0" fmla="*/ 62302 w 1960844"/>
                      <a:gd name="connsiteY0" fmla="*/ 1154794 h 1427772"/>
                      <a:gd name="connsiteX1" fmla="*/ 8057 w 1960844"/>
                      <a:gd name="connsiteY1" fmla="*/ 333384 h 1427772"/>
                      <a:gd name="connsiteX2" fmla="*/ 248281 w 1960844"/>
                      <a:gd name="connsiteY2" fmla="*/ 139655 h 1427772"/>
                      <a:gd name="connsiteX3" fmla="*/ 318024 w 1960844"/>
                      <a:gd name="connsiteY3" fmla="*/ 15669 h 1427772"/>
                      <a:gd name="connsiteX4" fmla="*/ 380017 w 1960844"/>
                      <a:gd name="connsiteY4" fmla="*/ 108658 h 1427772"/>
                      <a:gd name="connsiteX5" fmla="*/ 612491 w 1960844"/>
                      <a:gd name="connsiteY5" fmla="*/ 170 h 1427772"/>
                      <a:gd name="connsiteX6" fmla="*/ 806220 w 1960844"/>
                      <a:gd name="connsiteY6" fmla="*/ 85411 h 1427772"/>
                      <a:gd name="connsiteX7" fmla="*/ 844966 w 1960844"/>
                      <a:gd name="connsiteY7" fmla="*/ 155153 h 1427772"/>
                      <a:gd name="connsiteX8" fmla="*/ 968952 w 1960844"/>
                      <a:gd name="connsiteY8" fmla="*/ 131906 h 1427772"/>
                      <a:gd name="connsiteX9" fmla="*/ 992200 w 1960844"/>
                      <a:gd name="connsiteY9" fmla="*/ 46665 h 1427772"/>
                      <a:gd name="connsiteX10" fmla="*/ 1263420 w 1960844"/>
                      <a:gd name="connsiteY10" fmla="*/ 38916 h 1427772"/>
                      <a:gd name="connsiteX11" fmla="*/ 1302166 w 1960844"/>
                      <a:gd name="connsiteY11" fmla="*/ 209397 h 1427772"/>
                      <a:gd name="connsiteX12" fmla="*/ 1379657 w 1960844"/>
                      <a:gd name="connsiteY12" fmla="*/ 263642 h 1427772"/>
                      <a:gd name="connsiteX13" fmla="*/ 1395156 w 1960844"/>
                      <a:gd name="connsiteY13" fmla="*/ 170652 h 1427772"/>
                      <a:gd name="connsiteX14" fmla="*/ 1612132 w 1960844"/>
                      <a:gd name="connsiteY14" fmla="*/ 186150 h 1427772"/>
                      <a:gd name="connsiteX15" fmla="*/ 1681874 w 1960844"/>
                      <a:gd name="connsiteY15" fmla="*/ 387628 h 1427772"/>
                      <a:gd name="connsiteX16" fmla="*/ 1596634 w 1960844"/>
                      <a:gd name="connsiteY16" fmla="*/ 511614 h 1427772"/>
                      <a:gd name="connsiteX17" fmla="*/ 1689624 w 1960844"/>
                      <a:gd name="connsiteY17" fmla="*/ 558109 h 1427772"/>
                      <a:gd name="connsiteX18" fmla="*/ 1914349 w 1960844"/>
                      <a:gd name="connsiteY18" fmla="*/ 573608 h 1427772"/>
                      <a:gd name="connsiteX19" fmla="*/ 1960844 w 1960844"/>
                      <a:gd name="connsiteY19" fmla="*/ 759587 h 1427772"/>
                      <a:gd name="connsiteX20" fmla="*/ 1914349 w 1960844"/>
                      <a:gd name="connsiteY20" fmla="*/ 906821 h 1427772"/>
                      <a:gd name="connsiteX21" fmla="*/ 1720620 w 1960844"/>
                      <a:gd name="connsiteY21" fmla="*/ 953316 h 1427772"/>
                      <a:gd name="connsiteX22" fmla="*/ 1674125 w 1960844"/>
                      <a:gd name="connsiteY22" fmla="*/ 1069553 h 1427772"/>
                      <a:gd name="connsiteX23" fmla="*/ 1302166 w 1960844"/>
                      <a:gd name="connsiteY23" fmla="*/ 1371770 h 1427772"/>
                      <a:gd name="connsiteX24" fmla="*/ 573746 w 1960844"/>
                      <a:gd name="connsiteY24" fmla="*/ 1418265 h 1427772"/>
                      <a:gd name="connsiteX25" fmla="*/ 116546 w 1960844"/>
                      <a:gd name="connsiteY25" fmla="*/ 1255533 h 1427772"/>
                      <a:gd name="connsiteX26" fmla="*/ 62302 w 1960844"/>
                      <a:gd name="connsiteY26" fmla="*/ 1154794 h 1427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960844" h="1427772">
                        <a:moveTo>
                          <a:pt x="62302" y="1154794"/>
                        </a:moveTo>
                        <a:cubicBezTo>
                          <a:pt x="44220" y="1001102"/>
                          <a:pt x="-22939" y="502574"/>
                          <a:pt x="8057" y="333384"/>
                        </a:cubicBezTo>
                        <a:cubicBezTo>
                          <a:pt x="39053" y="164194"/>
                          <a:pt x="196620" y="192607"/>
                          <a:pt x="248281" y="139655"/>
                        </a:cubicBezTo>
                        <a:cubicBezTo>
                          <a:pt x="299942" y="86702"/>
                          <a:pt x="296068" y="20835"/>
                          <a:pt x="318024" y="15669"/>
                        </a:cubicBezTo>
                        <a:cubicBezTo>
                          <a:pt x="339980" y="10503"/>
                          <a:pt x="330939" y="111241"/>
                          <a:pt x="380017" y="108658"/>
                        </a:cubicBezTo>
                        <a:cubicBezTo>
                          <a:pt x="429095" y="106075"/>
                          <a:pt x="541457" y="4044"/>
                          <a:pt x="612491" y="170"/>
                        </a:cubicBezTo>
                        <a:cubicBezTo>
                          <a:pt x="683525" y="-3704"/>
                          <a:pt x="767474" y="59581"/>
                          <a:pt x="806220" y="85411"/>
                        </a:cubicBezTo>
                        <a:cubicBezTo>
                          <a:pt x="844966" y="111241"/>
                          <a:pt x="817844" y="147404"/>
                          <a:pt x="844966" y="155153"/>
                        </a:cubicBezTo>
                        <a:cubicBezTo>
                          <a:pt x="872088" y="162902"/>
                          <a:pt x="944413" y="149987"/>
                          <a:pt x="968952" y="131906"/>
                        </a:cubicBezTo>
                        <a:cubicBezTo>
                          <a:pt x="993491" y="113825"/>
                          <a:pt x="943122" y="62163"/>
                          <a:pt x="992200" y="46665"/>
                        </a:cubicBezTo>
                        <a:cubicBezTo>
                          <a:pt x="1041278" y="31167"/>
                          <a:pt x="1211759" y="11794"/>
                          <a:pt x="1263420" y="38916"/>
                        </a:cubicBezTo>
                        <a:cubicBezTo>
                          <a:pt x="1315081" y="66038"/>
                          <a:pt x="1282793" y="171943"/>
                          <a:pt x="1302166" y="209397"/>
                        </a:cubicBezTo>
                        <a:cubicBezTo>
                          <a:pt x="1321539" y="246851"/>
                          <a:pt x="1364159" y="270099"/>
                          <a:pt x="1379657" y="263642"/>
                        </a:cubicBezTo>
                        <a:cubicBezTo>
                          <a:pt x="1395155" y="257184"/>
                          <a:pt x="1356410" y="183567"/>
                          <a:pt x="1395156" y="170652"/>
                        </a:cubicBezTo>
                        <a:cubicBezTo>
                          <a:pt x="1433902" y="157737"/>
                          <a:pt x="1564346" y="149987"/>
                          <a:pt x="1612132" y="186150"/>
                        </a:cubicBezTo>
                        <a:cubicBezTo>
                          <a:pt x="1659918" y="222313"/>
                          <a:pt x="1684457" y="333384"/>
                          <a:pt x="1681874" y="387628"/>
                        </a:cubicBezTo>
                        <a:cubicBezTo>
                          <a:pt x="1679291" y="441872"/>
                          <a:pt x="1595342" y="483201"/>
                          <a:pt x="1596634" y="511614"/>
                        </a:cubicBezTo>
                        <a:cubicBezTo>
                          <a:pt x="1597926" y="540027"/>
                          <a:pt x="1636672" y="547777"/>
                          <a:pt x="1689624" y="558109"/>
                        </a:cubicBezTo>
                        <a:cubicBezTo>
                          <a:pt x="1742576" y="568441"/>
                          <a:pt x="1869146" y="540028"/>
                          <a:pt x="1914349" y="573608"/>
                        </a:cubicBezTo>
                        <a:cubicBezTo>
                          <a:pt x="1959552" y="607188"/>
                          <a:pt x="1960844" y="704052"/>
                          <a:pt x="1960844" y="759587"/>
                        </a:cubicBezTo>
                        <a:cubicBezTo>
                          <a:pt x="1960844" y="815122"/>
                          <a:pt x="1954386" y="874533"/>
                          <a:pt x="1914349" y="906821"/>
                        </a:cubicBezTo>
                        <a:cubicBezTo>
                          <a:pt x="1874312" y="939109"/>
                          <a:pt x="1760657" y="926194"/>
                          <a:pt x="1720620" y="953316"/>
                        </a:cubicBezTo>
                        <a:cubicBezTo>
                          <a:pt x="1680583" y="980438"/>
                          <a:pt x="1743867" y="999811"/>
                          <a:pt x="1674125" y="1069553"/>
                        </a:cubicBezTo>
                        <a:cubicBezTo>
                          <a:pt x="1604383" y="1139295"/>
                          <a:pt x="1485562" y="1313651"/>
                          <a:pt x="1302166" y="1371770"/>
                        </a:cubicBezTo>
                        <a:cubicBezTo>
                          <a:pt x="1118770" y="1429889"/>
                          <a:pt x="771349" y="1437638"/>
                          <a:pt x="573746" y="1418265"/>
                        </a:cubicBezTo>
                        <a:cubicBezTo>
                          <a:pt x="376143" y="1398892"/>
                          <a:pt x="196621" y="1299445"/>
                          <a:pt x="116546" y="1255533"/>
                        </a:cubicBezTo>
                        <a:cubicBezTo>
                          <a:pt x="36471" y="1211621"/>
                          <a:pt x="80384" y="1308486"/>
                          <a:pt x="62302" y="115479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CE70B"/>
                      </a:gs>
                      <a:gs pos="100000">
                        <a:srgbClr val="6CA43A"/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121" name="グループ化 120">
                    <a:extLst>
                      <a:ext uri="{FF2B5EF4-FFF2-40B4-BE49-F238E27FC236}">
                        <a16:creationId xmlns:a16="http://schemas.microsoft.com/office/drawing/2014/main" id="{38D1CD2F-6362-DA07-D34F-479318D13CF6}"/>
                      </a:ext>
                    </a:extLst>
                  </p:cNvPr>
                  <p:cNvGrpSpPr/>
                  <p:nvPr/>
                </p:nvGrpSpPr>
                <p:grpSpPr>
                  <a:xfrm>
                    <a:off x="5516415" y="2297351"/>
                    <a:ext cx="808417" cy="778734"/>
                    <a:chOff x="5802262" y="2611318"/>
                    <a:chExt cx="808417" cy="778734"/>
                  </a:xfrm>
                </p:grpSpPr>
                <p:grpSp>
                  <p:nvGrpSpPr>
                    <p:cNvPr id="204" name="グループ化 203">
                      <a:extLst>
                        <a:ext uri="{FF2B5EF4-FFF2-40B4-BE49-F238E27FC236}">
                          <a16:creationId xmlns:a16="http://schemas.microsoft.com/office/drawing/2014/main" id="{189AB3AE-7E75-B252-7654-1287A59CB1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02262" y="2611318"/>
                      <a:ext cx="808417" cy="697785"/>
                      <a:chOff x="6092595" y="1461996"/>
                      <a:chExt cx="1557242" cy="1344134"/>
                    </a:xfrm>
                    <a:solidFill>
                      <a:srgbClr val="00B050">
                        <a:shade val="30000"/>
                        <a:satMod val="115000"/>
                      </a:srgbClr>
                    </a:solidFill>
                  </p:grpSpPr>
                  <p:sp>
                    <p:nvSpPr>
                      <p:cNvPr id="206" name="円/楕円 627">
                        <a:extLst>
                          <a:ext uri="{FF2B5EF4-FFF2-40B4-BE49-F238E27FC236}">
                            <a16:creationId xmlns:a16="http://schemas.microsoft.com/office/drawing/2014/main" id="{13A2F859-E2E0-CC38-BA38-61F515D1C7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136" y="177281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07" name="円/楕円 628">
                        <a:extLst>
                          <a:ext uri="{FF2B5EF4-FFF2-40B4-BE49-F238E27FC236}">
                            <a16:creationId xmlns:a16="http://schemas.microsoft.com/office/drawing/2014/main" id="{FDE06E37-E442-6DDE-CFEE-2FB3D589FD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8871" y="1579087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08" name="円/楕円 629">
                        <a:extLst>
                          <a:ext uri="{FF2B5EF4-FFF2-40B4-BE49-F238E27FC236}">
                            <a16:creationId xmlns:a16="http://schemas.microsoft.com/office/drawing/2014/main" id="{A1232E31-BCD5-B151-F32D-DEF70918F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2004" y="146199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09" name="円/楕円 630">
                        <a:extLst>
                          <a:ext uri="{FF2B5EF4-FFF2-40B4-BE49-F238E27FC236}">
                            <a16:creationId xmlns:a16="http://schemas.microsoft.com/office/drawing/2014/main" id="{A52F4EA8-BF38-F75F-E506-AA4F9552F7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8679" y="1489792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0" name="円/楕円 631">
                        <a:extLst>
                          <a:ext uri="{FF2B5EF4-FFF2-40B4-BE49-F238E27FC236}">
                            <a16:creationId xmlns:a16="http://schemas.microsoft.com/office/drawing/2014/main" id="{E078AD2C-4F25-6D7E-EE95-221B7BB1A2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83787" y="2044037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1" name="円/楕円 632">
                        <a:extLst>
                          <a:ext uri="{FF2B5EF4-FFF2-40B4-BE49-F238E27FC236}">
                            <a16:creationId xmlns:a16="http://schemas.microsoft.com/office/drawing/2014/main" id="{FCBA635C-8D0F-A793-D467-95FCDA168A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5781" y="167982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2" name="円/楕円 633">
                        <a:extLst>
                          <a:ext uri="{FF2B5EF4-FFF2-40B4-BE49-F238E27FC236}">
                            <a16:creationId xmlns:a16="http://schemas.microsoft.com/office/drawing/2014/main" id="{113C1ED2-C6B5-6745-D6DA-E6904F8D83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14837" y="2255825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3" name="円/楕円 634">
                        <a:extLst>
                          <a:ext uri="{FF2B5EF4-FFF2-40B4-BE49-F238E27FC236}">
                            <a16:creationId xmlns:a16="http://schemas.microsoft.com/office/drawing/2014/main" id="{6B4F4844-6300-5680-85F4-D8F7FC9B1B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2809" y="2302074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4" name="円/楕円 635">
                        <a:extLst>
                          <a:ext uri="{FF2B5EF4-FFF2-40B4-BE49-F238E27FC236}">
                            <a16:creationId xmlns:a16="http://schemas.microsoft.com/office/drawing/2014/main" id="{083C36E4-7215-29D4-53E0-993D0D0A91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3115" y="2268762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5" name="円/楕円 636">
                        <a:extLst>
                          <a:ext uri="{FF2B5EF4-FFF2-40B4-BE49-F238E27FC236}">
                            <a16:creationId xmlns:a16="http://schemas.microsoft.com/office/drawing/2014/main" id="{6EBD7F04-ACA7-960F-EC5F-F9EBC40321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2595" y="205004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6" name="円/楕円 637">
                        <a:extLst>
                          <a:ext uri="{FF2B5EF4-FFF2-40B4-BE49-F238E27FC236}">
                            <a16:creationId xmlns:a16="http://schemas.microsoft.com/office/drawing/2014/main" id="{0C7DAE78-E10D-07B4-30C9-C5690FB28A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3300" y="1910561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17" name="円/楕円 638">
                        <a:extLst>
                          <a:ext uri="{FF2B5EF4-FFF2-40B4-BE49-F238E27FC236}">
                            <a16:creationId xmlns:a16="http://schemas.microsoft.com/office/drawing/2014/main" id="{8B502ECB-C3A9-0B78-71F7-C8A601264A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82270" y="1856317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</p:grpSp>
                <p:sp>
                  <p:nvSpPr>
                    <p:cNvPr id="205" name="フリーフォーム 149">
                      <a:extLst>
                        <a:ext uri="{FF2B5EF4-FFF2-40B4-BE49-F238E27FC236}">
                          <a16:creationId xmlns:a16="http://schemas.microsoft.com/office/drawing/2014/main" id="{D957B820-134D-8E30-1DEF-71C200AD2D35}"/>
                        </a:ext>
                      </a:extLst>
                    </p:cNvPr>
                    <p:cNvSpPr/>
                    <p:nvPr/>
                  </p:nvSpPr>
                  <p:spPr>
                    <a:xfrm rot="1283026">
                      <a:off x="5893518" y="2932852"/>
                      <a:ext cx="325465" cy="457200"/>
                    </a:xfrm>
                    <a:custGeom>
                      <a:avLst/>
                      <a:gdLst>
                        <a:gd name="connsiteX0" fmla="*/ 0 w 325465"/>
                        <a:gd name="connsiteY0" fmla="*/ 0 h 457200"/>
                        <a:gd name="connsiteX1" fmla="*/ 92990 w 325465"/>
                        <a:gd name="connsiteY1" fmla="*/ 302216 h 457200"/>
                        <a:gd name="connsiteX2" fmla="*/ 92990 w 325465"/>
                        <a:gd name="connsiteY2" fmla="*/ 457200 h 457200"/>
                        <a:gd name="connsiteX3" fmla="*/ 224726 w 325465"/>
                        <a:gd name="connsiteY3" fmla="*/ 457200 h 457200"/>
                        <a:gd name="connsiteX4" fmla="*/ 224726 w 325465"/>
                        <a:gd name="connsiteY4" fmla="*/ 302216 h 457200"/>
                        <a:gd name="connsiteX5" fmla="*/ 325465 w 325465"/>
                        <a:gd name="connsiteY5" fmla="*/ 15498 h 457200"/>
                        <a:gd name="connsiteX6" fmla="*/ 185980 w 325465"/>
                        <a:gd name="connsiteY6" fmla="*/ 232474 h 457200"/>
                        <a:gd name="connsiteX7" fmla="*/ 162733 w 325465"/>
                        <a:gd name="connsiteY7" fmla="*/ 54244 h 457200"/>
                        <a:gd name="connsiteX8" fmla="*/ 131736 w 325465"/>
                        <a:gd name="connsiteY8" fmla="*/ 193728 h 457200"/>
                        <a:gd name="connsiteX9" fmla="*/ 0 w 325465"/>
                        <a:gd name="connsiteY9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25465" h="457200">
                          <a:moveTo>
                            <a:pt x="0" y="0"/>
                          </a:moveTo>
                          <a:lnTo>
                            <a:pt x="92990" y="302216"/>
                          </a:lnTo>
                          <a:lnTo>
                            <a:pt x="92990" y="457200"/>
                          </a:lnTo>
                          <a:lnTo>
                            <a:pt x="224726" y="457200"/>
                          </a:lnTo>
                          <a:lnTo>
                            <a:pt x="224726" y="302216"/>
                          </a:lnTo>
                          <a:lnTo>
                            <a:pt x="325465" y="15498"/>
                          </a:lnTo>
                          <a:lnTo>
                            <a:pt x="185980" y="232474"/>
                          </a:lnTo>
                          <a:lnTo>
                            <a:pt x="162733" y="54244"/>
                          </a:lnTo>
                          <a:lnTo>
                            <a:pt x="131736" y="19372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CE70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22" name="グループ化 121">
                    <a:extLst>
                      <a:ext uri="{FF2B5EF4-FFF2-40B4-BE49-F238E27FC236}">
                        <a16:creationId xmlns:a16="http://schemas.microsoft.com/office/drawing/2014/main" id="{3EF87C81-AF31-2D11-2B2E-9BB42660BCD1}"/>
                      </a:ext>
                    </a:extLst>
                  </p:cNvPr>
                  <p:cNvGrpSpPr/>
                  <p:nvPr/>
                </p:nvGrpSpPr>
                <p:grpSpPr>
                  <a:xfrm>
                    <a:off x="5076143" y="2116120"/>
                    <a:ext cx="808417" cy="935472"/>
                    <a:chOff x="5287878" y="2394718"/>
                    <a:chExt cx="808417" cy="935472"/>
                  </a:xfrm>
                </p:grpSpPr>
                <p:grpSp>
                  <p:nvGrpSpPr>
                    <p:cNvPr id="190" name="グループ化 189">
                      <a:extLst>
                        <a:ext uri="{FF2B5EF4-FFF2-40B4-BE49-F238E27FC236}">
                          <a16:creationId xmlns:a16="http://schemas.microsoft.com/office/drawing/2014/main" id="{A7C1E1AD-60C3-A66C-2567-F8CED17232A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87878" y="2394718"/>
                      <a:ext cx="808417" cy="697785"/>
                      <a:chOff x="6092595" y="1461996"/>
                      <a:chExt cx="1557242" cy="1344134"/>
                    </a:xfrm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p:grpSpPr>
                  <p:sp>
                    <p:nvSpPr>
                      <p:cNvPr id="192" name="円/楕円 613">
                        <a:extLst>
                          <a:ext uri="{FF2B5EF4-FFF2-40B4-BE49-F238E27FC236}">
                            <a16:creationId xmlns:a16="http://schemas.microsoft.com/office/drawing/2014/main" id="{92BB2BE6-BB66-ED22-FA7D-1520E81D60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136" y="177281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93" name="円/楕円 614">
                        <a:extLst>
                          <a:ext uri="{FF2B5EF4-FFF2-40B4-BE49-F238E27FC236}">
                            <a16:creationId xmlns:a16="http://schemas.microsoft.com/office/drawing/2014/main" id="{06E21AAF-295B-F2E7-0DD5-4FF06E9759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8871" y="1579087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94" name="円/楕円 615">
                        <a:extLst>
                          <a:ext uri="{FF2B5EF4-FFF2-40B4-BE49-F238E27FC236}">
                            <a16:creationId xmlns:a16="http://schemas.microsoft.com/office/drawing/2014/main" id="{151AEEDB-548E-C3C7-36E7-AA02933CDD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2004" y="146199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95" name="円/楕円 616">
                        <a:extLst>
                          <a:ext uri="{FF2B5EF4-FFF2-40B4-BE49-F238E27FC236}">
                            <a16:creationId xmlns:a16="http://schemas.microsoft.com/office/drawing/2014/main" id="{3CF2E4C8-4E7B-A780-3A6A-9EAB55407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48679" y="1489792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96" name="円/楕円 617">
                        <a:extLst>
                          <a:ext uri="{FF2B5EF4-FFF2-40B4-BE49-F238E27FC236}">
                            <a16:creationId xmlns:a16="http://schemas.microsoft.com/office/drawing/2014/main" id="{7421A84E-4157-B4AC-0BF7-0BBD5152E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83787" y="2044037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97" name="円/楕円 618">
                        <a:extLst>
                          <a:ext uri="{FF2B5EF4-FFF2-40B4-BE49-F238E27FC236}">
                            <a16:creationId xmlns:a16="http://schemas.microsoft.com/office/drawing/2014/main" id="{47E8D87D-59A4-3F57-F303-9AF317D9A2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5781" y="167982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98" name="円/楕円 619">
                        <a:extLst>
                          <a:ext uri="{FF2B5EF4-FFF2-40B4-BE49-F238E27FC236}">
                            <a16:creationId xmlns:a16="http://schemas.microsoft.com/office/drawing/2014/main" id="{7C2E0748-56FB-732D-F9FC-0EE6B1365D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14837" y="2255825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99" name="円/楕円 620">
                        <a:extLst>
                          <a:ext uri="{FF2B5EF4-FFF2-40B4-BE49-F238E27FC236}">
                            <a16:creationId xmlns:a16="http://schemas.microsoft.com/office/drawing/2014/main" id="{89299019-A201-39B0-137C-E09868A602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2809" y="2302074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00" name="円/楕円 621">
                        <a:extLst>
                          <a:ext uri="{FF2B5EF4-FFF2-40B4-BE49-F238E27FC236}">
                            <a16:creationId xmlns:a16="http://schemas.microsoft.com/office/drawing/2014/main" id="{1639337C-7873-D5F6-2AF3-BEE5F6B67B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3115" y="2268762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01" name="円/楕円 622">
                        <a:extLst>
                          <a:ext uri="{FF2B5EF4-FFF2-40B4-BE49-F238E27FC236}">
                            <a16:creationId xmlns:a16="http://schemas.microsoft.com/office/drawing/2014/main" id="{1AB0E236-35E0-BD3E-A214-3B49A3622F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2595" y="2050046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02" name="円/楕円 623">
                        <a:extLst>
                          <a:ext uri="{FF2B5EF4-FFF2-40B4-BE49-F238E27FC236}">
                            <a16:creationId xmlns:a16="http://schemas.microsoft.com/office/drawing/2014/main" id="{B7E70C3E-6066-449C-B4F7-AEB00E52DF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3300" y="1910561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203" name="円/楕円 624">
                        <a:extLst>
                          <a:ext uri="{FF2B5EF4-FFF2-40B4-BE49-F238E27FC236}">
                            <a16:creationId xmlns:a16="http://schemas.microsoft.com/office/drawing/2014/main" id="{C08FF10F-D734-E72B-6B0D-86FFD69EBF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82270" y="1856317"/>
                        <a:ext cx="504056" cy="504056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</p:grpSp>
                <p:sp>
                  <p:nvSpPr>
                    <p:cNvPr id="191" name="フリーフォーム 135">
                      <a:extLst>
                        <a:ext uri="{FF2B5EF4-FFF2-40B4-BE49-F238E27FC236}">
                          <a16:creationId xmlns:a16="http://schemas.microsoft.com/office/drawing/2014/main" id="{258B68E5-7E4E-A3E7-25B5-6395E2450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9647" y="2872990"/>
                      <a:ext cx="325465" cy="457200"/>
                    </a:xfrm>
                    <a:custGeom>
                      <a:avLst/>
                      <a:gdLst>
                        <a:gd name="connsiteX0" fmla="*/ 0 w 325465"/>
                        <a:gd name="connsiteY0" fmla="*/ 0 h 457200"/>
                        <a:gd name="connsiteX1" fmla="*/ 92990 w 325465"/>
                        <a:gd name="connsiteY1" fmla="*/ 302216 h 457200"/>
                        <a:gd name="connsiteX2" fmla="*/ 92990 w 325465"/>
                        <a:gd name="connsiteY2" fmla="*/ 457200 h 457200"/>
                        <a:gd name="connsiteX3" fmla="*/ 224726 w 325465"/>
                        <a:gd name="connsiteY3" fmla="*/ 457200 h 457200"/>
                        <a:gd name="connsiteX4" fmla="*/ 224726 w 325465"/>
                        <a:gd name="connsiteY4" fmla="*/ 302216 h 457200"/>
                        <a:gd name="connsiteX5" fmla="*/ 325465 w 325465"/>
                        <a:gd name="connsiteY5" fmla="*/ 15498 h 457200"/>
                        <a:gd name="connsiteX6" fmla="*/ 185980 w 325465"/>
                        <a:gd name="connsiteY6" fmla="*/ 232474 h 457200"/>
                        <a:gd name="connsiteX7" fmla="*/ 162733 w 325465"/>
                        <a:gd name="connsiteY7" fmla="*/ 54244 h 457200"/>
                        <a:gd name="connsiteX8" fmla="*/ 131736 w 325465"/>
                        <a:gd name="connsiteY8" fmla="*/ 193728 h 457200"/>
                        <a:gd name="connsiteX9" fmla="*/ 0 w 325465"/>
                        <a:gd name="connsiteY9" fmla="*/ 0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25465" h="457200">
                          <a:moveTo>
                            <a:pt x="0" y="0"/>
                          </a:moveTo>
                          <a:lnTo>
                            <a:pt x="92990" y="302216"/>
                          </a:lnTo>
                          <a:lnTo>
                            <a:pt x="92990" y="457200"/>
                          </a:lnTo>
                          <a:lnTo>
                            <a:pt x="224726" y="457200"/>
                          </a:lnTo>
                          <a:lnTo>
                            <a:pt x="224726" y="302216"/>
                          </a:lnTo>
                          <a:lnTo>
                            <a:pt x="325465" y="15498"/>
                          </a:lnTo>
                          <a:lnTo>
                            <a:pt x="185980" y="232474"/>
                          </a:lnTo>
                          <a:lnTo>
                            <a:pt x="162733" y="54244"/>
                          </a:lnTo>
                          <a:lnTo>
                            <a:pt x="131736" y="19372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CE70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23" name="グループ化 122">
                    <a:extLst>
                      <a:ext uri="{FF2B5EF4-FFF2-40B4-BE49-F238E27FC236}">
                        <a16:creationId xmlns:a16="http://schemas.microsoft.com/office/drawing/2014/main" id="{6B04AD95-D50C-33E8-3F6F-2D83324BB927}"/>
                      </a:ext>
                    </a:extLst>
                  </p:cNvPr>
                  <p:cNvGrpSpPr/>
                  <p:nvPr/>
                </p:nvGrpSpPr>
                <p:grpSpPr>
                  <a:xfrm>
                    <a:off x="4388867" y="2127385"/>
                    <a:ext cx="561855" cy="698548"/>
                    <a:chOff x="6181169" y="2808698"/>
                    <a:chExt cx="561855" cy="698548"/>
                  </a:xfrm>
                </p:grpSpPr>
                <p:sp>
                  <p:nvSpPr>
                    <p:cNvPr id="188" name="円/楕円 609">
                      <a:extLst>
                        <a:ext uri="{FF2B5EF4-FFF2-40B4-BE49-F238E27FC236}">
                          <a16:creationId xmlns:a16="http://schemas.microsoft.com/office/drawing/2014/main" id="{40F94CB4-D20D-DE75-64D9-8A9C80760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169" y="2945391"/>
                      <a:ext cx="561855" cy="56185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9" name="フリーフォーム 133">
                      <a:extLst>
                        <a:ext uri="{FF2B5EF4-FFF2-40B4-BE49-F238E27FC236}">
                          <a16:creationId xmlns:a16="http://schemas.microsoft.com/office/drawing/2014/main" id="{B571D182-F888-E2BC-A290-41269749A7A2}"/>
                        </a:ext>
                      </a:extLst>
                    </p:cNvPr>
                    <p:cNvSpPr/>
                    <p:nvPr/>
                  </p:nvSpPr>
                  <p:spPr>
                    <a:xfrm rot="9251834" flipV="1">
                      <a:off x="6289144" y="2808698"/>
                      <a:ext cx="236496" cy="209805"/>
                    </a:xfrm>
                    <a:custGeom>
                      <a:avLst/>
                      <a:gdLst>
                        <a:gd name="connsiteX0" fmla="*/ 589218 w 1182007"/>
                        <a:gd name="connsiteY0" fmla="*/ 945434 h 1048607"/>
                        <a:gd name="connsiteX1" fmla="*/ 282 w 1182007"/>
                        <a:gd name="connsiteY1" fmla="*/ 147272 h 1048607"/>
                        <a:gd name="connsiteX2" fmla="*/ 666709 w 1182007"/>
                        <a:gd name="connsiteY2" fmla="*/ 852444 h 1048607"/>
                        <a:gd name="connsiteX3" fmla="*/ 720953 w 1182007"/>
                        <a:gd name="connsiteY3" fmla="*/ 38 h 1048607"/>
                        <a:gd name="connsiteX4" fmla="*/ 860438 w 1182007"/>
                        <a:gd name="connsiteY4" fmla="*/ 813699 h 1048607"/>
                        <a:gd name="connsiteX5" fmla="*/ 1178153 w 1182007"/>
                        <a:gd name="connsiteY5" fmla="*/ 23285 h 1048607"/>
                        <a:gd name="connsiteX6" fmla="*/ 1007672 w 1182007"/>
                        <a:gd name="connsiteY6" fmla="*/ 937685 h 1048607"/>
                        <a:gd name="connsiteX7" fmla="*/ 589218 w 1182007"/>
                        <a:gd name="connsiteY7" fmla="*/ 945434 h 1048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007" h="1048607">
                          <a:moveTo>
                            <a:pt x="589218" y="945434"/>
                          </a:moveTo>
                          <a:cubicBezTo>
                            <a:pt x="421320" y="813699"/>
                            <a:pt x="-12633" y="162770"/>
                            <a:pt x="282" y="147272"/>
                          </a:cubicBezTo>
                          <a:cubicBezTo>
                            <a:pt x="13197" y="131774"/>
                            <a:pt x="546597" y="876983"/>
                            <a:pt x="666709" y="852444"/>
                          </a:cubicBezTo>
                          <a:cubicBezTo>
                            <a:pt x="786821" y="827905"/>
                            <a:pt x="688665" y="6495"/>
                            <a:pt x="720953" y="38"/>
                          </a:cubicBezTo>
                          <a:cubicBezTo>
                            <a:pt x="753241" y="-6420"/>
                            <a:pt x="784238" y="809825"/>
                            <a:pt x="860438" y="813699"/>
                          </a:cubicBezTo>
                          <a:cubicBezTo>
                            <a:pt x="936638" y="817573"/>
                            <a:pt x="1153614" y="2621"/>
                            <a:pt x="1178153" y="23285"/>
                          </a:cubicBezTo>
                          <a:cubicBezTo>
                            <a:pt x="1202692" y="43949"/>
                            <a:pt x="1105828" y="783994"/>
                            <a:pt x="1007672" y="937685"/>
                          </a:cubicBezTo>
                          <a:cubicBezTo>
                            <a:pt x="909516" y="1091376"/>
                            <a:pt x="757116" y="1077169"/>
                            <a:pt x="589218" y="945434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124" name="フリーフォーム 59">
                    <a:extLst>
                      <a:ext uri="{FF2B5EF4-FFF2-40B4-BE49-F238E27FC236}">
                        <a16:creationId xmlns:a16="http://schemas.microsoft.com/office/drawing/2014/main" id="{A496F1C7-47CC-2D95-DE09-62E52058F2CE}"/>
                      </a:ext>
                    </a:extLst>
                  </p:cNvPr>
                  <p:cNvSpPr/>
                  <p:nvPr/>
                </p:nvSpPr>
                <p:spPr>
                  <a:xfrm rot="1092339">
                    <a:off x="1886577" y="1815159"/>
                    <a:ext cx="2569774" cy="1857266"/>
                  </a:xfrm>
                  <a:custGeom>
                    <a:avLst/>
                    <a:gdLst>
                      <a:gd name="connsiteX0" fmla="*/ 1627444 w 2132294"/>
                      <a:gd name="connsiteY0" fmla="*/ 1249026 h 1668381"/>
                      <a:gd name="connsiteX1" fmla="*/ 1557702 w 2132294"/>
                      <a:gd name="connsiteY1" fmla="*/ 1520246 h 1668381"/>
                      <a:gd name="connsiteX2" fmla="*/ 1193491 w 2132294"/>
                      <a:gd name="connsiteY2" fmla="*/ 1527996 h 1668381"/>
                      <a:gd name="connsiteX3" fmla="*/ 1085003 w 2132294"/>
                      <a:gd name="connsiteY3" fmla="*/ 1667480 h 1668381"/>
                      <a:gd name="connsiteX4" fmla="*/ 1038508 w 2132294"/>
                      <a:gd name="connsiteY4" fmla="*/ 1574490 h 1668381"/>
                      <a:gd name="connsiteX5" fmla="*/ 868027 w 2132294"/>
                      <a:gd name="connsiteY5" fmla="*/ 1667480 h 1668381"/>
                      <a:gd name="connsiteX6" fmla="*/ 604556 w 2132294"/>
                      <a:gd name="connsiteY6" fmla="*/ 1504748 h 1668381"/>
                      <a:gd name="connsiteX7" fmla="*/ 434074 w 2132294"/>
                      <a:gd name="connsiteY7" fmla="*/ 1636484 h 1668381"/>
                      <a:gd name="connsiteX8" fmla="*/ 410827 w 2132294"/>
                      <a:gd name="connsiteY8" fmla="*/ 1489250 h 1668381"/>
                      <a:gd name="connsiteX9" fmla="*/ 263593 w 2132294"/>
                      <a:gd name="connsiteY9" fmla="*/ 1411758 h 1668381"/>
                      <a:gd name="connsiteX10" fmla="*/ 31119 w 2132294"/>
                      <a:gd name="connsiteY10" fmla="*/ 1396260 h 1668381"/>
                      <a:gd name="connsiteX11" fmla="*/ 139607 w 2132294"/>
                      <a:gd name="connsiteY11" fmla="*/ 1202531 h 1668381"/>
                      <a:gd name="connsiteX12" fmla="*/ 162854 w 2132294"/>
                      <a:gd name="connsiteY12" fmla="*/ 1063046 h 1668381"/>
                      <a:gd name="connsiteX13" fmla="*/ 122 w 2132294"/>
                      <a:gd name="connsiteY13" fmla="*/ 923562 h 1668381"/>
                      <a:gd name="connsiteX14" fmla="*/ 139607 w 2132294"/>
                      <a:gd name="connsiteY14" fmla="*/ 753080 h 1668381"/>
                      <a:gd name="connsiteX15" fmla="*/ 325586 w 2132294"/>
                      <a:gd name="connsiteY15" fmla="*/ 714335 h 1668381"/>
                      <a:gd name="connsiteX16" fmla="*/ 271342 w 2132294"/>
                      <a:gd name="connsiteY16" fmla="*/ 636843 h 1668381"/>
                      <a:gd name="connsiteX17" fmla="*/ 93112 w 2132294"/>
                      <a:gd name="connsiteY17" fmla="*/ 582599 h 1668381"/>
                      <a:gd name="connsiteX18" fmla="*/ 186102 w 2132294"/>
                      <a:gd name="connsiteY18" fmla="*/ 412118 h 1668381"/>
                      <a:gd name="connsiteX19" fmla="*/ 356583 w 2132294"/>
                      <a:gd name="connsiteY19" fmla="*/ 365623 h 1668381"/>
                      <a:gd name="connsiteX20" fmla="*/ 472820 w 2132294"/>
                      <a:gd name="connsiteY20" fmla="*/ 311379 h 1668381"/>
                      <a:gd name="connsiteX21" fmla="*/ 503817 w 2132294"/>
                      <a:gd name="connsiteY21" fmla="*/ 156396 h 1668381"/>
                      <a:gd name="connsiteX22" fmla="*/ 682047 w 2132294"/>
                      <a:gd name="connsiteY22" fmla="*/ 117650 h 1668381"/>
                      <a:gd name="connsiteX23" fmla="*/ 821532 w 2132294"/>
                      <a:gd name="connsiteY23" fmla="*/ 195141 h 1668381"/>
                      <a:gd name="connsiteX24" fmla="*/ 875776 w 2132294"/>
                      <a:gd name="connsiteY24" fmla="*/ 125399 h 1668381"/>
                      <a:gd name="connsiteX25" fmla="*/ 953268 w 2132294"/>
                      <a:gd name="connsiteY25" fmla="*/ 187392 h 1668381"/>
                      <a:gd name="connsiteX26" fmla="*/ 1162495 w 2132294"/>
                      <a:gd name="connsiteY26" fmla="*/ 9162 h 1668381"/>
                      <a:gd name="connsiteX27" fmla="*/ 1387220 w 2132294"/>
                      <a:gd name="connsiteY27" fmla="*/ 40158 h 1668381"/>
                      <a:gd name="connsiteX28" fmla="*/ 1534454 w 2132294"/>
                      <a:gd name="connsiteY28" fmla="*/ 164145 h 1668381"/>
                      <a:gd name="connsiteX29" fmla="*/ 1720434 w 2132294"/>
                      <a:gd name="connsiteY29" fmla="*/ 71155 h 1668381"/>
                      <a:gd name="connsiteX30" fmla="*/ 1751430 w 2132294"/>
                      <a:gd name="connsiteY30" fmla="*/ 427616 h 1668381"/>
                      <a:gd name="connsiteX31" fmla="*/ 2131139 w 2132294"/>
                      <a:gd name="connsiteY31" fmla="*/ 861568 h 1668381"/>
                      <a:gd name="connsiteX32" fmla="*/ 1627444 w 2132294"/>
                      <a:gd name="connsiteY32" fmla="*/ 1249026 h 1668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132294" h="1668381">
                        <a:moveTo>
                          <a:pt x="1627444" y="1249026"/>
                        </a:moveTo>
                        <a:cubicBezTo>
                          <a:pt x="1531871" y="1358806"/>
                          <a:pt x="1630027" y="1473751"/>
                          <a:pt x="1557702" y="1520246"/>
                        </a:cubicBezTo>
                        <a:cubicBezTo>
                          <a:pt x="1485377" y="1566741"/>
                          <a:pt x="1272274" y="1503457"/>
                          <a:pt x="1193491" y="1527996"/>
                        </a:cubicBezTo>
                        <a:cubicBezTo>
                          <a:pt x="1114708" y="1552535"/>
                          <a:pt x="1110833" y="1659731"/>
                          <a:pt x="1085003" y="1667480"/>
                        </a:cubicBezTo>
                        <a:cubicBezTo>
                          <a:pt x="1059173" y="1675229"/>
                          <a:pt x="1074671" y="1574490"/>
                          <a:pt x="1038508" y="1574490"/>
                        </a:cubicBezTo>
                        <a:cubicBezTo>
                          <a:pt x="1002345" y="1574490"/>
                          <a:pt x="940352" y="1679104"/>
                          <a:pt x="868027" y="1667480"/>
                        </a:cubicBezTo>
                        <a:cubicBezTo>
                          <a:pt x="795702" y="1655856"/>
                          <a:pt x="676881" y="1509914"/>
                          <a:pt x="604556" y="1504748"/>
                        </a:cubicBezTo>
                        <a:cubicBezTo>
                          <a:pt x="532231" y="1499582"/>
                          <a:pt x="466362" y="1639067"/>
                          <a:pt x="434074" y="1636484"/>
                        </a:cubicBezTo>
                        <a:cubicBezTo>
                          <a:pt x="401786" y="1633901"/>
                          <a:pt x="439240" y="1526704"/>
                          <a:pt x="410827" y="1489250"/>
                        </a:cubicBezTo>
                        <a:cubicBezTo>
                          <a:pt x="382414" y="1451796"/>
                          <a:pt x="326878" y="1427256"/>
                          <a:pt x="263593" y="1411758"/>
                        </a:cubicBezTo>
                        <a:cubicBezTo>
                          <a:pt x="200308" y="1396260"/>
                          <a:pt x="51783" y="1431131"/>
                          <a:pt x="31119" y="1396260"/>
                        </a:cubicBezTo>
                        <a:cubicBezTo>
                          <a:pt x="10455" y="1361389"/>
                          <a:pt x="117651" y="1258067"/>
                          <a:pt x="139607" y="1202531"/>
                        </a:cubicBezTo>
                        <a:cubicBezTo>
                          <a:pt x="161563" y="1146995"/>
                          <a:pt x="186101" y="1109541"/>
                          <a:pt x="162854" y="1063046"/>
                        </a:cubicBezTo>
                        <a:cubicBezTo>
                          <a:pt x="139607" y="1016551"/>
                          <a:pt x="3996" y="975223"/>
                          <a:pt x="122" y="923562"/>
                        </a:cubicBezTo>
                        <a:cubicBezTo>
                          <a:pt x="-3752" y="871901"/>
                          <a:pt x="85363" y="787951"/>
                          <a:pt x="139607" y="753080"/>
                        </a:cubicBezTo>
                        <a:cubicBezTo>
                          <a:pt x="193851" y="718209"/>
                          <a:pt x="303630" y="733708"/>
                          <a:pt x="325586" y="714335"/>
                        </a:cubicBezTo>
                        <a:cubicBezTo>
                          <a:pt x="347542" y="694962"/>
                          <a:pt x="310088" y="658799"/>
                          <a:pt x="271342" y="636843"/>
                        </a:cubicBezTo>
                        <a:cubicBezTo>
                          <a:pt x="232596" y="614887"/>
                          <a:pt x="107319" y="620053"/>
                          <a:pt x="93112" y="582599"/>
                        </a:cubicBezTo>
                        <a:cubicBezTo>
                          <a:pt x="78905" y="545145"/>
                          <a:pt x="142190" y="448281"/>
                          <a:pt x="186102" y="412118"/>
                        </a:cubicBezTo>
                        <a:cubicBezTo>
                          <a:pt x="230014" y="375955"/>
                          <a:pt x="308797" y="382413"/>
                          <a:pt x="356583" y="365623"/>
                        </a:cubicBezTo>
                        <a:cubicBezTo>
                          <a:pt x="404369" y="348833"/>
                          <a:pt x="448281" y="346250"/>
                          <a:pt x="472820" y="311379"/>
                        </a:cubicBezTo>
                        <a:cubicBezTo>
                          <a:pt x="497359" y="276508"/>
                          <a:pt x="468946" y="188684"/>
                          <a:pt x="503817" y="156396"/>
                        </a:cubicBezTo>
                        <a:cubicBezTo>
                          <a:pt x="538688" y="124108"/>
                          <a:pt x="629095" y="111193"/>
                          <a:pt x="682047" y="117650"/>
                        </a:cubicBezTo>
                        <a:cubicBezTo>
                          <a:pt x="734999" y="124107"/>
                          <a:pt x="789244" y="193850"/>
                          <a:pt x="821532" y="195141"/>
                        </a:cubicBezTo>
                        <a:cubicBezTo>
                          <a:pt x="853820" y="196432"/>
                          <a:pt x="853820" y="126690"/>
                          <a:pt x="875776" y="125399"/>
                        </a:cubicBezTo>
                        <a:cubicBezTo>
                          <a:pt x="897732" y="124108"/>
                          <a:pt x="905481" y="206765"/>
                          <a:pt x="953268" y="187392"/>
                        </a:cubicBezTo>
                        <a:cubicBezTo>
                          <a:pt x="1001054" y="168019"/>
                          <a:pt x="1090170" y="33701"/>
                          <a:pt x="1162495" y="9162"/>
                        </a:cubicBezTo>
                        <a:cubicBezTo>
                          <a:pt x="1234820" y="-15377"/>
                          <a:pt x="1325227" y="14328"/>
                          <a:pt x="1387220" y="40158"/>
                        </a:cubicBezTo>
                        <a:cubicBezTo>
                          <a:pt x="1449213" y="65988"/>
                          <a:pt x="1478918" y="158979"/>
                          <a:pt x="1534454" y="164145"/>
                        </a:cubicBezTo>
                        <a:cubicBezTo>
                          <a:pt x="1589990" y="169311"/>
                          <a:pt x="1684271" y="27243"/>
                          <a:pt x="1720434" y="71155"/>
                        </a:cubicBezTo>
                        <a:cubicBezTo>
                          <a:pt x="1756597" y="115067"/>
                          <a:pt x="1682979" y="295881"/>
                          <a:pt x="1751430" y="427616"/>
                        </a:cubicBezTo>
                        <a:cubicBezTo>
                          <a:pt x="1819881" y="559351"/>
                          <a:pt x="2154386" y="720792"/>
                          <a:pt x="2131139" y="861568"/>
                        </a:cubicBezTo>
                        <a:cubicBezTo>
                          <a:pt x="2107892" y="1002344"/>
                          <a:pt x="1723017" y="1139246"/>
                          <a:pt x="1627444" y="124902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CE70B"/>
                      </a:gs>
                      <a:gs pos="100000">
                        <a:srgbClr val="6CA43A"/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125" name="グループ化 124">
                    <a:extLst>
                      <a:ext uri="{FF2B5EF4-FFF2-40B4-BE49-F238E27FC236}">
                        <a16:creationId xmlns:a16="http://schemas.microsoft.com/office/drawing/2014/main" id="{E18C2463-9907-97A0-1EF3-D47FE68CE475}"/>
                      </a:ext>
                    </a:extLst>
                  </p:cNvPr>
                  <p:cNvGrpSpPr/>
                  <p:nvPr/>
                </p:nvGrpSpPr>
                <p:grpSpPr>
                  <a:xfrm>
                    <a:off x="1799440" y="2480108"/>
                    <a:ext cx="1703272" cy="1481007"/>
                    <a:chOff x="1799440" y="2900386"/>
                    <a:chExt cx="1703272" cy="1481007"/>
                  </a:xfrm>
                </p:grpSpPr>
                <p:sp>
                  <p:nvSpPr>
                    <p:cNvPr id="179" name="フリーフォーム 123">
                      <a:extLst>
                        <a:ext uri="{FF2B5EF4-FFF2-40B4-BE49-F238E27FC236}">
                          <a16:creationId xmlns:a16="http://schemas.microsoft.com/office/drawing/2014/main" id="{DAEFFEBF-E072-6800-1FD0-9B9C2F3CC7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9440" y="2900386"/>
                      <a:ext cx="1703272" cy="1481007"/>
                    </a:xfrm>
                    <a:custGeom>
                      <a:avLst/>
                      <a:gdLst>
                        <a:gd name="connsiteX0" fmla="*/ 743936 w 1703272"/>
                        <a:gd name="connsiteY0" fmla="*/ 124882 h 1481709"/>
                        <a:gd name="connsiteX1" fmla="*/ 495963 w 1703272"/>
                        <a:gd name="connsiteY1" fmla="*/ 896 h 1481709"/>
                        <a:gd name="connsiteX2" fmla="*/ 247990 w 1703272"/>
                        <a:gd name="connsiteY2" fmla="*/ 78387 h 1481709"/>
                        <a:gd name="connsiteX3" fmla="*/ 247990 w 1703272"/>
                        <a:gd name="connsiteY3" fmla="*/ 248868 h 1481709"/>
                        <a:gd name="connsiteX4" fmla="*/ 232492 w 1703272"/>
                        <a:gd name="connsiteY4" fmla="*/ 279865 h 1481709"/>
                        <a:gd name="connsiteX5" fmla="*/ 100756 w 1703272"/>
                        <a:gd name="connsiteY5" fmla="*/ 334109 h 1481709"/>
                        <a:gd name="connsiteX6" fmla="*/ 17 w 1703272"/>
                        <a:gd name="connsiteY6" fmla="*/ 520089 h 1481709"/>
                        <a:gd name="connsiteX7" fmla="*/ 93007 w 1703272"/>
                        <a:gd name="connsiteY7" fmla="*/ 706068 h 1481709"/>
                        <a:gd name="connsiteX8" fmla="*/ 139502 w 1703272"/>
                        <a:gd name="connsiteY8" fmla="*/ 969540 h 1481709"/>
                        <a:gd name="connsiteX9" fmla="*/ 317733 w 1703272"/>
                        <a:gd name="connsiteY9" fmla="*/ 1140021 h 1481709"/>
                        <a:gd name="connsiteX10" fmla="*/ 449468 w 1703272"/>
                        <a:gd name="connsiteY10" fmla="*/ 1124523 h 1481709"/>
                        <a:gd name="connsiteX11" fmla="*/ 550207 w 1703272"/>
                        <a:gd name="connsiteY11" fmla="*/ 1279506 h 1481709"/>
                        <a:gd name="connsiteX12" fmla="*/ 666444 w 1703272"/>
                        <a:gd name="connsiteY12" fmla="*/ 1411241 h 1481709"/>
                        <a:gd name="connsiteX13" fmla="*/ 836926 w 1703272"/>
                        <a:gd name="connsiteY13" fmla="*/ 1434489 h 1481709"/>
                        <a:gd name="connsiteX14" fmla="*/ 1015156 w 1703272"/>
                        <a:gd name="connsiteY14" fmla="*/ 1380245 h 1481709"/>
                        <a:gd name="connsiteX15" fmla="*/ 1232133 w 1703272"/>
                        <a:gd name="connsiteY15" fmla="*/ 1480984 h 1481709"/>
                        <a:gd name="connsiteX16" fmla="*/ 1487855 w 1703272"/>
                        <a:gd name="connsiteY16" fmla="*/ 1318252 h 1481709"/>
                        <a:gd name="connsiteX17" fmla="*/ 1596343 w 1703272"/>
                        <a:gd name="connsiteY17" fmla="*/ 1109024 h 1481709"/>
                        <a:gd name="connsiteX18" fmla="*/ 1518851 w 1703272"/>
                        <a:gd name="connsiteY18" fmla="*/ 1016035 h 1481709"/>
                        <a:gd name="connsiteX19" fmla="*/ 1689333 w 1703272"/>
                        <a:gd name="connsiteY19" fmla="*/ 760313 h 1481709"/>
                        <a:gd name="connsiteX20" fmla="*/ 1673834 w 1703272"/>
                        <a:gd name="connsiteY20" fmla="*/ 628577 h 1481709"/>
                        <a:gd name="connsiteX21" fmla="*/ 1518851 w 1703272"/>
                        <a:gd name="connsiteY21" fmla="*/ 434848 h 1481709"/>
                        <a:gd name="connsiteX22" fmla="*/ 1348370 w 1703272"/>
                        <a:gd name="connsiteY22" fmla="*/ 388353 h 1481709"/>
                        <a:gd name="connsiteX23" fmla="*/ 1301875 w 1703272"/>
                        <a:gd name="connsiteY23" fmla="*/ 210123 h 1481709"/>
                        <a:gd name="connsiteX24" fmla="*/ 1216634 w 1703272"/>
                        <a:gd name="connsiteY24" fmla="*/ 70638 h 1481709"/>
                        <a:gd name="connsiteX25" fmla="*/ 1046153 w 1703272"/>
                        <a:gd name="connsiteY25" fmla="*/ 55140 h 1481709"/>
                        <a:gd name="connsiteX26" fmla="*/ 898919 w 1703272"/>
                        <a:gd name="connsiteY26" fmla="*/ 62889 h 1481709"/>
                        <a:gd name="connsiteX27" fmla="*/ 774933 w 1703272"/>
                        <a:gd name="connsiteY27" fmla="*/ 16394 h 1481709"/>
                        <a:gd name="connsiteX28" fmla="*/ 743936 w 1703272"/>
                        <a:gd name="connsiteY28" fmla="*/ 124882 h 1481709"/>
                        <a:gd name="connsiteX0" fmla="*/ 658696 w 1703272"/>
                        <a:gd name="connsiteY0" fmla="*/ 54438 h 1481007"/>
                        <a:gd name="connsiteX1" fmla="*/ 495963 w 1703272"/>
                        <a:gd name="connsiteY1" fmla="*/ 194 h 1481007"/>
                        <a:gd name="connsiteX2" fmla="*/ 247990 w 1703272"/>
                        <a:gd name="connsiteY2" fmla="*/ 77685 h 1481007"/>
                        <a:gd name="connsiteX3" fmla="*/ 247990 w 1703272"/>
                        <a:gd name="connsiteY3" fmla="*/ 248166 h 1481007"/>
                        <a:gd name="connsiteX4" fmla="*/ 232492 w 1703272"/>
                        <a:gd name="connsiteY4" fmla="*/ 279163 h 1481007"/>
                        <a:gd name="connsiteX5" fmla="*/ 100756 w 1703272"/>
                        <a:gd name="connsiteY5" fmla="*/ 333407 h 1481007"/>
                        <a:gd name="connsiteX6" fmla="*/ 17 w 1703272"/>
                        <a:gd name="connsiteY6" fmla="*/ 519387 h 1481007"/>
                        <a:gd name="connsiteX7" fmla="*/ 93007 w 1703272"/>
                        <a:gd name="connsiteY7" fmla="*/ 705366 h 1481007"/>
                        <a:gd name="connsiteX8" fmla="*/ 139502 w 1703272"/>
                        <a:gd name="connsiteY8" fmla="*/ 968838 h 1481007"/>
                        <a:gd name="connsiteX9" fmla="*/ 317733 w 1703272"/>
                        <a:gd name="connsiteY9" fmla="*/ 1139319 h 1481007"/>
                        <a:gd name="connsiteX10" fmla="*/ 449468 w 1703272"/>
                        <a:gd name="connsiteY10" fmla="*/ 1123821 h 1481007"/>
                        <a:gd name="connsiteX11" fmla="*/ 550207 w 1703272"/>
                        <a:gd name="connsiteY11" fmla="*/ 1278804 h 1481007"/>
                        <a:gd name="connsiteX12" fmla="*/ 666444 w 1703272"/>
                        <a:gd name="connsiteY12" fmla="*/ 1410539 h 1481007"/>
                        <a:gd name="connsiteX13" fmla="*/ 836926 w 1703272"/>
                        <a:gd name="connsiteY13" fmla="*/ 1433787 h 1481007"/>
                        <a:gd name="connsiteX14" fmla="*/ 1015156 w 1703272"/>
                        <a:gd name="connsiteY14" fmla="*/ 1379543 h 1481007"/>
                        <a:gd name="connsiteX15" fmla="*/ 1232133 w 1703272"/>
                        <a:gd name="connsiteY15" fmla="*/ 1480282 h 1481007"/>
                        <a:gd name="connsiteX16" fmla="*/ 1487855 w 1703272"/>
                        <a:gd name="connsiteY16" fmla="*/ 1317550 h 1481007"/>
                        <a:gd name="connsiteX17" fmla="*/ 1596343 w 1703272"/>
                        <a:gd name="connsiteY17" fmla="*/ 1108322 h 1481007"/>
                        <a:gd name="connsiteX18" fmla="*/ 1518851 w 1703272"/>
                        <a:gd name="connsiteY18" fmla="*/ 1015333 h 1481007"/>
                        <a:gd name="connsiteX19" fmla="*/ 1689333 w 1703272"/>
                        <a:gd name="connsiteY19" fmla="*/ 759611 h 1481007"/>
                        <a:gd name="connsiteX20" fmla="*/ 1673834 w 1703272"/>
                        <a:gd name="connsiteY20" fmla="*/ 627875 h 1481007"/>
                        <a:gd name="connsiteX21" fmla="*/ 1518851 w 1703272"/>
                        <a:gd name="connsiteY21" fmla="*/ 434146 h 1481007"/>
                        <a:gd name="connsiteX22" fmla="*/ 1348370 w 1703272"/>
                        <a:gd name="connsiteY22" fmla="*/ 387651 h 1481007"/>
                        <a:gd name="connsiteX23" fmla="*/ 1301875 w 1703272"/>
                        <a:gd name="connsiteY23" fmla="*/ 209421 h 1481007"/>
                        <a:gd name="connsiteX24" fmla="*/ 1216634 w 1703272"/>
                        <a:gd name="connsiteY24" fmla="*/ 69936 h 1481007"/>
                        <a:gd name="connsiteX25" fmla="*/ 1046153 w 1703272"/>
                        <a:gd name="connsiteY25" fmla="*/ 54438 h 1481007"/>
                        <a:gd name="connsiteX26" fmla="*/ 898919 w 1703272"/>
                        <a:gd name="connsiteY26" fmla="*/ 62187 h 1481007"/>
                        <a:gd name="connsiteX27" fmla="*/ 774933 w 1703272"/>
                        <a:gd name="connsiteY27" fmla="*/ 15692 h 1481007"/>
                        <a:gd name="connsiteX28" fmla="*/ 658696 w 1703272"/>
                        <a:gd name="connsiteY28" fmla="*/ 54438 h 1481007"/>
                        <a:gd name="connsiteX0" fmla="*/ 658696 w 1703272"/>
                        <a:gd name="connsiteY0" fmla="*/ 54438 h 1481007"/>
                        <a:gd name="connsiteX1" fmla="*/ 495963 w 1703272"/>
                        <a:gd name="connsiteY1" fmla="*/ 194 h 1481007"/>
                        <a:gd name="connsiteX2" fmla="*/ 247990 w 1703272"/>
                        <a:gd name="connsiteY2" fmla="*/ 77685 h 1481007"/>
                        <a:gd name="connsiteX3" fmla="*/ 247990 w 1703272"/>
                        <a:gd name="connsiteY3" fmla="*/ 248166 h 1481007"/>
                        <a:gd name="connsiteX4" fmla="*/ 232492 w 1703272"/>
                        <a:gd name="connsiteY4" fmla="*/ 279163 h 1481007"/>
                        <a:gd name="connsiteX5" fmla="*/ 100756 w 1703272"/>
                        <a:gd name="connsiteY5" fmla="*/ 333407 h 1481007"/>
                        <a:gd name="connsiteX6" fmla="*/ 17 w 1703272"/>
                        <a:gd name="connsiteY6" fmla="*/ 519387 h 1481007"/>
                        <a:gd name="connsiteX7" fmla="*/ 93007 w 1703272"/>
                        <a:gd name="connsiteY7" fmla="*/ 705366 h 1481007"/>
                        <a:gd name="connsiteX8" fmla="*/ 139502 w 1703272"/>
                        <a:gd name="connsiteY8" fmla="*/ 968838 h 1481007"/>
                        <a:gd name="connsiteX9" fmla="*/ 317733 w 1703272"/>
                        <a:gd name="connsiteY9" fmla="*/ 1139319 h 1481007"/>
                        <a:gd name="connsiteX10" fmla="*/ 449468 w 1703272"/>
                        <a:gd name="connsiteY10" fmla="*/ 1123821 h 1481007"/>
                        <a:gd name="connsiteX11" fmla="*/ 550207 w 1703272"/>
                        <a:gd name="connsiteY11" fmla="*/ 1278804 h 1481007"/>
                        <a:gd name="connsiteX12" fmla="*/ 666444 w 1703272"/>
                        <a:gd name="connsiteY12" fmla="*/ 1410539 h 1481007"/>
                        <a:gd name="connsiteX13" fmla="*/ 836926 w 1703272"/>
                        <a:gd name="connsiteY13" fmla="*/ 1433787 h 1481007"/>
                        <a:gd name="connsiteX14" fmla="*/ 1015156 w 1703272"/>
                        <a:gd name="connsiteY14" fmla="*/ 1379543 h 1481007"/>
                        <a:gd name="connsiteX15" fmla="*/ 1232133 w 1703272"/>
                        <a:gd name="connsiteY15" fmla="*/ 1480282 h 1481007"/>
                        <a:gd name="connsiteX16" fmla="*/ 1487855 w 1703272"/>
                        <a:gd name="connsiteY16" fmla="*/ 1317550 h 1481007"/>
                        <a:gd name="connsiteX17" fmla="*/ 1596343 w 1703272"/>
                        <a:gd name="connsiteY17" fmla="*/ 1108322 h 1481007"/>
                        <a:gd name="connsiteX18" fmla="*/ 1518851 w 1703272"/>
                        <a:gd name="connsiteY18" fmla="*/ 1015333 h 1481007"/>
                        <a:gd name="connsiteX19" fmla="*/ 1689333 w 1703272"/>
                        <a:gd name="connsiteY19" fmla="*/ 759611 h 1481007"/>
                        <a:gd name="connsiteX20" fmla="*/ 1673834 w 1703272"/>
                        <a:gd name="connsiteY20" fmla="*/ 627875 h 1481007"/>
                        <a:gd name="connsiteX21" fmla="*/ 1518851 w 1703272"/>
                        <a:gd name="connsiteY21" fmla="*/ 434146 h 1481007"/>
                        <a:gd name="connsiteX22" fmla="*/ 1348370 w 1703272"/>
                        <a:gd name="connsiteY22" fmla="*/ 387651 h 1481007"/>
                        <a:gd name="connsiteX23" fmla="*/ 1363868 w 1703272"/>
                        <a:gd name="connsiteY23" fmla="*/ 217170 h 1481007"/>
                        <a:gd name="connsiteX24" fmla="*/ 1216634 w 1703272"/>
                        <a:gd name="connsiteY24" fmla="*/ 69936 h 1481007"/>
                        <a:gd name="connsiteX25" fmla="*/ 1046153 w 1703272"/>
                        <a:gd name="connsiteY25" fmla="*/ 54438 h 1481007"/>
                        <a:gd name="connsiteX26" fmla="*/ 898919 w 1703272"/>
                        <a:gd name="connsiteY26" fmla="*/ 62187 h 1481007"/>
                        <a:gd name="connsiteX27" fmla="*/ 774933 w 1703272"/>
                        <a:gd name="connsiteY27" fmla="*/ 15692 h 1481007"/>
                        <a:gd name="connsiteX28" fmla="*/ 658696 w 1703272"/>
                        <a:gd name="connsiteY28" fmla="*/ 54438 h 1481007"/>
                        <a:gd name="connsiteX0" fmla="*/ 658696 w 1703272"/>
                        <a:gd name="connsiteY0" fmla="*/ 54438 h 1481007"/>
                        <a:gd name="connsiteX1" fmla="*/ 495963 w 1703272"/>
                        <a:gd name="connsiteY1" fmla="*/ 194 h 1481007"/>
                        <a:gd name="connsiteX2" fmla="*/ 247990 w 1703272"/>
                        <a:gd name="connsiteY2" fmla="*/ 77685 h 1481007"/>
                        <a:gd name="connsiteX3" fmla="*/ 247990 w 1703272"/>
                        <a:gd name="connsiteY3" fmla="*/ 248166 h 1481007"/>
                        <a:gd name="connsiteX4" fmla="*/ 232492 w 1703272"/>
                        <a:gd name="connsiteY4" fmla="*/ 279163 h 1481007"/>
                        <a:gd name="connsiteX5" fmla="*/ 100756 w 1703272"/>
                        <a:gd name="connsiteY5" fmla="*/ 333407 h 1481007"/>
                        <a:gd name="connsiteX6" fmla="*/ 17 w 1703272"/>
                        <a:gd name="connsiteY6" fmla="*/ 519387 h 1481007"/>
                        <a:gd name="connsiteX7" fmla="*/ 93007 w 1703272"/>
                        <a:gd name="connsiteY7" fmla="*/ 705366 h 1481007"/>
                        <a:gd name="connsiteX8" fmla="*/ 139502 w 1703272"/>
                        <a:gd name="connsiteY8" fmla="*/ 968838 h 1481007"/>
                        <a:gd name="connsiteX9" fmla="*/ 317733 w 1703272"/>
                        <a:gd name="connsiteY9" fmla="*/ 1139319 h 1481007"/>
                        <a:gd name="connsiteX10" fmla="*/ 449468 w 1703272"/>
                        <a:gd name="connsiteY10" fmla="*/ 1123821 h 1481007"/>
                        <a:gd name="connsiteX11" fmla="*/ 550207 w 1703272"/>
                        <a:gd name="connsiteY11" fmla="*/ 1278804 h 1481007"/>
                        <a:gd name="connsiteX12" fmla="*/ 666444 w 1703272"/>
                        <a:gd name="connsiteY12" fmla="*/ 1410539 h 1481007"/>
                        <a:gd name="connsiteX13" fmla="*/ 836926 w 1703272"/>
                        <a:gd name="connsiteY13" fmla="*/ 1433787 h 1481007"/>
                        <a:gd name="connsiteX14" fmla="*/ 1015156 w 1703272"/>
                        <a:gd name="connsiteY14" fmla="*/ 1379543 h 1481007"/>
                        <a:gd name="connsiteX15" fmla="*/ 1232133 w 1703272"/>
                        <a:gd name="connsiteY15" fmla="*/ 1480282 h 1481007"/>
                        <a:gd name="connsiteX16" fmla="*/ 1487855 w 1703272"/>
                        <a:gd name="connsiteY16" fmla="*/ 1317550 h 1481007"/>
                        <a:gd name="connsiteX17" fmla="*/ 1596343 w 1703272"/>
                        <a:gd name="connsiteY17" fmla="*/ 1108322 h 1481007"/>
                        <a:gd name="connsiteX18" fmla="*/ 1518851 w 1703272"/>
                        <a:gd name="connsiteY18" fmla="*/ 1015333 h 1481007"/>
                        <a:gd name="connsiteX19" fmla="*/ 1689333 w 1703272"/>
                        <a:gd name="connsiteY19" fmla="*/ 759611 h 1481007"/>
                        <a:gd name="connsiteX20" fmla="*/ 1673834 w 1703272"/>
                        <a:gd name="connsiteY20" fmla="*/ 627875 h 1481007"/>
                        <a:gd name="connsiteX21" fmla="*/ 1518851 w 1703272"/>
                        <a:gd name="connsiteY21" fmla="*/ 434146 h 1481007"/>
                        <a:gd name="connsiteX22" fmla="*/ 1379367 w 1703272"/>
                        <a:gd name="connsiteY22" fmla="*/ 379902 h 1481007"/>
                        <a:gd name="connsiteX23" fmla="*/ 1363868 w 1703272"/>
                        <a:gd name="connsiteY23" fmla="*/ 217170 h 1481007"/>
                        <a:gd name="connsiteX24" fmla="*/ 1216634 w 1703272"/>
                        <a:gd name="connsiteY24" fmla="*/ 69936 h 1481007"/>
                        <a:gd name="connsiteX25" fmla="*/ 1046153 w 1703272"/>
                        <a:gd name="connsiteY25" fmla="*/ 54438 h 1481007"/>
                        <a:gd name="connsiteX26" fmla="*/ 898919 w 1703272"/>
                        <a:gd name="connsiteY26" fmla="*/ 62187 h 1481007"/>
                        <a:gd name="connsiteX27" fmla="*/ 774933 w 1703272"/>
                        <a:gd name="connsiteY27" fmla="*/ 15692 h 1481007"/>
                        <a:gd name="connsiteX28" fmla="*/ 658696 w 1703272"/>
                        <a:gd name="connsiteY28" fmla="*/ 54438 h 1481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703272" h="1481007">
                          <a:moveTo>
                            <a:pt x="658696" y="54438"/>
                          </a:moveTo>
                          <a:cubicBezTo>
                            <a:pt x="612201" y="51855"/>
                            <a:pt x="564414" y="-3681"/>
                            <a:pt x="495963" y="194"/>
                          </a:cubicBezTo>
                          <a:cubicBezTo>
                            <a:pt x="427512" y="4069"/>
                            <a:pt x="289319" y="36356"/>
                            <a:pt x="247990" y="77685"/>
                          </a:cubicBezTo>
                          <a:cubicBezTo>
                            <a:pt x="206661" y="119014"/>
                            <a:pt x="250573" y="214586"/>
                            <a:pt x="247990" y="248166"/>
                          </a:cubicBezTo>
                          <a:cubicBezTo>
                            <a:pt x="245407" y="281746"/>
                            <a:pt x="257031" y="264956"/>
                            <a:pt x="232492" y="279163"/>
                          </a:cubicBezTo>
                          <a:cubicBezTo>
                            <a:pt x="207953" y="293370"/>
                            <a:pt x="139502" y="293370"/>
                            <a:pt x="100756" y="333407"/>
                          </a:cubicBezTo>
                          <a:cubicBezTo>
                            <a:pt x="62010" y="373444"/>
                            <a:pt x="1308" y="457394"/>
                            <a:pt x="17" y="519387"/>
                          </a:cubicBezTo>
                          <a:cubicBezTo>
                            <a:pt x="-1274" y="581380"/>
                            <a:pt x="69759" y="630457"/>
                            <a:pt x="93007" y="705366"/>
                          </a:cubicBezTo>
                          <a:cubicBezTo>
                            <a:pt x="116255" y="780275"/>
                            <a:pt x="102048" y="896513"/>
                            <a:pt x="139502" y="968838"/>
                          </a:cubicBezTo>
                          <a:cubicBezTo>
                            <a:pt x="176956" y="1041164"/>
                            <a:pt x="266072" y="1113489"/>
                            <a:pt x="317733" y="1139319"/>
                          </a:cubicBezTo>
                          <a:cubicBezTo>
                            <a:pt x="369394" y="1165149"/>
                            <a:pt x="410722" y="1100574"/>
                            <a:pt x="449468" y="1123821"/>
                          </a:cubicBezTo>
                          <a:cubicBezTo>
                            <a:pt x="488214" y="1147068"/>
                            <a:pt x="514044" y="1231018"/>
                            <a:pt x="550207" y="1278804"/>
                          </a:cubicBezTo>
                          <a:cubicBezTo>
                            <a:pt x="586370" y="1326590"/>
                            <a:pt x="618658" y="1384709"/>
                            <a:pt x="666444" y="1410539"/>
                          </a:cubicBezTo>
                          <a:cubicBezTo>
                            <a:pt x="714230" y="1436369"/>
                            <a:pt x="778807" y="1438953"/>
                            <a:pt x="836926" y="1433787"/>
                          </a:cubicBezTo>
                          <a:cubicBezTo>
                            <a:pt x="895045" y="1428621"/>
                            <a:pt x="949288" y="1371794"/>
                            <a:pt x="1015156" y="1379543"/>
                          </a:cubicBezTo>
                          <a:cubicBezTo>
                            <a:pt x="1081024" y="1387292"/>
                            <a:pt x="1153350" y="1490614"/>
                            <a:pt x="1232133" y="1480282"/>
                          </a:cubicBezTo>
                          <a:cubicBezTo>
                            <a:pt x="1310916" y="1469950"/>
                            <a:pt x="1427153" y="1379543"/>
                            <a:pt x="1487855" y="1317550"/>
                          </a:cubicBezTo>
                          <a:cubicBezTo>
                            <a:pt x="1548557" y="1255557"/>
                            <a:pt x="1591177" y="1158691"/>
                            <a:pt x="1596343" y="1108322"/>
                          </a:cubicBezTo>
                          <a:cubicBezTo>
                            <a:pt x="1601509" y="1057953"/>
                            <a:pt x="1503353" y="1073452"/>
                            <a:pt x="1518851" y="1015333"/>
                          </a:cubicBezTo>
                          <a:cubicBezTo>
                            <a:pt x="1534349" y="957214"/>
                            <a:pt x="1663503" y="824187"/>
                            <a:pt x="1689333" y="759611"/>
                          </a:cubicBezTo>
                          <a:cubicBezTo>
                            <a:pt x="1715164" y="695035"/>
                            <a:pt x="1702248" y="682119"/>
                            <a:pt x="1673834" y="627875"/>
                          </a:cubicBezTo>
                          <a:cubicBezTo>
                            <a:pt x="1645420" y="573631"/>
                            <a:pt x="1567929" y="475475"/>
                            <a:pt x="1518851" y="434146"/>
                          </a:cubicBezTo>
                          <a:cubicBezTo>
                            <a:pt x="1469773" y="392817"/>
                            <a:pt x="1405197" y="416065"/>
                            <a:pt x="1379367" y="379902"/>
                          </a:cubicBezTo>
                          <a:cubicBezTo>
                            <a:pt x="1353537" y="343739"/>
                            <a:pt x="1390990" y="268831"/>
                            <a:pt x="1363868" y="217170"/>
                          </a:cubicBezTo>
                          <a:cubicBezTo>
                            <a:pt x="1336746" y="165509"/>
                            <a:pt x="1269586" y="97058"/>
                            <a:pt x="1216634" y="69936"/>
                          </a:cubicBezTo>
                          <a:cubicBezTo>
                            <a:pt x="1163682" y="42814"/>
                            <a:pt x="1099105" y="55729"/>
                            <a:pt x="1046153" y="54438"/>
                          </a:cubicBezTo>
                          <a:cubicBezTo>
                            <a:pt x="993201" y="53147"/>
                            <a:pt x="944122" y="68645"/>
                            <a:pt x="898919" y="62187"/>
                          </a:cubicBezTo>
                          <a:cubicBezTo>
                            <a:pt x="853716" y="55729"/>
                            <a:pt x="814970" y="16983"/>
                            <a:pt x="774933" y="15692"/>
                          </a:cubicBezTo>
                          <a:cubicBezTo>
                            <a:pt x="734896" y="14401"/>
                            <a:pt x="705191" y="57021"/>
                            <a:pt x="658696" y="54438"/>
                          </a:cubicBezTo>
                          <a:close/>
                        </a:path>
                      </a:pathLst>
                    </a:custGeom>
                    <a:blipFill>
                      <a:blip r:embed="rId3">
                        <a:duotone>
                          <a:schemeClr val="accent6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sharpenSoften amount="37000"/>
                                </a14:imgEffect>
                                <a14:imgEffect>
                                  <a14:brightnessContrast bright="-55000"/>
                                </a14:imgEffect>
                              </a14:imgLayer>
                            </a14:imgProps>
                          </a:ext>
                        </a:extLst>
                      </a:blip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0" name="フリーフォーム 124">
                      <a:extLst>
                        <a:ext uri="{FF2B5EF4-FFF2-40B4-BE49-F238E27FC236}">
                          <a16:creationId xmlns:a16="http://schemas.microsoft.com/office/drawing/2014/main" id="{629C5527-FA5E-8CA2-AC4B-BFA510D47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6178" y="3037598"/>
                      <a:ext cx="837597" cy="348846"/>
                    </a:xfrm>
                    <a:custGeom>
                      <a:avLst/>
                      <a:gdLst>
                        <a:gd name="connsiteX0" fmla="*/ 836989 w 837598"/>
                        <a:gd name="connsiteY0" fmla="*/ 286788 h 348846"/>
                        <a:gd name="connsiteX1" fmla="*/ 713003 w 837598"/>
                        <a:gd name="connsiteY1" fmla="*/ 77561 h 348846"/>
                        <a:gd name="connsiteX2" fmla="*/ 558020 w 837598"/>
                        <a:gd name="connsiteY2" fmla="*/ 77561 h 348846"/>
                        <a:gd name="connsiteX3" fmla="*/ 426284 w 837598"/>
                        <a:gd name="connsiteY3" fmla="*/ 31066 h 348846"/>
                        <a:gd name="connsiteX4" fmla="*/ 286799 w 837598"/>
                        <a:gd name="connsiteY4" fmla="*/ 70 h 348846"/>
                        <a:gd name="connsiteX5" fmla="*/ 209308 w 837598"/>
                        <a:gd name="connsiteY5" fmla="*/ 23317 h 348846"/>
                        <a:gd name="connsiteX6" fmla="*/ 116318 w 837598"/>
                        <a:gd name="connsiteY6" fmla="*/ 46565 h 348846"/>
                        <a:gd name="connsiteX7" fmla="*/ 81 w 837598"/>
                        <a:gd name="connsiteY7" fmla="*/ 54314 h 348846"/>
                        <a:gd name="connsiteX8" fmla="*/ 100820 w 837598"/>
                        <a:gd name="connsiteY8" fmla="*/ 178300 h 348846"/>
                        <a:gd name="connsiteX9" fmla="*/ 263552 w 837598"/>
                        <a:gd name="connsiteY9" fmla="*/ 100809 h 348846"/>
                        <a:gd name="connsiteX10" fmla="*/ 348792 w 837598"/>
                        <a:gd name="connsiteY10" fmla="*/ 108558 h 348846"/>
                        <a:gd name="connsiteX11" fmla="*/ 364291 w 837598"/>
                        <a:gd name="connsiteY11" fmla="*/ 209297 h 348846"/>
                        <a:gd name="connsiteX12" fmla="*/ 527023 w 837598"/>
                        <a:gd name="connsiteY12" fmla="*/ 162802 h 348846"/>
                        <a:gd name="connsiteX13" fmla="*/ 635511 w 837598"/>
                        <a:gd name="connsiteY13" fmla="*/ 224795 h 348846"/>
                        <a:gd name="connsiteX14" fmla="*/ 720752 w 837598"/>
                        <a:gd name="connsiteY14" fmla="*/ 271290 h 348846"/>
                        <a:gd name="connsiteX15" fmla="*/ 759498 w 837598"/>
                        <a:gd name="connsiteY15" fmla="*/ 348782 h 348846"/>
                        <a:gd name="connsiteX16" fmla="*/ 836989 w 837598"/>
                        <a:gd name="connsiteY16" fmla="*/ 286788 h 348846"/>
                        <a:gd name="connsiteX0" fmla="*/ 836989 w 837598"/>
                        <a:gd name="connsiteY0" fmla="*/ 286788 h 348846"/>
                        <a:gd name="connsiteX1" fmla="*/ 713003 w 837598"/>
                        <a:gd name="connsiteY1" fmla="*/ 77561 h 348846"/>
                        <a:gd name="connsiteX2" fmla="*/ 558020 w 837598"/>
                        <a:gd name="connsiteY2" fmla="*/ 77561 h 348846"/>
                        <a:gd name="connsiteX3" fmla="*/ 426284 w 837598"/>
                        <a:gd name="connsiteY3" fmla="*/ 31066 h 348846"/>
                        <a:gd name="connsiteX4" fmla="*/ 286799 w 837598"/>
                        <a:gd name="connsiteY4" fmla="*/ 70 h 348846"/>
                        <a:gd name="connsiteX5" fmla="*/ 209308 w 837598"/>
                        <a:gd name="connsiteY5" fmla="*/ 23317 h 348846"/>
                        <a:gd name="connsiteX6" fmla="*/ 116318 w 837598"/>
                        <a:gd name="connsiteY6" fmla="*/ 46565 h 348846"/>
                        <a:gd name="connsiteX7" fmla="*/ 81 w 837598"/>
                        <a:gd name="connsiteY7" fmla="*/ 54314 h 348846"/>
                        <a:gd name="connsiteX8" fmla="*/ 100820 w 837598"/>
                        <a:gd name="connsiteY8" fmla="*/ 178300 h 348846"/>
                        <a:gd name="connsiteX9" fmla="*/ 263552 w 837598"/>
                        <a:gd name="connsiteY9" fmla="*/ 100809 h 348846"/>
                        <a:gd name="connsiteX10" fmla="*/ 348792 w 837598"/>
                        <a:gd name="connsiteY10" fmla="*/ 108558 h 348846"/>
                        <a:gd name="connsiteX11" fmla="*/ 395287 w 837598"/>
                        <a:gd name="connsiteY11" fmla="*/ 147304 h 348846"/>
                        <a:gd name="connsiteX12" fmla="*/ 527023 w 837598"/>
                        <a:gd name="connsiteY12" fmla="*/ 162802 h 348846"/>
                        <a:gd name="connsiteX13" fmla="*/ 635511 w 837598"/>
                        <a:gd name="connsiteY13" fmla="*/ 224795 h 348846"/>
                        <a:gd name="connsiteX14" fmla="*/ 720752 w 837598"/>
                        <a:gd name="connsiteY14" fmla="*/ 271290 h 348846"/>
                        <a:gd name="connsiteX15" fmla="*/ 759498 w 837598"/>
                        <a:gd name="connsiteY15" fmla="*/ 348782 h 348846"/>
                        <a:gd name="connsiteX16" fmla="*/ 836989 w 837598"/>
                        <a:gd name="connsiteY16" fmla="*/ 286788 h 348846"/>
                        <a:gd name="connsiteX0" fmla="*/ 836988 w 837597"/>
                        <a:gd name="connsiteY0" fmla="*/ 286788 h 348846"/>
                        <a:gd name="connsiteX1" fmla="*/ 713002 w 837597"/>
                        <a:gd name="connsiteY1" fmla="*/ 77561 h 348846"/>
                        <a:gd name="connsiteX2" fmla="*/ 558019 w 837597"/>
                        <a:gd name="connsiteY2" fmla="*/ 77561 h 348846"/>
                        <a:gd name="connsiteX3" fmla="*/ 426283 w 837597"/>
                        <a:gd name="connsiteY3" fmla="*/ 31066 h 348846"/>
                        <a:gd name="connsiteX4" fmla="*/ 286798 w 837597"/>
                        <a:gd name="connsiteY4" fmla="*/ 70 h 348846"/>
                        <a:gd name="connsiteX5" fmla="*/ 209307 w 837597"/>
                        <a:gd name="connsiteY5" fmla="*/ 23317 h 348846"/>
                        <a:gd name="connsiteX6" fmla="*/ 116317 w 837597"/>
                        <a:gd name="connsiteY6" fmla="*/ 46565 h 348846"/>
                        <a:gd name="connsiteX7" fmla="*/ 80 w 837597"/>
                        <a:gd name="connsiteY7" fmla="*/ 54314 h 348846"/>
                        <a:gd name="connsiteX8" fmla="*/ 100819 w 837597"/>
                        <a:gd name="connsiteY8" fmla="*/ 178300 h 348846"/>
                        <a:gd name="connsiteX9" fmla="*/ 255802 w 837597"/>
                        <a:gd name="connsiteY9" fmla="*/ 124056 h 348846"/>
                        <a:gd name="connsiteX10" fmla="*/ 348791 w 837597"/>
                        <a:gd name="connsiteY10" fmla="*/ 108558 h 348846"/>
                        <a:gd name="connsiteX11" fmla="*/ 395286 w 837597"/>
                        <a:gd name="connsiteY11" fmla="*/ 147304 h 348846"/>
                        <a:gd name="connsiteX12" fmla="*/ 527022 w 837597"/>
                        <a:gd name="connsiteY12" fmla="*/ 162802 h 348846"/>
                        <a:gd name="connsiteX13" fmla="*/ 635510 w 837597"/>
                        <a:gd name="connsiteY13" fmla="*/ 224795 h 348846"/>
                        <a:gd name="connsiteX14" fmla="*/ 720751 w 837597"/>
                        <a:gd name="connsiteY14" fmla="*/ 271290 h 348846"/>
                        <a:gd name="connsiteX15" fmla="*/ 759497 w 837597"/>
                        <a:gd name="connsiteY15" fmla="*/ 348782 h 348846"/>
                        <a:gd name="connsiteX16" fmla="*/ 836988 w 837597"/>
                        <a:gd name="connsiteY16" fmla="*/ 286788 h 348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837597" h="348846">
                          <a:moveTo>
                            <a:pt x="836988" y="286788"/>
                          </a:moveTo>
                          <a:cubicBezTo>
                            <a:pt x="829239" y="241585"/>
                            <a:pt x="759497" y="112432"/>
                            <a:pt x="713002" y="77561"/>
                          </a:cubicBezTo>
                          <a:cubicBezTo>
                            <a:pt x="666507" y="42690"/>
                            <a:pt x="605805" y="85310"/>
                            <a:pt x="558019" y="77561"/>
                          </a:cubicBezTo>
                          <a:cubicBezTo>
                            <a:pt x="510232" y="69812"/>
                            <a:pt x="471486" y="43981"/>
                            <a:pt x="426283" y="31066"/>
                          </a:cubicBezTo>
                          <a:cubicBezTo>
                            <a:pt x="381079" y="18151"/>
                            <a:pt x="322961" y="1361"/>
                            <a:pt x="286798" y="70"/>
                          </a:cubicBezTo>
                          <a:cubicBezTo>
                            <a:pt x="250635" y="-1222"/>
                            <a:pt x="237720" y="15568"/>
                            <a:pt x="209307" y="23317"/>
                          </a:cubicBezTo>
                          <a:cubicBezTo>
                            <a:pt x="180894" y="31066"/>
                            <a:pt x="151188" y="41399"/>
                            <a:pt x="116317" y="46565"/>
                          </a:cubicBezTo>
                          <a:cubicBezTo>
                            <a:pt x="81446" y="51731"/>
                            <a:pt x="2663" y="32358"/>
                            <a:pt x="80" y="54314"/>
                          </a:cubicBezTo>
                          <a:cubicBezTo>
                            <a:pt x="-2503" y="76270"/>
                            <a:pt x="58199" y="166676"/>
                            <a:pt x="100819" y="178300"/>
                          </a:cubicBezTo>
                          <a:cubicBezTo>
                            <a:pt x="143439" y="189924"/>
                            <a:pt x="214473" y="135680"/>
                            <a:pt x="255802" y="124056"/>
                          </a:cubicBezTo>
                          <a:cubicBezTo>
                            <a:pt x="297131" y="112432"/>
                            <a:pt x="325544" y="104683"/>
                            <a:pt x="348791" y="108558"/>
                          </a:cubicBezTo>
                          <a:cubicBezTo>
                            <a:pt x="372038" y="112433"/>
                            <a:pt x="365581" y="138263"/>
                            <a:pt x="395286" y="147304"/>
                          </a:cubicBezTo>
                          <a:cubicBezTo>
                            <a:pt x="424991" y="156345"/>
                            <a:pt x="486985" y="149887"/>
                            <a:pt x="527022" y="162802"/>
                          </a:cubicBezTo>
                          <a:cubicBezTo>
                            <a:pt x="567059" y="175717"/>
                            <a:pt x="603222" y="206714"/>
                            <a:pt x="635510" y="224795"/>
                          </a:cubicBezTo>
                          <a:cubicBezTo>
                            <a:pt x="667798" y="242876"/>
                            <a:pt x="700087" y="250626"/>
                            <a:pt x="720751" y="271290"/>
                          </a:cubicBezTo>
                          <a:cubicBezTo>
                            <a:pt x="741415" y="291954"/>
                            <a:pt x="742707" y="347491"/>
                            <a:pt x="759497" y="348782"/>
                          </a:cubicBezTo>
                          <a:cubicBezTo>
                            <a:pt x="776287" y="350073"/>
                            <a:pt x="844737" y="331991"/>
                            <a:pt x="836988" y="286788"/>
                          </a:cubicBezTo>
                          <a:close/>
                        </a:path>
                      </a:pathLst>
                    </a:custGeom>
                    <a:solidFill>
                      <a:srgbClr val="FFA74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1" name="フリーフォーム 125">
                      <a:extLst>
                        <a:ext uri="{FF2B5EF4-FFF2-40B4-BE49-F238E27FC236}">
                          <a16:creationId xmlns:a16="http://schemas.microsoft.com/office/drawing/2014/main" id="{A4A5687E-A655-9098-FDEA-84890D8895B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376613" y="3828173"/>
                      <a:ext cx="837598" cy="348846"/>
                    </a:xfrm>
                    <a:custGeom>
                      <a:avLst/>
                      <a:gdLst>
                        <a:gd name="connsiteX0" fmla="*/ 836989 w 837598"/>
                        <a:gd name="connsiteY0" fmla="*/ 286788 h 348846"/>
                        <a:gd name="connsiteX1" fmla="*/ 713003 w 837598"/>
                        <a:gd name="connsiteY1" fmla="*/ 77561 h 348846"/>
                        <a:gd name="connsiteX2" fmla="*/ 558020 w 837598"/>
                        <a:gd name="connsiteY2" fmla="*/ 77561 h 348846"/>
                        <a:gd name="connsiteX3" fmla="*/ 426284 w 837598"/>
                        <a:gd name="connsiteY3" fmla="*/ 31066 h 348846"/>
                        <a:gd name="connsiteX4" fmla="*/ 286799 w 837598"/>
                        <a:gd name="connsiteY4" fmla="*/ 70 h 348846"/>
                        <a:gd name="connsiteX5" fmla="*/ 209308 w 837598"/>
                        <a:gd name="connsiteY5" fmla="*/ 23317 h 348846"/>
                        <a:gd name="connsiteX6" fmla="*/ 116318 w 837598"/>
                        <a:gd name="connsiteY6" fmla="*/ 46565 h 348846"/>
                        <a:gd name="connsiteX7" fmla="*/ 81 w 837598"/>
                        <a:gd name="connsiteY7" fmla="*/ 54314 h 348846"/>
                        <a:gd name="connsiteX8" fmla="*/ 100820 w 837598"/>
                        <a:gd name="connsiteY8" fmla="*/ 178300 h 348846"/>
                        <a:gd name="connsiteX9" fmla="*/ 263552 w 837598"/>
                        <a:gd name="connsiteY9" fmla="*/ 100809 h 348846"/>
                        <a:gd name="connsiteX10" fmla="*/ 348792 w 837598"/>
                        <a:gd name="connsiteY10" fmla="*/ 108558 h 348846"/>
                        <a:gd name="connsiteX11" fmla="*/ 364291 w 837598"/>
                        <a:gd name="connsiteY11" fmla="*/ 209297 h 348846"/>
                        <a:gd name="connsiteX12" fmla="*/ 527023 w 837598"/>
                        <a:gd name="connsiteY12" fmla="*/ 162802 h 348846"/>
                        <a:gd name="connsiteX13" fmla="*/ 635511 w 837598"/>
                        <a:gd name="connsiteY13" fmla="*/ 224795 h 348846"/>
                        <a:gd name="connsiteX14" fmla="*/ 720752 w 837598"/>
                        <a:gd name="connsiteY14" fmla="*/ 271290 h 348846"/>
                        <a:gd name="connsiteX15" fmla="*/ 759498 w 837598"/>
                        <a:gd name="connsiteY15" fmla="*/ 348782 h 348846"/>
                        <a:gd name="connsiteX16" fmla="*/ 836989 w 837598"/>
                        <a:gd name="connsiteY16" fmla="*/ 286788 h 348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837598" h="348846">
                          <a:moveTo>
                            <a:pt x="836989" y="286788"/>
                          </a:moveTo>
                          <a:cubicBezTo>
                            <a:pt x="829240" y="241585"/>
                            <a:pt x="759498" y="112432"/>
                            <a:pt x="713003" y="77561"/>
                          </a:cubicBezTo>
                          <a:cubicBezTo>
                            <a:pt x="666508" y="42690"/>
                            <a:pt x="605806" y="85310"/>
                            <a:pt x="558020" y="77561"/>
                          </a:cubicBezTo>
                          <a:cubicBezTo>
                            <a:pt x="510233" y="69812"/>
                            <a:pt x="471487" y="43981"/>
                            <a:pt x="426284" y="31066"/>
                          </a:cubicBezTo>
                          <a:cubicBezTo>
                            <a:pt x="381080" y="18151"/>
                            <a:pt x="322962" y="1361"/>
                            <a:pt x="286799" y="70"/>
                          </a:cubicBezTo>
                          <a:cubicBezTo>
                            <a:pt x="250636" y="-1222"/>
                            <a:pt x="237721" y="15568"/>
                            <a:pt x="209308" y="23317"/>
                          </a:cubicBezTo>
                          <a:cubicBezTo>
                            <a:pt x="180895" y="31066"/>
                            <a:pt x="151189" y="41399"/>
                            <a:pt x="116318" y="46565"/>
                          </a:cubicBezTo>
                          <a:cubicBezTo>
                            <a:pt x="81447" y="51731"/>
                            <a:pt x="2664" y="32358"/>
                            <a:pt x="81" y="54314"/>
                          </a:cubicBezTo>
                          <a:cubicBezTo>
                            <a:pt x="-2502" y="76270"/>
                            <a:pt x="56908" y="170551"/>
                            <a:pt x="100820" y="178300"/>
                          </a:cubicBezTo>
                          <a:cubicBezTo>
                            <a:pt x="144732" y="186049"/>
                            <a:pt x="222223" y="112433"/>
                            <a:pt x="263552" y="100809"/>
                          </a:cubicBezTo>
                          <a:cubicBezTo>
                            <a:pt x="304881" y="89185"/>
                            <a:pt x="332002" y="90477"/>
                            <a:pt x="348792" y="108558"/>
                          </a:cubicBezTo>
                          <a:cubicBezTo>
                            <a:pt x="365582" y="126639"/>
                            <a:pt x="334586" y="200256"/>
                            <a:pt x="364291" y="209297"/>
                          </a:cubicBezTo>
                          <a:cubicBezTo>
                            <a:pt x="393996" y="218338"/>
                            <a:pt x="481820" y="160219"/>
                            <a:pt x="527023" y="162802"/>
                          </a:cubicBezTo>
                          <a:cubicBezTo>
                            <a:pt x="572226" y="165385"/>
                            <a:pt x="603223" y="206714"/>
                            <a:pt x="635511" y="224795"/>
                          </a:cubicBezTo>
                          <a:cubicBezTo>
                            <a:pt x="667799" y="242876"/>
                            <a:pt x="700088" y="250626"/>
                            <a:pt x="720752" y="271290"/>
                          </a:cubicBezTo>
                          <a:cubicBezTo>
                            <a:pt x="741416" y="291954"/>
                            <a:pt x="742708" y="347491"/>
                            <a:pt x="759498" y="348782"/>
                          </a:cubicBezTo>
                          <a:cubicBezTo>
                            <a:pt x="776288" y="350073"/>
                            <a:pt x="844738" y="331991"/>
                            <a:pt x="836989" y="286788"/>
                          </a:cubicBezTo>
                          <a:close/>
                        </a:path>
                      </a:pathLst>
                    </a:custGeom>
                    <a:solidFill>
                      <a:srgbClr val="924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2" name="円/楕円 603">
                      <a:extLst>
                        <a:ext uri="{FF2B5EF4-FFF2-40B4-BE49-F238E27FC236}">
                          <a16:creationId xmlns:a16="http://schemas.microsoft.com/office/drawing/2014/main" id="{16A278C6-EF15-AFCF-D732-829619827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775" y="3653759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3" name="円/楕円 604">
                      <a:extLst>
                        <a:ext uri="{FF2B5EF4-FFF2-40B4-BE49-F238E27FC236}">
                          <a16:creationId xmlns:a16="http://schemas.microsoft.com/office/drawing/2014/main" id="{586D1592-7F2B-0983-38C6-8701FF33F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3809" y="3429034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4" name="円/楕円 605">
                      <a:extLst>
                        <a:ext uri="{FF2B5EF4-FFF2-40B4-BE49-F238E27FC236}">
                          <a16:creationId xmlns:a16="http://schemas.microsoft.com/office/drawing/2014/main" id="{7F18872B-E498-EF32-0BB8-AC0F53079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0304" y="3762247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5" name="円/楕円 606">
                      <a:extLst>
                        <a:ext uri="{FF2B5EF4-FFF2-40B4-BE49-F238E27FC236}">
                          <a16:creationId xmlns:a16="http://schemas.microsoft.com/office/drawing/2014/main" id="{22B13E12-DD5F-413E-B625-14413A8E4A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4067" y="3568518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6" name="円/楕円 607">
                      <a:extLst>
                        <a:ext uri="{FF2B5EF4-FFF2-40B4-BE49-F238E27FC236}">
                          <a16:creationId xmlns:a16="http://schemas.microsoft.com/office/drawing/2014/main" id="{3D66A01A-D156-06C4-243C-AC0A30BE55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619" y="3382539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87" name="円/楕円 608">
                      <a:extLst>
                        <a:ext uri="{FF2B5EF4-FFF2-40B4-BE49-F238E27FC236}">
                          <a16:creationId xmlns:a16="http://schemas.microsoft.com/office/drawing/2014/main" id="{91B86BE2-7335-1A90-3E6D-D631773E8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4101" y="3599515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26" name="グループ化 125">
                    <a:extLst>
                      <a:ext uri="{FF2B5EF4-FFF2-40B4-BE49-F238E27FC236}">
                        <a16:creationId xmlns:a16="http://schemas.microsoft.com/office/drawing/2014/main" id="{3C78032A-3B8D-28BC-1A74-8C5F4C823F8A}"/>
                      </a:ext>
                    </a:extLst>
                  </p:cNvPr>
                  <p:cNvGrpSpPr/>
                  <p:nvPr/>
                </p:nvGrpSpPr>
                <p:grpSpPr>
                  <a:xfrm>
                    <a:off x="3225820" y="2447111"/>
                    <a:ext cx="1627705" cy="1383570"/>
                    <a:chOff x="3208084" y="2719668"/>
                    <a:chExt cx="1627705" cy="1383570"/>
                  </a:xfrm>
                </p:grpSpPr>
                <p:sp>
                  <p:nvSpPr>
                    <p:cNvPr id="171" name="フリーフォーム 115">
                      <a:extLst>
                        <a:ext uri="{FF2B5EF4-FFF2-40B4-BE49-F238E27FC236}">
                          <a16:creationId xmlns:a16="http://schemas.microsoft.com/office/drawing/2014/main" id="{E01FACE4-0D08-7D18-5A33-57AD03F4D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8084" y="2719668"/>
                      <a:ext cx="1627705" cy="1383570"/>
                    </a:xfrm>
                    <a:custGeom>
                      <a:avLst/>
                      <a:gdLst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72763 w 1627705"/>
                        <a:gd name="connsiteY3" fmla="*/ 349470 h 1376293"/>
                        <a:gd name="connsiteX4" fmla="*/ 457265 w 1627705"/>
                        <a:gd name="connsiteY4" fmla="*/ 442459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72763 w 1627705"/>
                        <a:gd name="connsiteY3" fmla="*/ 349470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18519 w 1627705"/>
                        <a:gd name="connsiteY3" fmla="*/ 295225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341027 w 1627705"/>
                        <a:gd name="connsiteY3" fmla="*/ 295225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222 h 1375774"/>
                        <a:gd name="connsiteX1" fmla="*/ 650994 w 1627705"/>
                        <a:gd name="connsiteY1" fmla="*/ 239 h 1375774"/>
                        <a:gd name="connsiteX2" fmla="*/ 395272 w 1627705"/>
                        <a:gd name="connsiteY2" fmla="*/ 124225 h 1375774"/>
                        <a:gd name="connsiteX3" fmla="*/ 341027 w 1627705"/>
                        <a:gd name="connsiteY3" fmla="*/ 294706 h 1375774"/>
                        <a:gd name="connsiteX4" fmla="*/ 372025 w 1627705"/>
                        <a:gd name="connsiteY4" fmla="*/ 364449 h 1375774"/>
                        <a:gd name="connsiteX5" fmla="*/ 193794 w 1627705"/>
                        <a:gd name="connsiteY5" fmla="*/ 364449 h 1375774"/>
                        <a:gd name="connsiteX6" fmla="*/ 15563 w 1627705"/>
                        <a:gd name="connsiteY6" fmla="*/ 635669 h 1375774"/>
                        <a:gd name="connsiteX7" fmla="*/ 31062 w 1627705"/>
                        <a:gd name="connsiteY7" fmla="*/ 821649 h 1375774"/>
                        <a:gd name="connsiteX8" fmla="*/ 209292 w 1627705"/>
                        <a:gd name="connsiteY8" fmla="*/ 953384 h 1375774"/>
                        <a:gd name="connsiteX9" fmla="*/ 232540 w 1627705"/>
                        <a:gd name="connsiteY9" fmla="*/ 1162612 h 1375774"/>
                        <a:gd name="connsiteX10" fmla="*/ 395272 w 1627705"/>
                        <a:gd name="connsiteY10" fmla="*/ 1271100 h 1375774"/>
                        <a:gd name="connsiteX11" fmla="*/ 650994 w 1627705"/>
                        <a:gd name="connsiteY11" fmla="*/ 1263351 h 1375774"/>
                        <a:gd name="connsiteX12" fmla="*/ 767231 w 1627705"/>
                        <a:gd name="connsiteY12" fmla="*/ 1209106 h 1375774"/>
                        <a:gd name="connsiteX13" fmla="*/ 898967 w 1627705"/>
                        <a:gd name="connsiteY13" fmla="*/ 1356340 h 1375774"/>
                        <a:gd name="connsiteX14" fmla="*/ 1208933 w 1627705"/>
                        <a:gd name="connsiteY14" fmla="*/ 1364090 h 1375774"/>
                        <a:gd name="connsiteX15" fmla="*/ 1449157 w 1627705"/>
                        <a:gd name="connsiteY15" fmla="*/ 1263351 h 1375774"/>
                        <a:gd name="connsiteX16" fmla="*/ 1480153 w 1627705"/>
                        <a:gd name="connsiteY16" fmla="*/ 1023127 h 1375774"/>
                        <a:gd name="connsiteX17" fmla="*/ 1565394 w 1627705"/>
                        <a:gd name="connsiteY17" fmla="*/ 953384 h 1375774"/>
                        <a:gd name="connsiteX18" fmla="*/ 1627387 w 1627705"/>
                        <a:gd name="connsiteY18" fmla="*/ 775154 h 1375774"/>
                        <a:gd name="connsiteX19" fmla="*/ 1580892 w 1627705"/>
                        <a:gd name="connsiteY19" fmla="*/ 550429 h 1375774"/>
                        <a:gd name="connsiteX20" fmla="*/ 1410411 w 1627705"/>
                        <a:gd name="connsiteY20" fmla="*/ 379947 h 1375774"/>
                        <a:gd name="connsiteX21" fmla="*/ 1270926 w 1627705"/>
                        <a:gd name="connsiteY21" fmla="*/ 387696 h 1375774"/>
                        <a:gd name="connsiteX22" fmla="*/ 1185685 w 1627705"/>
                        <a:gd name="connsiteY22" fmla="*/ 325703 h 1375774"/>
                        <a:gd name="connsiteX23" fmla="*/ 1185685 w 1627705"/>
                        <a:gd name="connsiteY23" fmla="*/ 248212 h 1375774"/>
                        <a:gd name="connsiteX24" fmla="*/ 1038452 w 1627705"/>
                        <a:gd name="connsiteY24" fmla="*/ 155222 h 1375774"/>
                        <a:gd name="connsiteX0" fmla="*/ 1038452 w 1627705"/>
                        <a:gd name="connsiteY0" fmla="*/ 155222 h 1375774"/>
                        <a:gd name="connsiteX1" fmla="*/ 650994 w 1627705"/>
                        <a:gd name="connsiteY1" fmla="*/ 239 h 1375774"/>
                        <a:gd name="connsiteX2" fmla="*/ 395272 w 1627705"/>
                        <a:gd name="connsiteY2" fmla="*/ 124225 h 1375774"/>
                        <a:gd name="connsiteX3" fmla="*/ 341027 w 1627705"/>
                        <a:gd name="connsiteY3" fmla="*/ 294706 h 1375774"/>
                        <a:gd name="connsiteX4" fmla="*/ 372025 w 1627705"/>
                        <a:gd name="connsiteY4" fmla="*/ 364449 h 1375774"/>
                        <a:gd name="connsiteX5" fmla="*/ 193794 w 1627705"/>
                        <a:gd name="connsiteY5" fmla="*/ 364449 h 1375774"/>
                        <a:gd name="connsiteX6" fmla="*/ 15563 w 1627705"/>
                        <a:gd name="connsiteY6" fmla="*/ 635669 h 1375774"/>
                        <a:gd name="connsiteX7" fmla="*/ 31062 w 1627705"/>
                        <a:gd name="connsiteY7" fmla="*/ 821649 h 1375774"/>
                        <a:gd name="connsiteX8" fmla="*/ 209292 w 1627705"/>
                        <a:gd name="connsiteY8" fmla="*/ 953384 h 1375774"/>
                        <a:gd name="connsiteX9" fmla="*/ 232540 w 1627705"/>
                        <a:gd name="connsiteY9" fmla="*/ 1162612 h 1375774"/>
                        <a:gd name="connsiteX10" fmla="*/ 395272 w 1627705"/>
                        <a:gd name="connsiteY10" fmla="*/ 1271100 h 1375774"/>
                        <a:gd name="connsiteX11" fmla="*/ 650994 w 1627705"/>
                        <a:gd name="connsiteY11" fmla="*/ 1263351 h 1375774"/>
                        <a:gd name="connsiteX12" fmla="*/ 767231 w 1627705"/>
                        <a:gd name="connsiteY12" fmla="*/ 1209106 h 1375774"/>
                        <a:gd name="connsiteX13" fmla="*/ 898967 w 1627705"/>
                        <a:gd name="connsiteY13" fmla="*/ 1356340 h 1375774"/>
                        <a:gd name="connsiteX14" fmla="*/ 1208933 w 1627705"/>
                        <a:gd name="connsiteY14" fmla="*/ 1364090 h 1375774"/>
                        <a:gd name="connsiteX15" fmla="*/ 1449157 w 1627705"/>
                        <a:gd name="connsiteY15" fmla="*/ 1263351 h 1375774"/>
                        <a:gd name="connsiteX16" fmla="*/ 1480153 w 1627705"/>
                        <a:gd name="connsiteY16" fmla="*/ 1023127 h 1375774"/>
                        <a:gd name="connsiteX17" fmla="*/ 1565394 w 1627705"/>
                        <a:gd name="connsiteY17" fmla="*/ 953384 h 1375774"/>
                        <a:gd name="connsiteX18" fmla="*/ 1627387 w 1627705"/>
                        <a:gd name="connsiteY18" fmla="*/ 775154 h 1375774"/>
                        <a:gd name="connsiteX19" fmla="*/ 1580892 w 1627705"/>
                        <a:gd name="connsiteY19" fmla="*/ 550429 h 1375774"/>
                        <a:gd name="connsiteX20" fmla="*/ 1410411 w 1627705"/>
                        <a:gd name="connsiteY20" fmla="*/ 379947 h 1375774"/>
                        <a:gd name="connsiteX21" fmla="*/ 1270926 w 1627705"/>
                        <a:gd name="connsiteY21" fmla="*/ 387696 h 1375774"/>
                        <a:gd name="connsiteX22" fmla="*/ 1263177 w 1627705"/>
                        <a:gd name="connsiteY22" fmla="*/ 317954 h 1375774"/>
                        <a:gd name="connsiteX23" fmla="*/ 1185685 w 1627705"/>
                        <a:gd name="connsiteY23" fmla="*/ 248212 h 1375774"/>
                        <a:gd name="connsiteX24" fmla="*/ 1038452 w 1627705"/>
                        <a:gd name="connsiteY24" fmla="*/ 155222 h 1375774"/>
                        <a:gd name="connsiteX0" fmla="*/ 1061700 w 1627705"/>
                        <a:gd name="connsiteY0" fmla="*/ 39032 h 1383570"/>
                        <a:gd name="connsiteX1" fmla="*/ 650994 w 1627705"/>
                        <a:gd name="connsiteY1" fmla="*/ 8035 h 1383570"/>
                        <a:gd name="connsiteX2" fmla="*/ 395272 w 1627705"/>
                        <a:gd name="connsiteY2" fmla="*/ 132021 h 1383570"/>
                        <a:gd name="connsiteX3" fmla="*/ 341027 w 1627705"/>
                        <a:gd name="connsiteY3" fmla="*/ 302502 h 1383570"/>
                        <a:gd name="connsiteX4" fmla="*/ 372025 w 1627705"/>
                        <a:gd name="connsiteY4" fmla="*/ 372245 h 1383570"/>
                        <a:gd name="connsiteX5" fmla="*/ 193794 w 1627705"/>
                        <a:gd name="connsiteY5" fmla="*/ 372245 h 1383570"/>
                        <a:gd name="connsiteX6" fmla="*/ 15563 w 1627705"/>
                        <a:gd name="connsiteY6" fmla="*/ 643465 h 1383570"/>
                        <a:gd name="connsiteX7" fmla="*/ 31062 w 1627705"/>
                        <a:gd name="connsiteY7" fmla="*/ 829445 h 1383570"/>
                        <a:gd name="connsiteX8" fmla="*/ 209292 w 1627705"/>
                        <a:gd name="connsiteY8" fmla="*/ 961180 h 1383570"/>
                        <a:gd name="connsiteX9" fmla="*/ 232540 w 1627705"/>
                        <a:gd name="connsiteY9" fmla="*/ 1170408 h 1383570"/>
                        <a:gd name="connsiteX10" fmla="*/ 395272 w 1627705"/>
                        <a:gd name="connsiteY10" fmla="*/ 1278896 h 1383570"/>
                        <a:gd name="connsiteX11" fmla="*/ 650994 w 1627705"/>
                        <a:gd name="connsiteY11" fmla="*/ 1271147 h 1383570"/>
                        <a:gd name="connsiteX12" fmla="*/ 767231 w 1627705"/>
                        <a:gd name="connsiteY12" fmla="*/ 1216902 h 1383570"/>
                        <a:gd name="connsiteX13" fmla="*/ 898967 w 1627705"/>
                        <a:gd name="connsiteY13" fmla="*/ 1364136 h 1383570"/>
                        <a:gd name="connsiteX14" fmla="*/ 1208933 w 1627705"/>
                        <a:gd name="connsiteY14" fmla="*/ 1371886 h 1383570"/>
                        <a:gd name="connsiteX15" fmla="*/ 1449157 w 1627705"/>
                        <a:gd name="connsiteY15" fmla="*/ 1271147 h 1383570"/>
                        <a:gd name="connsiteX16" fmla="*/ 1480153 w 1627705"/>
                        <a:gd name="connsiteY16" fmla="*/ 1030923 h 1383570"/>
                        <a:gd name="connsiteX17" fmla="*/ 1565394 w 1627705"/>
                        <a:gd name="connsiteY17" fmla="*/ 961180 h 1383570"/>
                        <a:gd name="connsiteX18" fmla="*/ 1627387 w 1627705"/>
                        <a:gd name="connsiteY18" fmla="*/ 782950 h 1383570"/>
                        <a:gd name="connsiteX19" fmla="*/ 1580892 w 1627705"/>
                        <a:gd name="connsiteY19" fmla="*/ 558225 h 1383570"/>
                        <a:gd name="connsiteX20" fmla="*/ 1410411 w 1627705"/>
                        <a:gd name="connsiteY20" fmla="*/ 387743 h 1383570"/>
                        <a:gd name="connsiteX21" fmla="*/ 1270926 w 1627705"/>
                        <a:gd name="connsiteY21" fmla="*/ 395492 h 1383570"/>
                        <a:gd name="connsiteX22" fmla="*/ 1263177 w 1627705"/>
                        <a:gd name="connsiteY22" fmla="*/ 325750 h 1383570"/>
                        <a:gd name="connsiteX23" fmla="*/ 1185685 w 1627705"/>
                        <a:gd name="connsiteY23" fmla="*/ 256008 h 1383570"/>
                        <a:gd name="connsiteX24" fmla="*/ 1061700 w 1627705"/>
                        <a:gd name="connsiteY24" fmla="*/ 39032 h 13835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27705" h="1383570">
                          <a:moveTo>
                            <a:pt x="1061700" y="39032"/>
                          </a:moveTo>
                          <a:cubicBezTo>
                            <a:pt x="972585" y="-2297"/>
                            <a:pt x="762065" y="-7463"/>
                            <a:pt x="650994" y="8035"/>
                          </a:cubicBezTo>
                          <a:cubicBezTo>
                            <a:pt x="539923" y="23533"/>
                            <a:pt x="446933" y="82943"/>
                            <a:pt x="395272" y="132021"/>
                          </a:cubicBezTo>
                          <a:cubicBezTo>
                            <a:pt x="343611" y="181099"/>
                            <a:pt x="344901" y="262465"/>
                            <a:pt x="341027" y="302502"/>
                          </a:cubicBezTo>
                          <a:cubicBezTo>
                            <a:pt x="337153" y="342539"/>
                            <a:pt x="396564" y="360621"/>
                            <a:pt x="372025" y="372245"/>
                          </a:cubicBezTo>
                          <a:cubicBezTo>
                            <a:pt x="347486" y="383869"/>
                            <a:pt x="253204" y="327042"/>
                            <a:pt x="193794" y="372245"/>
                          </a:cubicBezTo>
                          <a:cubicBezTo>
                            <a:pt x="134384" y="417448"/>
                            <a:pt x="42685" y="567265"/>
                            <a:pt x="15563" y="643465"/>
                          </a:cubicBezTo>
                          <a:cubicBezTo>
                            <a:pt x="-11559" y="719665"/>
                            <a:pt x="-1226" y="776493"/>
                            <a:pt x="31062" y="829445"/>
                          </a:cubicBezTo>
                          <a:cubicBezTo>
                            <a:pt x="63350" y="882398"/>
                            <a:pt x="175712" y="904353"/>
                            <a:pt x="209292" y="961180"/>
                          </a:cubicBezTo>
                          <a:cubicBezTo>
                            <a:pt x="242872" y="1018007"/>
                            <a:pt x="201543" y="1117455"/>
                            <a:pt x="232540" y="1170408"/>
                          </a:cubicBezTo>
                          <a:cubicBezTo>
                            <a:pt x="263537" y="1223361"/>
                            <a:pt x="325530" y="1262106"/>
                            <a:pt x="395272" y="1278896"/>
                          </a:cubicBezTo>
                          <a:cubicBezTo>
                            <a:pt x="465014" y="1295686"/>
                            <a:pt x="589001" y="1281479"/>
                            <a:pt x="650994" y="1271147"/>
                          </a:cubicBezTo>
                          <a:cubicBezTo>
                            <a:pt x="712987" y="1260815"/>
                            <a:pt x="725902" y="1201404"/>
                            <a:pt x="767231" y="1216902"/>
                          </a:cubicBezTo>
                          <a:cubicBezTo>
                            <a:pt x="808560" y="1232400"/>
                            <a:pt x="825350" y="1338305"/>
                            <a:pt x="898967" y="1364136"/>
                          </a:cubicBezTo>
                          <a:cubicBezTo>
                            <a:pt x="972584" y="1389967"/>
                            <a:pt x="1117235" y="1387384"/>
                            <a:pt x="1208933" y="1371886"/>
                          </a:cubicBezTo>
                          <a:cubicBezTo>
                            <a:pt x="1300631" y="1356388"/>
                            <a:pt x="1403954" y="1327974"/>
                            <a:pt x="1449157" y="1271147"/>
                          </a:cubicBezTo>
                          <a:cubicBezTo>
                            <a:pt x="1494360" y="1214320"/>
                            <a:pt x="1460780" y="1082584"/>
                            <a:pt x="1480153" y="1030923"/>
                          </a:cubicBezTo>
                          <a:cubicBezTo>
                            <a:pt x="1499526" y="979262"/>
                            <a:pt x="1540855" y="1002509"/>
                            <a:pt x="1565394" y="961180"/>
                          </a:cubicBezTo>
                          <a:cubicBezTo>
                            <a:pt x="1589933" y="919851"/>
                            <a:pt x="1624804" y="850109"/>
                            <a:pt x="1627387" y="782950"/>
                          </a:cubicBezTo>
                          <a:cubicBezTo>
                            <a:pt x="1629970" y="715791"/>
                            <a:pt x="1617055" y="624093"/>
                            <a:pt x="1580892" y="558225"/>
                          </a:cubicBezTo>
                          <a:cubicBezTo>
                            <a:pt x="1544729" y="492357"/>
                            <a:pt x="1462072" y="414865"/>
                            <a:pt x="1410411" y="387743"/>
                          </a:cubicBezTo>
                          <a:cubicBezTo>
                            <a:pt x="1358750" y="360621"/>
                            <a:pt x="1295465" y="405824"/>
                            <a:pt x="1270926" y="395492"/>
                          </a:cubicBezTo>
                          <a:cubicBezTo>
                            <a:pt x="1246387" y="385160"/>
                            <a:pt x="1277384" y="348997"/>
                            <a:pt x="1263177" y="325750"/>
                          </a:cubicBezTo>
                          <a:cubicBezTo>
                            <a:pt x="1248970" y="302503"/>
                            <a:pt x="1219265" y="303794"/>
                            <a:pt x="1185685" y="256008"/>
                          </a:cubicBezTo>
                          <a:cubicBezTo>
                            <a:pt x="1152106" y="208222"/>
                            <a:pt x="1150815" y="80361"/>
                            <a:pt x="1061700" y="39032"/>
                          </a:cubicBezTo>
                          <a:close/>
                        </a:path>
                      </a:pathLst>
                    </a:custGeom>
                    <a:blipFill>
                      <a:blip r:embed="rId5">
                        <a:duotone>
                          <a:schemeClr val="accent6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colorTemperature colorTemp="11200"/>
                                </a14:imgEffect>
                                <a14:imgEffect>
                                  <a14:saturation sat="120000"/>
                                </a14:imgEffect>
                              </a14:imgLayer>
                            </a14:imgProps>
                          </a:ext>
                        </a:extLst>
                      </a:blip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2" name="フリーフォーム 116">
                      <a:extLst>
                        <a:ext uri="{FF2B5EF4-FFF2-40B4-BE49-F238E27FC236}">
                          <a16:creationId xmlns:a16="http://schemas.microsoft.com/office/drawing/2014/main" id="{8F2CFA3A-C6A9-3B86-5AEE-0626B28F451E}"/>
                        </a:ext>
                      </a:extLst>
                    </p:cNvPr>
                    <p:cNvSpPr/>
                    <p:nvPr/>
                  </p:nvSpPr>
                  <p:spPr>
                    <a:xfrm rot="20744249">
                      <a:off x="3637283" y="2818564"/>
                      <a:ext cx="546187" cy="156579"/>
                    </a:xfrm>
                    <a:custGeom>
                      <a:avLst/>
                      <a:gdLst>
                        <a:gd name="connsiteX0" fmla="*/ 477302 w 639806"/>
                        <a:gd name="connsiteY0" fmla="*/ 38942 h 245552"/>
                        <a:gd name="connsiteX1" fmla="*/ 175085 w 639806"/>
                        <a:gd name="connsiteY1" fmla="*/ 197 h 245552"/>
                        <a:gd name="connsiteX2" fmla="*/ 35600 w 639806"/>
                        <a:gd name="connsiteY2" fmla="*/ 54441 h 245552"/>
                        <a:gd name="connsiteX3" fmla="*/ 4604 w 639806"/>
                        <a:gd name="connsiteY3" fmla="*/ 240420 h 245552"/>
                        <a:gd name="connsiteX4" fmla="*/ 113092 w 639806"/>
                        <a:gd name="connsiteY4" fmla="*/ 186176 h 245552"/>
                        <a:gd name="connsiteX5" fmla="*/ 182834 w 639806"/>
                        <a:gd name="connsiteY5" fmla="*/ 108685 h 245552"/>
                        <a:gd name="connsiteX6" fmla="*/ 306820 w 639806"/>
                        <a:gd name="connsiteY6" fmla="*/ 108685 h 245552"/>
                        <a:gd name="connsiteX7" fmla="*/ 384312 w 639806"/>
                        <a:gd name="connsiteY7" fmla="*/ 147430 h 245552"/>
                        <a:gd name="connsiteX8" fmla="*/ 477302 w 639806"/>
                        <a:gd name="connsiteY8" fmla="*/ 147430 h 245552"/>
                        <a:gd name="connsiteX9" fmla="*/ 593539 w 639806"/>
                        <a:gd name="connsiteY9" fmla="*/ 186176 h 245552"/>
                        <a:gd name="connsiteX10" fmla="*/ 624536 w 639806"/>
                        <a:gd name="connsiteY10" fmla="*/ 201674 h 245552"/>
                        <a:gd name="connsiteX11" fmla="*/ 632285 w 639806"/>
                        <a:gd name="connsiteY11" fmla="*/ 108685 h 245552"/>
                        <a:gd name="connsiteX12" fmla="*/ 477302 w 639806"/>
                        <a:gd name="connsiteY12" fmla="*/ 38942 h 2455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39806" h="245552">
                          <a:moveTo>
                            <a:pt x="477302" y="38942"/>
                          </a:moveTo>
                          <a:cubicBezTo>
                            <a:pt x="401102" y="20861"/>
                            <a:pt x="248702" y="-2386"/>
                            <a:pt x="175085" y="197"/>
                          </a:cubicBezTo>
                          <a:cubicBezTo>
                            <a:pt x="101468" y="2780"/>
                            <a:pt x="64013" y="14404"/>
                            <a:pt x="35600" y="54441"/>
                          </a:cubicBezTo>
                          <a:cubicBezTo>
                            <a:pt x="7187" y="94478"/>
                            <a:pt x="-8311" y="218464"/>
                            <a:pt x="4604" y="240420"/>
                          </a:cubicBezTo>
                          <a:cubicBezTo>
                            <a:pt x="17519" y="262376"/>
                            <a:pt x="83387" y="208132"/>
                            <a:pt x="113092" y="186176"/>
                          </a:cubicBezTo>
                          <a:cubicBezTo>
                            <a:pt x="142797" y="164220"/>
                            <a:pt x="150546" y="121600"/>
                            <a:pt x="182834" y="108685"/>
                          </a:cubicBezTo>
                          <a:cubicBezTo>
                            <a:pt x="215122" y="95770"/>
                            <a:pt x="273240" y="102228"/>
                            <a:pt x="306820" y="108685"/>
                          </a:cubicBezTo>
                          <a:cubicBezTo>
                            <a:pt x="340400" y="115143"/>
                            <a:pt x="355898" y="140973"/>
                            <a:pt x="384312" y="147430"/>
                          </a:cubicBezTo>
                          <a:cubicBezTo>
                            <a:pt x="412726" y="153888"/>
                            <a:pt x="442431" y="140972"/>
                            <a:pt x="477302" y="147430"/>
                          </a:cubicBezTo>
                          <a:cubicBezTo>
                            <a:pt x="512173" y="153888"/>
                            <a:pt x="569000" y="177135"/>
                            <a:pt x="593539" y="186176"/>
                          </a:cubicBezTo>
                          <a:cubicBezTo>
                            <a:pt x="618078" y="195217"/>
                            <a:pt x="618078" y="214589"/>
                            <a:pt x="624536" y="201674"/>
                          </a:cubicBezTo>
                          <a:cubicBezTo>
                            <a:pt x="630994" y="188759"/>
                            <a:pt x="650366" y="139681"/>
                            <a:pt x="632285" y="108685"/>
                          </a:cubicBezTo>
                          <a:cubicBezTo>
                            <a:pt x="614204" y="77689"/>
                            <a:pt x="553502" y="57023"/>
                            <a:pt x="477302" y="38942"/>
                          </a:cubicBezTo>
                          <a:close/>
                        </a:path>
                      </a:pathLst>
                    </a:custGeom>
                    <a:solidFill>
                      <a:srgbClr val="FFA74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3" name="フリーフォーム 117">
                      <a:extLst>
                        <a:ext uri="{FF2B5EF4-FFF2-40B4-BE49-F238E27FC236}">
                          <a16:creationId xmlns:a16="http://schemas.microsoft.com/office/drawing/2014/main" id="{AE5A3298-25B0-8C2B-8AE5-5DC4B6B6F254}"/>
                        </a:ext>
                      </a:extLst>
                    </p:cNvPr>
                    <p:cNvSpPr/>
                    <p:nvPr/>
                  </p:nvSpPr>
                  <p:spPr>
                    <a:xfrm rot="10021640">
                      <a:off x="4088114" y="3728471"/>
                      <a:ext cx="556895" cy="245552"/>
                    </a:xfrm>
                    <a:custGeom>
                      <a:avLst/>
                      <a:gdLst>
                        <a:gd name="connsiteX0" fmla="*/ 477302 w 639806"/>
                        <a:gd name="connsiteY0" fmla="*/ 38942 h 245552"/>
                        <a:gd name="connsiteX1" fmla="*/ 175085 w 639806"/>
                        <a:gd name="connsiteY1" fmla="*/ 197 h 245552"/>
                        <a:gd name="connsiteX2" fmla="*/ 35600 w 639806"/>
                        <a:gd name="connsiteY2" fmla="*/ 54441 h 245552"/>
                        <a:gd name="connsiteX3" fmla="*/ 4604 w 639806"/>
                        <a:gd name="connsiteY3" fmla="*/ 240420 h 245552"/>
                        <a:gd name="connsiteX4" fmla="*/ 113092 w 639806"/>
                        <a:gd name="connsiteY4" fmla="*/ 186176 h 245552"/>
                        <a:gd name="connsiteX5" fmla="*/ 182834 w 639806"/>
                        <a:gd name="connsiteY5" fmla="*/ 108685 h 245552"/>
                        <a:gd name="connsiteX6" fmla="*/ 306820 w 639806"/>
                        <a:gd name="connsiteY6" fmla="*/ 108685 h 245552"/>
                        <a:gd name="connsiteX7" fmla="*/ 384312 w 639806"/>
                        <a:gd name="connsiteY7" fmla="*/ 147430 h 245552"/>
                        <a:gd name="connsiteX8" fmla="*/ 477302 w 639806"/>
                        <a:gd name="connsiteY8" fmla="*/ 147430 h 245552"/>
                        <a:gd name="connsiteX9" fmla="*/ 593539 w 639806"/>
                        <a:gd name="connsiteY9" fmla="*/ 186176 h 245552"/>
                        <a:gd name="connsiteX10" fmla="*/ 624536 w 639806"/>
                        <a:gd name="connsiteY10" fmla="*/ 201674 h 245552"/>
                        <a:gd name="connsiteX11" fmla="*/ 632285 w 639806"/>
                        <a:gd name="connsiteY11" fmla="*/ 108685 h 245552"/>
                        <a:gd name="connsiteX12" fmla="*/ 477302 w 639806"/>
                        <a:gd name="connsiteY12" fmla="*/ 38942 h 2455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39806" h="245552">
                          <a:moveTo>
                            <a:pt x="477302" y="38942"/>
                          </a:moveTo>
                          <a:cubicBezTo>
                            <a:pt x="401102" y="20861"/>
                            <a:pt x="248702" y="-2386"/>
                            <a:pt x="175085" y="197"/>
                          </a:cubicBezTo>
                          <a:cubicBezTo>
                            <a:pt x="101468" y="2780"/>
                            <a:pt x="64013" y="14404"/>
                            <a:pt x="35600" y="54441"/>
                          </a:cubicBezTo>
                          <a:cubicBezTo>
                            <a:pt x="7187" y="94478"/>
                            <a:pt x="-8311" y="218464"/>
                            <a:pt x="4604" y="240420"/>
                          </a:cubicBezTo>
                          <a:cubicBezTo>
                            <a:pt x="17519" y="262376"/>
                            <a:pt x="83387" y="208132"/>
                            <a:pt x="113092" y="186176"/>
                          </a:cubicBezTo>
                          <a:cubicBezTo>
                            <a:pt x="142797" y="164220"/>
                            <a:pt x="150546" y="121600"/>
                            <a:pt x="182834" y="108685"/>
                          </a:cubicBezTo>
                          <a:cubicBezTo>
                            <a:pt x="215122" y="95770"/>
                            <a:pt x="273240" y="102228"/>
                            <a:pt x="306820" y="108685"/>
                          </a:cubicBezTo>
                          <a:cubicBezTo>
                            <a:pt x="340400" y="115143"/>
                            <a:pt x="355898" y="140973"/>
                            <a:pt x="384312" y="147430"/>
                          </a:cubicBezTo>
                          <a:cubicBezTo>
                            <a:pt x="412726" y="153888"/>
                            <a:pt x="442431" y="140972"/>
                            <a:pt x="477302" y="147430"/>
                          </a:cubicBezTo>
                          <a:cubicBezTo>
                            <a:pt x="512173" y="153888"/>
                            <a:pt x="569000" y="177135"/>
                            <a:pt x="593539" y="186176"/>
                          </a:cubicBezTo>
                          <a:cubicBezTo>
                            <a:pt x="618078" y="195217"/>
                            <a:pt x="618078" y="214589"/>
                            <a:pt x="624536" y="201674"/>
                          </a:cubicBezTo>
                          <a:cubicBezTo>
                            <a:pt x="630994" y="188759"/>
                            <a:pt x="650366" y="139681"/>
                            <a:pt x="632285" y="108685"/>
                          </a:cubicBezTo>
                          <a:cubicBezTo>
                            <a:pt x="614204" y="77689"/>
                            <a:pt x="553502" y="57023"/>
                            <a:pt x="477302" y="38942"/>
                          </a:cubicBezTo>
                          <a:close/>
                        </a:path>
                      </a:pathLst>
                    </a:custGeom>
                    <a:solidFill>
                      <a:srgbClr val="924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4" name="円/楕円 595">
                      <a:extLst>
                        <a:ext uri="{FF2B5EF4-FFF2-40B4-BE49-F238E27FC236}">
                          <a16:creationId xmlns:a16="http://schemas.microsoft.com/office/drawing/2014/main" id="{9783C67B-6824-3D96-91B6-3AF6B9D21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59686" y="3281800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5" name="円/楕円 596">
                      <a:extLst>
                        <a:ext uri="{FF2B5EF4-FFF2-40B4-BE49-F238E27FC236}">
                          <a16:creationId xmlns:a16="http://schemas.microsoft.com/office/drawing/2014/main" id="{61C7B00E-C6CB-04F6-5B5F-80EAEFC8A9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08398" y="3274051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6" name="円/楕円 597">
                      <a:extLst>
                        <a:ext uri="{FF2B5EF4-FFF2-40B4-BE49-F238E27FC236}">
                          <a16:creationId xmlns:a16="http://schemas.microsoft.com/office/drawing/2014/main" id="{D5E27470-9812-82D9-6C02-BB507C427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1131" y="3514274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7" name="円/楕円 598">
                      <a:extLst>
                        <a:ext uri="{FF2B5EF4-FFF2-40B4-BE49-F238E27FC236}">
                          <a16:creationId xmlns:a16="http://schemas.microsoft.com/office/drawing/2014/main" id="{1472A61B-296D-A645-9746-1862C4979F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7437" y="3746748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8" name="円/楕円 599">
                      <a:extLst>
                        <a:ext uri="{FF2B5EF4-FFF2-40B4-BE49-F238E27FC236}">
                          <a16:creationId xmlns:a16="http://schemas.microsoft.com/office/drawing/2014/main" id="{2F8B8F4F-BF7C-1817-A067-87C8219DD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4963" y="3591765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27" name="グループ化 126">
                    <a:extLst>
                      <a:ext uri="{FF2B5EF4-FFF2-40B4-BE49-F238E27FC236}">
                        <a16:creationId xmlns:a16="http://schemas.microsoft.com/office/drawing/2014/main" id="{6B9B1757-26A3-F0B2-6599-317211109522}"/>
                      </a:ext>
                    </a:extLst>
                  </p:cNvPr>
                  <p:cNvGrpSpPr/>
                  <p:nvPr/>
                </p:nvGrpSpPr>
                <p:grpSpPr>
                  <a:xfrm>
                    <a:off x="1550248" y="3035913"/>
                    <a:ext cx="1627705" cy="1375774"/>
                    <a:chOff x="3208084" y="2727464"/>
                    <a:chExt cx="1627705" cy="1375774"/>
                  </a:xfrm>
                </p:grpSpPr>
                <p:sp>
                  <p:nvSpPr>
                    <p:cNvPr id="163" name="フリーフォーム 107">
                      <a:extLst>
                        <a:ext uri="{FF2B5EF4-FFF2-40B4-BE49-F238E27FC236}">
                          <a16:creationId xmlns:a16="http://schemas.microsoft.com/office/drawing/2014/main" id="{41CEFBFE-7B4E-F272-23A0-BD111689F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8084" y="2727464"/>
                      <a:ext cx="1627705" cy="1375774"/>
                    </a:xfrm>
                    <a:custGeom>
                      <a:avLst/>
                      <a:gdLst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72763 w 1627705"/>
                        <a:gd name="connsiteY3" fmla="*/ 349470 h 1376293"/>
                        <a:gd name="connsiteX4" fmla="*/ 457265 w 1627705"/>
                        <a:gd name="connsiteY4" fmla="*/ 442459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72763 w 1627705"/>
                        <a:gd name="connsiteY3" fmla="*/ 349470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18519 w 1627705"/>
                        <a:gd name="connsiteY3" fmla="*/ 295225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341027 w 1627705"/>
                        <a:gd name="connsiteY3" fmla="*/ 295225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222 h 1375774"/>
                        <a:gd name="connsiteX1" fmla="*/ 650994 w 1627705"/>
                        <a:gd name="connsiteY1" fmla="*/ 239 h 1375774"/>
                        <a:gd name="connsiteX2" fmla="*/ 395272 w 1627705"/>
                        <a:gd name="connsiteY2" fmla="*/ 124225 h 1375774"/>
                        <a:gd name="connsiteX3" fmla="*/ 341027 w 1627705"/>
                        <a:gd name="connsiteY3" fmla="*/ 294706 h 1375774"/>
                        <a:gd name="connsiteX4" fmla="*/ 372025 w 1627705"/>
                        <a:gd name="connsiteY4" fmla="*/ 364449 h 1375774"/>
                        <a:gd name="connsiteX5" fmla="*/ 193794 w 1627705"/>
                        <a:gd name="connsiteY5" fmla="*/ 364449 h 1375774"/>
                        <a:gd name="connsiteX6" fmla="*/ 15563 w 1627705"/>
                        <a:gd name="connsiteY6" fmla="*/ 635669 h 1375774"/>
                        <a:gd name="connsiteX7" fmla="*/ 31062 w 1627705"/>
                        <a:gd name="connsiteY7" fmla="*/ 821649 h 1375774"/>
                        <a:gd name="connsiteX8" fmla="*/ 209292 w 1627705"/>
                        <a:gd name="connsiteY8" fmla="*/ 953384 h 1375774"/>
                        <a:gd name="connsiteX9" fmla="*/ 232540 w 1627705"/>
                        <a:gd name="connsiteY9" fmla="*/ 1162612 h 1375774"/>
                        <a:gd name="connsiteX10" fmla="*/ 395272 w 1627705"/>
                        <a:gd name="connsiteY10" fmla="*/ 1271100 h 1375774"/>
                        <a:gd name="connsiteX11" fmla="*/ 650994 w 1627705"/>
                        <a:gd name="connsiteY11" fmla="*/ 1263351 h 1375774"/>
                        <a:gd name="connsiteX12" fmla="*/ 767231 w 1627705"/>
                        <a:gd name="connsiteY12" fmla="*/ 1209106 h 1375774"/>
                        <a:gd name="connsiteX13" fmla="*/ 898967 w 1627705"/>
                        <a:gd name="connsiteY13" fmla="*/ 1356340 h 1375774"/>
                        <a:gd name="connsiteX14" fmla="*/ 1208933 w 1627705"/>
                        <a:gd name="connsiteY14" fmla="*/ 1364090 h 1375774"/>
                        <a:gd name="connsiteX15" fmla="*/ 1449157 w 1627705"/>
                        <a:gd name="connsiteY15" fmla="*/ 1263351 h 1375774"/>
                        <a:gd name="connsiteX16" fmla="*/ 1480153 w 1627705"/>
                        <a:gd name="connsiteY16" fmla="*/ 1023127 h 1375774"/>
                        <a:gd name="connsiteX17" fmla="*/ 1565394 w 1627705"/>
                        <a:gd name="connsiteY17" fmla="*/ 953384 h 1375774"/>
                        <a:gd name="connsiteX18" fmla="*/ 1627387 w 1627705"/>
                        <a:gd name="connsiteY18" fmla="*/ 775154 h 1375774"/>
                        <a:gd name="connsiteX19" fmla="*/ 1580892 w 1627705"/>
                        <a:gd name="connsiteY19" fmla="*/ 550429 h 1375774"/>
                        <a:gd name="connsiteX20" fmla="*/ 1410411 w 1627705"/>
                        <a:gd name="connsiteY20" fmla="*/ 379947 h 1375774"/>
                        <a:gd name="connsiteX21" fmla="*/ 1270926 w 1627705"/>
                        <a:gd name="connsiteY21" fmla="*/ 387696 h 1375774"/>
                        <a:gd name="connsiteX22" fmla="*/ 1185685 w 1627705"/>
                        <a:gd name="connsiteY22" fmla="*/ 325703 h 1375774"/>
                        <a:gd name="connsiteX23" fmla="*/ 1185685 w 1627705"/>
                        <a:gd name="connsiteY23" fmla="*/ 248212 h 1375774"/>
                        <a:gd name="connsiteX24" fmla="*/ 1038452 w 1627705"/>
                        <a:gd name="connsiteY24" fmla="*/ 155222 h 1375774"/>
                        <a:gd name="connsiteX0" fmla="*/ 1038452 w 1627705"/>
                        <a:gd name="connsiteY0" fmla="*/ 155222 h 1375774"/>
                        <a:gd name="connsiteX1" fmla="*/ 650994 w 1627705"/>
                        <a:gd name="connsiteY1" fmla="*/ 239 h 1375774"/>
                        <a:gd name="connsiteX2" fmla="*/ 395272 w 1627705"/>
                        <a:gd name="connsiteY2" fmla="*/ 124225 h 1375774"/>
                        <a:gd name="connsiteX3" fmla="*/ 341027 w 1627705"/>
                        <a:gd name="connsiteY3" fmla="*/ 294706 h 1375774"/>
                        <a:gd name="connsiteX4" fmla="*/ 372025 w 1627705"/>
                        <a:gd name="connsiteY4" fmla="*/ 364449 h 1375774"/>
                        <a:gd name="connsiteX5" fmla="*/ 193794 w 1627705"/>
                        <a:gd name="connsiteY5" fmla="*/ 364449 h 1375774"/>
                        <a:gd name="connsiteX6" fmla="*/ 15563 w 1627705"/>
                        <a:gd name="connsiteY6" fmla="*/ 635669 h 1375774"/>
                        <a:gd name="connsiteX7" fmla="*/ 31062 w 1627705"/>
                        <a:gd name="connsiteY7" fmla="*/ 821649 h 1375774"/>
                        <a:gd name="connsiteX8" fmla="*/ 209292 w 1627705"/>
                        <a:gd name="connsiteY8" fmla="*/ 953384 h 1375774"/>
                        <a:gd name="connsiteX9" fmla="*/ 232540 w 1627705"/>
                        <a:gd name="connsiteY9" fmla="*/ 1162612 h 1375774"/>
                        <a:gd name="connsiteX10" fmla="*/ 395272 w 1627705"/>
                        <a:gd name="connsiteY10" fmla="*/ 1271100 h 1375774"/>
                        <a:gd name="connsiteX11" fmla="*/ 650994 w 1627705"/>
                        <a:gd name="connsiteY11" fmla="*/ 1263351 h 1375774"/>
                        <a:gd name="connsiteX12" fmla="*/ 767231 w 1627705"/>
                        <a:gd name="connsiteY12" fmla="*/ 1209106 h 1375774"/>
                        <a:gd name="connsiteX13" fmla="*/ 898967 w 1627705"/>
                        <a:gd name="connsiteY13" fmla="*/ 1356340 h 1375774"/>
                        <a:gd name="connsiteX14" fmla="*/ 1208933 w 1627705"/>
                        <a:gd name="connsiteY14" fmla="*/ 1364090 h 1375774"/>
                        <a:gd name="connsiteX15" fmla="*/ 1449157 w 1627705"/>
                        <a:gd name="connsiteY15" fmla="*/ 1263351 h 1375774"/>
                        <a:gd name="connsiteX16" fmla="*/ 1480153 w 1627705"/>
                        <a:gd name="connsiteY16" fmla="*/ 1023127 h 1375774"/>
                        <a:gd name="connsiteX17" fmla="*/ 1565394 w 1627705"/>
                        <a:gd name="connsiteY17" fmla="*/ 953384 h 1375774"/>
                        <a:gd name="connsiteX18" fmla="*/ 1627387 w 1627705"/>
                        <a:gd name="connsiteY18" fmla="*/ 775154 h 1375774"/>
                        <a:gd name="connsiteX19" fmla="*/ 1580892 w 1627705"/>
                        <a:gd name="connsiteY19" fmla="*/ 550429 h 1375774"/>
                        <a:gd name="connsiteX20" fmla="*/ 1410411 w 1627705"/>
                        <a:gd name="connsiteY20" fmla="*/ 379947 h 1375774"/>
                        <a:gd name="connsiteX21" fmla="*/ 1270926 w 1627705"/>
                        <a:gd name="connsiteY21" fmla="*/ 387696 h 1375774"/>
                        <a:gd name="connsiteX22" fmla="*/ 1263177 w 1627705"/>
                        <a:gd name="connsiteY22" fmla="*/ 317954 h 1375774"/>
                        <a:gd name="connsiteX23" fmla="*/ 1185685 w 1627705"/>
                        <a:gd name="connsiteY23" fmla="*/ 248212 h 1375774"/>
                        <a:gd name="connsiteX24" fmla="*/ 1038452 w 1627705"/>
                        <a:gd name="connsiteY24" fmla="*/ 155222 h 1375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27705" h="1375774">
                          <a:moveTo>
                            <a:pt x="1038452" y="155222"/>
                          </a:moveTo>
                          <a:cubicBezTo>
                            <a:pt x="949337" y="113893"/>
                            <a:pt x="758191" y="5405"/>
                            <a:pt x="650994" y="239"/>
                          </a:cubicBezTo>
                          <a:cubicBezTo>
                            <a:pt x="543797" y="-4927"/>
                            <a:pt x="446933" y="75147"/>
                            <a:pt x="395272" y="124225"/>
                          </a:cubicBezTo>
                          <a:cubicBezTo>
                            <a:pt x="343611" y="173303"/>
                            <a:pt x="344901" y="254669"/>
                            <a:pt x="341027" y="294706"/>
                          </a:cubicBezTo>
                          <a:cubicBezTo>
                            <a:pt x="337153" y="334743"/>
                            <a:pt x="396564" y="352825"/>
                            <a:pt x="372025" y="364449"/>
                          </a:cubicBezTo>
                          <a:cubicBezTo>
                            <a:pt x="347486" y="376073"/>
                            <a:pt x="253204" y="319246"/>
                            <a:pt x="193794" y="364449"/>
                          </a:cubicBezTo>
                          <a:cubicBezTo>
                            <a:pt x="134384" y="409652"/>
                            <a:pt x="42685" y="559469"/>
                            <a:pt x="15563" y="635669"/>
                          </a:cubicBezTo>
                          <a:cubicBezTo>
                            <a:pt x="-11559" y="711869"/>
                            <a:pt x="-1226" y="768697"/>
                            <a:pt x="31062" y="821649"/>
                          </a:cubicBezTo>
                          <a:cubicBezTo>
                            <a:pt x="63350" y="874602"/>
                            <a:pt x="175712" y="896557"/>
                            <a:pt x="209292" y="953384"/>
                          </a:cubicBezTo>
                          <a:cubicBezTo>
                            <a:pt x="242872" y="1010211"/>
                            <a:pt x="201543" y="1109659"/>
                            <a:pt x="232540" y="1162612"/>
                          </a:cubicBezTo>
                          <a:cubicBezTo>
                            <a:pt x="263537" y="1215565"/>
                            <a:pt x="325530" y="1254310"/>
                            <a:pt x="395272" y="1271100"/>
                          </a:cubicBezTo>
                          <a:cubicBezTo>
                            <a:pt x="465014" y="1287890"/>
                            <a:pt x="589001" y="1273683"/>
                            <a:pt x="650994" y="1263351"/>
                          </a:cubicBezTo>
                          <a:cubicBezTo>
                            <a:pt x="712987" y="1253019"/>
                            <a:pt x="725902" y="1193608"/>
                            <a:pt x="767231" y="1209106"/>
                          </a:cubicBezTo>
                          <a:cubicBezTo>
                            <a:pt x="808560" y="1224604"/>
                            <a:pt x="825350" y="1330509"/>
                            <a:pt x="898967" y="1356340"/>
                          </a:cubicBezTo>
                          <a:cubicBezTo>
                            <a:pt x="972584" y="1382171"/>
                            <a:pt x="1117235" y="1379588"/>
                            <a:pt x="1208933" y="1364090"/>
                          </a:cubicBezTo>
                          <a:cubicBezTo>
                            <a:pt x="1300631" y="1348592"/>
                            <a:pt x="1403954" y="1320178"/>
                            <a:pt x="1449157" y="1263351"/>
                          </a:cubicBezTo>
                          <a:cubicBezTo>
                            <a:pt x="1494360" y="1206524"/>
                            <a:pt x="1460780" y="1074788"/>
                            <a:pt x="1480153" y="1023127"/>
                          </a:cubicBezTo>
                          <a:cubicBezTo>
                            <a:pt x="1499526" y="971466"/>
                            <a:pt x="1540855" y="994713"/>
                            <a:pt x="1565394" y="953384"/>
                          </a:cubicBezTo>
                          <a:cubicBezTo>
                            <a:pt x="1589933" y="912055"/>
                            <a:pt x="1624804" y="842313"/>
                            <a:pt x="1627387" y="775154"/>
                          </a:cubicBezTo>
                          <a:cubicBezTo>
                            <a:pt x="1629970" y="707995"/>
                            <a:pt x="1617055" y="616297"/>
                            <a:pt x="1580892" y="550429"/>
                          </a:cubicBezTo>
                          <a:cubicBezTo>
                            <a:pt x="1544729" y="484561"/>
                            <a:pt x="1462072" y="407069"/>
                            <a:pt x="1410411" y="379947"/>
                          </a:cubicBezTo>
                          <a:cubicBezTo>
                            <a:pt x="1358750" y="352825"/>
                            <a:pt x="1295465" y="398028"/>
                            <a:pt x="1270926" y="387696"/>
                          </a:cubicBezTo>
                          <a:cubicBezTo>
                            <a:pt x="1246387" y="377364"/>
                            <a:pt x="1277384" y="341201"/>
                            <a:pt x="1263177" y="317954"/>
                          </a:cubicBezTo>
                          <a:cubicBezTo>
                            <a:pt x="1248970" y="294707"/>
                            <a:pt x="1223139" y="275334"/>
                            <a:pt x="1185685" y="248212"/>
                          </a:cubicBezTo>
                          <a:cubicBezTo>
                            <a:pt x="1148231" y="221090"/>
                            <a:pt x="1127567" y="196551"/>
                            <a:pt x="1038452" y="155222"/>
                          </a:cubicBezTo>
                          <a:close/>
                        </a:path>
                      </a:pathLst>
                    </a:custGeom>
                    <a:blipFill>
                      <a:blip r:embed="rId6">
                        <a:duotone>
                          <a:schemeClr val="accent6">
                            <a:shade val="45000"/>
                            <a:satMod val="135000"/>
                          </a:schemeClr>
                          <a:prstClr val="white"/>
                        </a:duotone>
                      </a:blip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4" name="フリーフォーム 108">
                      <a:extLst>
                        <a:ext uri="{FF2B5EF4-FFF2-40B4-BE49-F238E27FC236}">
                          <a16:creationId xmlns:a16="http://schemas.microsoft.com/office/drawing/2014/main" id="{D3A293F2-4A0D-9E7F-02C4-2066EC9616C3}"/>
                        </a:ext>
                      </a:extLst>
                    </p:cNvPr>
                    <p:cNvSpPr/>
                    <p:nvPr/>
                  </p:nvSpPr>
                  <p:spPr>
                    <a:xfrm rot="1178631">
                      <a:off x="3801555" y="2924400"/>
                      <a:ext cx="639806" cy="138397"/>
                    </a:xfrm>
                    <a:custGeom>
                      <a:avLst/>
                      <a:gdLst>
                        <a:gd name="connsiteX0" fmla="*/ 477302 w 639806"/>
                        <a:gd name="connsiteY0" fmla="*/ 38942 h 245552"/>
                        <a:gd name="connsiteX1" fmla="*/ 175085 w 639806"/>
                        <a:gd name="connsiteY1" fmla="*/ 197 h 245552"/>
                        <a:gd name="connsiteX2" fmla="*/ 35600 w 639806"/>
                        <a:gd name="connsiteY2" fmla="*/ 54441 h 245552"/>
                        <a:gd name="connsiteX3" fmla="*/ 4604 w 639806"/>
                        <a:gd name="connsiteY3" fmla="*/ 240420 h 245552"/>
                        <a:gd name="connsiteX4" fmla="*/ 113092 w 639806"/>
                        <a:gd name="connsiteY4" fmla="*/ 186176 h 245552"/>
                        <a:gd name="connsiteX5" fmla="*/ 182834 w 639806"/>
                        <a:gd name="connsiteY5" fmla="*/ 108685 h 245552"/>
                        <a:gd name="connsiteX6" fmla="*/ 306820 w 639806"/>
                        <a:gd name="connsiteY6" fmla="*/ 108685 h 245552"/>
                        <a:gd name="connsiteX7" fmla="*/ 384312 w 639806"/>
                        <a:gd name="connsiteY7" fmla="*/ 147430 h 245552"/>
                        <a:gd name="connsiteX8" fmla="*/ 477302 w 639806"/>
                        <a:gd name="connsiteY8" fmla="*/ 147430 h 245552"/>
                        <a:gd name="connsiteX9" fmla="*/ 593539 w 639806"/>
                        <a:gd name="connsiteY9" fmla="*/ 186176 h 245552"/>
                        <a:gd name="connsiteX10" fmla="*/ 624536 w 639806"/>
                        <a:gd name="connsiteY10" fmla="*/ 201674 h 245552"/>
                        <a:gd name="connsiteX11" fmla="*/ 632285 w 639806"/>
                        <a:gd name="connsiteY11" fmla="*/ 108685 h 245552"/>
                        <a:gd name="connsiteX12" fmla="*/ 477302 w 639806"/>
                        <a:gd name="connsiteY12" fmla="*/ 38942 h 2455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39806" h="245552">
                          <a:moveTo>
                            <a:pt x="477302" y="38942"/>
                          </a:moveTo>
                          <a:cubicBezTo>
                            <a:pt x="401102" y="20861"/>
                            <a:pt x="248702" y="-2386"/>
                            <a:pt x="175085" y="197"/>
                          </a:cubicBezTo>
                          <a:cubicBezTo>
                            <a:pt x="101468" y="2780"/>
                            <a:pt x="64013" y="14404"/>
                            <a:pt x="35600" y="54441"/>
                          </a:cubicBezTo>
                          <a:cubicBezTo>
                            <a:pt x="7187" y="94478"/>
                            <a:pt x="-8311" y="218464"/>
                            <a:pt x="4604" y="240420"/>
                          </a:cubicBezTo>
                          <a:cubicBezTo>
                            <a:pt x="17519" y="262376"/>
                            <a:pt x="83387" y="208132"/>
                            <a:pt x="113092" y="186176"/>
                          </a:cubicBezTo>
                          <a:cubicBezTo>
                            <a:pt x="142797" y="164220"/>
                            <a:pt x="150546" y="121600"/>
                            <a:pt x="182834" y="108685"/>
                          </a:cubicBezTo>
                          <a:cubicBezTo>
                            <a:pt x="215122" y="95770"/>
                            <a:pt x="273240" y="102228"/>
                            <a:pt x="306820" y="108685"/>
                          </a:cubicBezTo>
                          <a:cubicBezTo>
                            <a:pt x="340400" y="115143"/>
                            <a:pt x="355898" y="140973"/>
                            <a:pt x="384312" y="147430"/>
                          </a:cubicBezTo>
                          <a:cubicBezTo>
                            <a:pt x="412726" y="153888"/>
                            <a:pt x="442431" y="140972"/>
                            <a:pt x="477302" y="147430"/>
                          </a:cubicBezTo>
                          <a:cubicBezTo>
                            <a:pt x="512173" y="153888"/>
                            <a:pt x="569000" y="177135"/>
                            <a:pt x="593539" y="186176"/>
                          </a:cubicBezTo>
                          <a:cubicBezTo>
                            <a:pt x="618078" y="195217"/>
                            <a:pt x="618078" y="214589"/>
                            <a:pt x="624536" y="201674"/>
                          </a:cubicBezTo>
                          <a:cubicBezTo>
                            <a:pt x="630994" y="188759"/>
                            <a:pt x="650366" y="139681"/>
                            <a:pt x="632285" y="108685"/>
                          </a:cubicBezTo>
                          <a:cubicBezTo>
                            <a:pt x="614204" y="77689"/>
                            <a:pt x="553502" y="57023"/>
                            <a:pt x="477302" y="38942"/>
                          </a:cubicBezTo>
                          <a:close/>
                        </a:path>
                      </a:pathLst>
                    </a:custGeom>
                    <a:solidFill>
                      <a:srgbClr val="FFA74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5" name="フリーフォーム 109">
                      <a:extLst>
                        <a:ext uri="{FF2B5EF4-FFF2-40B4-BE49-F238E27FC236}">
                          <a16:creationId xmlns:a16="http://schemas.microsoft.com/office/drawing/2014/main" id="{DD7AF42D-E34D-8B67-7F39-B4A032B8D98E}"/>
                        </a:ext>
                      </a:extLst>
                    </p:cNvPr>
                    <p:cNvSpPr/>
                    <p:nvPr/>
                  </p:nvSpPr>
                  <p:spPr>
                    <a:xfrm rot="10021640">
                      <a:off x="4088114" y="3728471"/>
                      <a:ext cx="556895" cy="245552"/>
                    </a:xfrm>
                    <a:custGeom>
                      <a:avLst/>
                      <a:gdLst>
                        <a:gd name="connsiteX0" fmla="*/ 477302 w 639806"/>
                        <a:gd name="connsiteY0" fmla="*/ 38942 h 245552"/>
                        <a:gd name="connsiteX1" fmla="*/ 175085 w 639806"/>
                        <a:gd name="connsiteY1" fmla="*/ 197 h 245552"/>
                        <a:gd name="connsiteX2" fmla="*/ 35600 w 639806"/>
                        <a:gd name="connsiteY2" fmla="*/ 54441 h 245552"/>
                        <a:gd name="connsiteX3" fmla="*/ 4604 w 639806"/>
                        <a:gd name="connsiteY3" fmla="*/ 240420 h 245552"/>
                        <a:gd name="connsiteX4" fmla="*/ 113092 w 639806"/>
                        <a:gd name="connsiteY4" fmla="*/ 186176 h 245552"/>
                        <a:gd name="connsiteX5" fmla="*/ 182834 w 639806"/>
                        <a:gd name="connsiteY5" fmla="*/ 108685 h 245552"/>
                        <a:gd name="connsiteX6" fmla="*/ 306820 w 639806"/>
                        <a:gd name="connsiteY6" fmla="*/ 108685 h 245552"/>
                        <a:gd name="connsiteX7" fmla="*/ 384312 w 639806"/>
                        <a:gd name="connsiteY7" fmla="*/ 147430 h 245552"/>
                        <a:gd name="connsiteX8" fmla="*/ 477302 w 639806"/>
                        <a:gd name="connsiteY8" fmla="*/ 147430 h 245552"/>
                        <a:gd name="connsiteX9" fmla="*/ 593539 w 639806"/>
                        <a:gd name="connsiteY9" fmla="*/ 186176 h 245552"/>
                        <a:gd name="connsiteX10" fmla="*/ 624536 w 639806"/>
                        <a:gd name="connsiteY10" fmla="*/ 201674 h 245552"/>
                        <a:gd name="connsiteX11" fmla="*/ 632285 w 639806"/>
                        <a:gd name="connsiteY11" fmla="*/ 108685 h 245552"/>
                        <a:gd name="connsiteX12" fmla="*/ 477302 w 639806"/>
                        <a:gd name="connsiteY12" fmla="*/ 38942 h 2455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39806" h="245552">
                          <a:moveTo>
                            <a:pt x="477302" y="38942"/>
                          </a:moveTo>
                          <a:cubicBezTo>
                            <a:pt x="401102" y="20861"/>
                            <a:pt x="248702" y="-2386"/>
                            <a:pt x="175085" y="197"/>
                          </a:cubicBezTo>
                          <a:cubicBezTo>
                            <a:pt x="101468" y="2780"/>
                            <a:pt x="64013" y="14404"/>
                            <a:pt x="35600" y="54441"/>
                          </a:cubicBezTo>
                          <a:cubicBezTo>
                            <a:pt x="7187" y="94478"/>
                            <a:pt x="-8311" y="218464"/>
                            <a:pt x="4604" y="240420"/>
                          </a:cubicBezTo>
                          <a:cubicBezTo>
                            <a:pt x="17519" y="262376"/>
                            <a:pt x="83387" y="208132"/>
                            <a:pt x="113092" y="186176"/>
                          </a:cubicBezTo>
                          <a:cubicBezTo>
                            <a:pt x="142797" y="164220"/>
                            <a:pt x="150546" y="121600"/>
                            <a:pt x="182834" y="108685"/>
                          </a:cubicBezTo>
                          <a:cubicBezTo>
                            <a:pt x="215122" y="95770"/>
                            <a:pt x="273240" y="102228"/>
                            <a:pt x="306820" y="108685"/>
                          </a:cubicBezTo>
                          <a:cubicBezTo>
                            <a:pt x="340400" y="115143"/>
                            <a:pt x="355898" y="140973"/>
                            <a:pt x="384312" y="147430"/>
                          </a:cubicBezTo>
                          <a:cubicBezTo>
                            <a:pt x="412726" y="153888"/>
                            <a:pt x="442431" y="140972"/>
                            <a:pt x="477302" y="147430"/>
                          </a:cubicBezTo>
                          <a:cubicBezTo>
                            <a:pt x="512173" y="153888"/>
                            <a:pt x="569000" y="177135"/>
                            <a:pt x="593539" y="186176"/>
                          </a:cubicBezTo>
                          <a:cubicBezTo>
                            <a:pt x="618078" y="195217"/>
                            <a:pt x="618078" y="214589"/>
                            <a:pt x="624536" y="201674"/>
                          </a:cubicBezTo>
                          <a:cubicBezTo>
                            <a:pt x="630994" y="188759"/>
                            <a:pt x="650366" y="139681"/>
                            <a:pt x="632285" y="108685"/>
                          </a:cubicBezTo>
                          <a:cubicBezTo>
                            <a:pt x="614204" y="77689"/>
                            <a:pt x="553502" y="57023"/>
                            <a:pt x="477302" y="38942"/>
                          </a:cubicBezTo>
                          <a:close/>
                        </a:path>
                      </a:pathLst>
                    </a:custGeom>
                    <a:solidFill>
                      <a:srgbClr val="924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6" name="円/楕円 587">
                      <a:extLst>
                        <a:ext uri="{FF2B5EF4-FFF2-40B4-BE49-F238E27FC236}">
                          <a16:creationId xmlns:a16="http://schemas.microsoft.com/office/drawing/2014/main" id="{A43F1724-ECD5-568D-F331-20F5E1C4C5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59686" y="3281800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7" name="円/楕円 588">
                      <a:extLst>
                        <a:ext uri="{FF2B5EF4-FFF2-40B4-BE49-F238E27FC236}">
                          <a16:creationId xmlns:a16="http://schemas.microsoft.com/office/drawing/2014/main" id="{77F10423-80D7-CC4E-CBFC-3BF175F112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08398" y="3274051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8" name="円/楕円 589">
                      <a:extLst>
                        <a:ext uri="{FF2B5EF4-FFF2-40B4-BE49-F238E27FC236}">
                          <a16:creationId xmlns:a16="http://schemas.microsoft.com/office/drawing/2014/main" id="{A93C258C-7332-264D-AE37-BE4881975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1131" y="3514274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9" name="円/楕円 590">
                      <a:extLst>
                        <a:ext uri="{FF2B5EF4-FFF2-40B4-BE49-F238E27FC236}">
                          <a16:creationId xmlns:a16="http://schemas.microsoft.com/office/drawing/2014/main" id="{73FC3225-6AA3-A296-2CE7-AEF5E13EB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7437" y="3746748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70" name="円/楕円 591">
                      <a:extLst>
                        <a:ext uri="{FF2B5EF4-FFF2-40B4-BE49-F238E27FC236}">
                          <a16:creationId xmlns:a16="http://schemas.microsoft.com/office/drawing/2014/main" id="{8BC2441D-A057-CD31-34C8-CEB758B7CA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4963" y="3591765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28" name="グループ化 127">
                    <a:extLst>
                      <a:ext uri="{FF2B5EF4-FFF2-40B4-BE49-F238E27FC236}">
                        <a16:creationId xmlns:a16="http://schemas.microsoft.com/office/drawing/2014/main" id="{390D799E-4ED1-F9D1-23C3-FB21EEA97688}"/>
                      </a:ext>
                    </a:extLst>
                  </p:cNvPr>
                  <p:cNvGrpSpPr/>
                  <p:nvPr/>
                </p:nvGrpSpPr>
                <p:grpSpPr>
                  <a:xfrm rot="18781202">
                    <a:off x="2470529" y="3332692"/>
                    <a:ext cx="1703272" cy="1481007"/>
                    <a:chOff x="1799440" y="2900386"/>
                    <a:chExt cx="1703272" cy="1481007"/>
                  </a:xfrm>
                </p:grpSpPr>
                <p:sp>
                  <p:nvSpPr>
                    <p:cNvPr id="154" name="フリーフォーム 98">
                      <a:extLst>
                        <a:ext uri="{FF2B5EF4-FFF2-40B4-BE49-F238E27FC236}">
                          <a16:creationId xmlns:a16="http://schemas.microsoft.com/office/drawing/2014/main" id="{41994960-FF66-A304-2F14-018FF06D7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9440" y="2900386"/>
                      <a:ext cx="1703272" cy="1481007"/>
                    </a:xfrm>
                    <a:custGeom>
                      <a:avLst/>
                      <a:gdLst>
                        <a:gd name="connsiteX0" fmla="*/ 743936 w 1703272"/>
                        <a:gd name="connsiteY0" fmla="*/ 124882 h 1481709"/>
                        <a:gd name="connsiteX1" fmla="*/ 495963 w 1703272"/>
                        <a:gd name="connsiteY1" fmla="*/ 896 h 1481709"/>
                        <a:gd name="connsiteX2" fmla="*/ 247990 w 1703272"/>
                        <a:gd name="connsiteY2" fmla="*/ 78387 h 1481709"/>
                        <a:gd name="connsiteX3" fmla="*/ 247990 w 1703272"/>
                        <a:gd name="connsiteY3" fmla="*/ 248868 h 1481709"/>
                        <a:gd name="connsiteX4" fmla="*/ 232492 w 1703272"/>
                        <a:gd name="connsiteY4" fmla="*/ 279865 h 1481709"/>
                        <a:gd name="connsiteX5" fmla="*/ 100756 w 1703272"/>
                        <a:gd name="connsiteY5" fmla="*/ 334109 h 1481709"/>
                        <a:gd name="connsiteX6" fmla="*/ 17 w 1703272"/>
                        <a:gd name="connsiteY6" fmla="*/ 520089 h 1481709"/>
                        <a:gd name="connsiteX7" fmla="*/ 93007 w 1703272"/>
                        <a:gd name="connsiteY7" fmla="*/ 706068 h 1481709"/>
                        <a:gd name="connsiteX8" fmla="*/ 139502 w 1703272"/>
                        <a:gd name="connsiteY8" fmla="*/ 969540 h 1481709"/>
                        <a:gd name="connsiteX9" fmla="*/ 317733 w 1703272"/>
                        <a:gd name="connsiteY9" fmla="*/ 1140021 h 1481709"/>
                        <a:gd name="connsiteX10" fmla="*/ 449468 w 1703272"/>
                        <a:gd name="connsiteY10" fmla="*/ 1124523 h 1481709"/>
                        <a:gd name="connsiteX11" fmla="*/ 550207 w 1703272"/>
                        <a:gd name="connsiteY11" fmla="*/ 1279506 h 1481709"/>
                        <a:gd name="connsiteX12" fmla="*/ 666444 w 1703272"/>
                        <a:gd name="connsiteY12" fmla="*/ 1411241 h 1481709"/>
                        <a:gd name="connsiteX13" fmla="*/ 836926 w 1703272"/>
                        <a:gd name="connsiteY13" fmla="*/ 1434489 h 1481709"/>
                        <a:gd name="connsiteX14" fmla="*/ 1015156 w 1703272"/>
                        <a:gd name="connsiteY14" fmla="*/ 1380245 h 1481709"/>
                        <a:gd name="connsiteX15" fmla="*/ 1232133 w 1703272"/>
                        <a:gd name="connsiteY15" fmla="*/ 1480984 h 1481709"/>
                        <a:gd name="connsiteX16" fmla="*/ 1487855 w 1703272"/>
                        <a:gd name="connsiteY16" fmla="*/ 1318252 h 1481709"/>
                        <a:gd name="connsiteX17" fmla="*/ 1596343 w 1703272"/>
                        <a:gd name="connsiteY17" fmla="*/ 1109024 h 1481709"/>
                        <a:gd name="connsiteX18" fmla="*/ 1518851 w 1703272"/>
                        <a:gd name="connsiteY18" fmla="*/ 1016035 h 1481709"/>
                        <a:gd name="connsiteX19" fmla="*/ 1689333 w 1703272"/>
                        <a:gd name="connsiteY19" fmla="*/ 760313 h 1481709"/>
                        <a:gd name="connsiteX20" fmla="*/ 1673834 w 1703272"/>
                        <a:gd name="connsiteY20" fmla="*/ 628577 h 1481709"/>
                        <a:gd name="connsiteX21" fmla="*/ 1518851 w 1703272"/>
                        <a:gd name="connsiteY21" fmla="*/ 434848 h 1481709"/>
                        <a:gd name="connsiteX22" fmla="*/ 1348370 w 1703272"/>
                        <a:gd name="connsiteY22" fmla="*/ 388353 h 1481709"/>
                        <a:gd name="connsiteX23" fmla="*/ 1301875 w 1703272"/>
                        <a:gd name="connsiteY23" fmla="*/ 210123 h 1481709"/>
                        <a:gd name="connsiteX24" fmla="*/ 1216634 w 1703272"/>
                        <a:gd name="connsiteY24" fmla="*/ 70638 h 1481709"/>
                        <a:gd name="connsiteX25" fmla="*/ 1046153 w 1703272"/>
                        <a:gd name="connsiteY25" fmla="*/ 55140 h 1481709"/>
                        <a:gd name="connsiteX26" fmla="*/ 898919 w 1703272"/>
                        <a:gd name="connsiteY26" fmla="*/ 62889 h 1481709"/>
                        <a:gd name="connsiteX27" fmla="*/ 774933 w 1703272"/>
                        <a:gd name="connsiteY27" fmla="*/ 16394 h 1481709"/>
                        <a:gd name="connsiteX28" fmla="*/ 743936 w 1703272"/>
                        <a:gd name="connsiteY28" fmla="*/ 124882 h 1481709"/>
                        <a:gd name="connsiteX0" fmla="*/ 658696 w 1703272"/>
                        <a:gd name="connsiteY0" fmla="*/ 54438 h 1481007"/>
                        <a:gd name="connsiteX1" fmla="*/ 495963 w 1703272"/>
                        <a:gd name="connsiteY1" fmla="*/ 194 h 1481007"/>
                        <a:gd name="connsiteX2" fmla="*/ 247990 w 1703272"/>
                        <a:gd name="connsiteY2" fmla="*/ 77685 h 1481007"/>
                        <a:gd name="connsiteX3" fmla="*/ 247990 w 1703272"/>
                        <a:gd name="connsiteY3" fmla="*/ 248166 h 1481007"/>
                        <a:gd name="connsiteX4" fmla="*/ 232492 w 1703272"/>
                        <a:gd name="connsiteY4" fmla="*/ 279163 h 1481007"/>
                        <a:gd name="connsiteX5" fmla="*/ 100756 w 1703272"/>
                        <a:gd name="connsiteY5" fmla="*/ 333407 h 1481007"/>
                        <a:gd name="connsiteX6" fmla="*/ 17 w 1703272"/>
                        <a:gd name="connsiteY6" fmla="*/ 519387 h 1481007"/>
                        <a:gd name="connsiteX7" fmla="*/ 93007 w 1703272"/>
                        <a:gd name="connsiteY7" fmla="*/ 705366 h 1481007"/>
                        <a:gd name="connsiteX8" fmla="*/ 139502 w 1703272"/>
                        <a:gd name="connsiteY8" fmla="*/ 968838 h 1481007"/>
                        <a:gd name="connsiteX9" fmla="*/ 317733 w 1703272"/>
                        <a:gd name="connsiteY9" fmla="*/ 1139319 h 1481007"/>
                        <a:gd name="connsiteX10" fmla="*/ 449468 w 1703272"/>
                        <a:gd name="connsiteY10" fmla="*/ 1123821 h 1481007"/>
                        <a:gd name="connsiteX11" fmla="*/ 550207 w 1703272"/>
                        <a:gd name="connsiteY11" fmla="*/ 1278804 h 1481007"/>
                        <a:gd name="connsiteX12" fmla="*/ 666444 w 1703272"/>
                        <a:gd name="connsiteY12" fmla="*/ 1410539 h 1481007"/>
                        <a:gd name="connsiteX13" fmla="*/ 836926 w 1703272"/>
                        <a:gd name="connsiteY13" fmla="*/ 1433787 h 1481007"/>
                        <a:gd name="connsiteX14" fmla="*/ 1015156 w 1703272"/>
                        <a:gd name="connsiteY14" fmla="*/ 1379543 h 1481007"/>
                        <a:gd name="connsiteX15" fmla="*/ 1232133 w 1703272"/>
                        <a:gd name="connsiteY15" fmla="*/ 1480282 h 1481007"/>
                        <a:gd name="connsiteX16" fmla="*/ 1487855 w 1703272"/>
                        <a:gd name="connsiteY16" fmla="*/ 1317550 h 1481007"/>
                        <a:gd name="connsiteX17" fmla="*/ 1596343 w 1703272"/>
                        <a:gd name="connsiteY17" fmla="*/ 1108322 h 1481007"/>
                        <a:gd name="connsiteX18" fmla="*/ 1518851 w 1703272"/>
                        <a:gd name="connsiteY18" fmla="*/ 1015333 h 1481007"/>
                        <a:gd name="connsiteX19" fmla="*/ 1689333 w 1703272"/>
                        <a:gd name="connsiteY19" fmla="*/ 759611 h 1481007"/>
                        <a:gd name="connsiteX20" fmla="*/ 1673834 w 1703272"/>
                        <a:gd name="connsiteY20" fmla="*/ 627875 h 1481007"/>
                        <a:gd name="connsiteX21" fmla="*/ 1518851 w 1703272"/>
                        <a:gd name="connsiteY21" fmla="*/ 434146 h 1481007"/>
                        <a:gd name="connsiteX22" fmla="*/ 1348370 w 1703272"/>
                        <a:gd name="connsiteY22" fmla="*/ 387651 h 1481007"/>
                        <a:gd name="connsiteX23" fmla="*/ 1301875 w 1703272"/>
                        <a:gd name="connsiteY23" fmla="*/ 209421 h 1481007"/>
                        <a:gd name="connsiteX24" fmla="*/ 1216634 w 1703272"/>
                        <a:gd name="connsiteY24" fmla="*/ 69936 h 1481007"/>
                        <a:gd name="connsiteX25" fmla="*/ 1046153 w 1703272"/>
                        <a:gd name="connsiteY25" fmla="*/ 54438 h 1481007"/>
                        <a:gd name="connsiteX26" fmla="*/ 898919 w 1703272"/>
                        <a:gd name="connsiteY26" fmla="*/ 62187 h 1481007"/>
                        <a:gd name="connsiteX27" fmla="*/ 774933 w 1703272"/>
                        <a:gd name="connsiteY27" fmla="*/ 15692 h 1481007"/>
                        <a:gd name="connsiteX28" fmla="*/ 658696 w 1703272"/>
                        <a:gd name="connsiteY28" fmla="*/ 54438 h 1481007"/>
                        <a:gd name="connsiteX0" fmla="*/ 658696 w 1703272"/>
                        <a:gd name="connsiteY0" fmla="*/ 54438 h 1481007"/>
                        <a:gd name="connsiteX1" fmla="*/ 495963 w 1703272"/>
                        <a:gd name="connsiteY1" fmla="*/ 194 h 1481007"/>
                        <a:gd name="connsiteX2" fmla="*/ 247990 w 1703272"/>
                        <a:gd name="connsiteY2" fmla="*/ 77685 h 1481007"/>
                        <a:gd name="connsiteX3" fmla="*/ 247990 w 1703272"/>
                        <a:gd name="connsiteY3" fmla="*/ 248166 h 1481007"/>
                        <a:gd name="connsiteX4" fmla="*/ 232492 w 1703272"/>
                        <a:gd name="connsiteY4" fmla="*/ 279163 h 1481007"/>
                        <a:gd name="connsiteX5" fmla="*/ 100756 w 1703272"/>
                        <a:gd name="connsiteY5" fmla="*/ 333407 h 1481007"/>
                        <a:gd name="connsiteX6" fmla="*/ 17 w 1703272"/>
                        <a:gd name="connsiteY6" fmla="*/ 519387 h 1481007"/>
                        <a:gd name="connsiteX7" fmla="*/ 93007 w 1703272"/>
                        <a:gd name="connsiteY7" fmla="*/ 705366 h 1481007"/>
                        <a:gd name="connsiteX8" fmla="*/ 139502 w 1703272"/>
                        <a:gd name="connsiteY8" fmla="*/ 968838 h 1481007"/>
                        <a:gd name="connsiteX9" fmla="*/ 317733 w 1703272"/>
                        <a:gd name="connsiteY9" fmla="*/ 1139319 h 1481007"/>
                        <a:gd name="connsiteX10" fmla="*/ 449468 w 1703272"/>
                        <a:gd name="connsiteY10" fmla="*/ 1123821 h 1481007"/>
                        <a:gd name="connsiteX11" fmla="*/ 550207 w 1703272"/>
                        <a:gd name="connsiteY11" fmla="*/ 1278804 h 1481007"/>
                        <a:gd name="connsiteX12" fmla="*/ 666444 w 1703272"/>
                        <a:gd name="connsiteY12" fmla="*/ 1410539 h 1481007"/>
                        <a:gd name="connsiteX13" fmla="*/ 836926 w 1703272"/>
                        <a:gd name="connsiteY13" fmla="*/ 1433787 h 1481007"/>
                        <a:gd name="connsiteX14" fmla="*/ 1015156 w 1703272"/>
                        <a:gd name="connsiteY14" fmla="*/ 1379543 h 1481007"/>
                        <a:gd name="connsiteX15" fmla="*/ 1232133 w 1703272"/>
                        <a:gd name="connsiteY15" fmla="*/ 1480282 h 1481007"/>
                        <a:gd name="connsiteX16" fmla="*/ 1487855 w 1703272"/>
                        <a:gd name="connsiteY16" fmla="*/ 1317550 h 1481007"/>
                        <a:gd name="connsiteX17" fmla="*/ 1596343 w 1703272"/>
                        <a:gd name="connsiteY17" fmla="*/ 1108322 h 1481007"/>
                        <a:gd name="connsiteX18" fmla="*/ 1518851 w 1703272"/>
                        <a:gd name="connsiteY18" fmla="*/ 1015333 h 1481007"/>
                        <a:gd name="connsiteX19" fmla="*/ 1689333 w 1703272"/>
                        <a:gd name="connsiteY19" fmla="*/ 759611 h 1481007"/>
                        <a:gd name="connsiteX20" fmla="*/ 1673834 w 1703272"/>
                        <a:gd name="connsiteY20" fmla="*/ 627875 h 1481007"/>
                        <a:gd name="connsiteX21" fmla="*/ 1518851 w 1703272"/>
                        <a:gd name="connsiteY21" fmla="*/ 434146 h 1481007"/>
                        <a:gd name="connsiteX22" fmla="*/ 1348370 w 1703272"/>
                        <a:gd name="connsiteY22" fmla="*/ 387651 h 1481007"/>
                        <a:gd name="connsiteX23" fmla="*/ 1363868 w 1703272"/>
                        <a:gd name="connsiteY23" fmla="*/ 217170 h 1481007"/>
                        <a:gd name="connsiteX24" fmla="*/ 1216634 w 1703272"/>
                        <a:gd name="connsiteY24" fmla="*/ 69936 h 1481007"/>
                        <a:gd name="connsiteX25" fmla="*/ 1046153 w 1703272"/>
                        <a:gd name="connsiteY25" fmla="*/ 54438 h 1481007"/>
                        <a:gd name="connsiteX26" fmla="*/ 898919 w 1703272"/>
                        <a:gd name="connsiteY26" fmla="*/ 62187 h 1481007"/>
                        <a:gd name="connsiteX27" fmla="*/ 774933 w 1703272"/>
                        <a:gd name="connsiteY27" fmla="*/ 15692 h 1481007"/>
                        <a:gd name="connsiteX28" fmla="*/ 658696 w 1703272"/>
                        <a:gd name="connsiteY28" fmla="*/ 54438 h 1481007"/>
                        <a:gd name="connsiteX0" fmla="*/ 658696 w 1703272"/>
                        <a:gd name="connsiteY0" fmla="*/ 54438 h 1481007"/>
                        <a:gd name="connsiteX1" fmla="*/ 495963 w 1703272"/>
                        <a:gd name="connsiteY1" fmla="*/ 194 h 1481007"/>
                        <a:gd name="connsiteX2" fmla="*/ 247990 w 1703272"/>
                        <a:gd name="connsiteY2" fmla="*/ 77685 h 1481007"/>
                        <a:gd name="connsiteX3" fmla="*/ 247990 w 1703272"/>
                        <a:gd name="connsiteY3" fmla="*/ 248166 h 1481007"/>
                        <a:gd name="connsiteX4" fmla="*/ 232492 w 1703272"/>
                        <a:gd name="connsiteY4" fmla="*/ 279163 h 1481007"/>
                        <a:gd name="connsiteX5" fmla="*/ 100756 w 1703272"/>
                        <a:gd name="connsiteY5" fmla="*/ 333407 h 1481007"/>
                        <a:gd name="connsiteX6" fmla="*/ 17 w 1703272"/>
                        <a:gd name="connsiteY6" fmla="*/ 519387 h 1481007"/>
                        <a:gd name="connsiteX7" fmla="*/ 93007 w 1703272"/>
                        <a:gd name="connsiteY7" fmla="*/ 705366 h 1481007"/>
                        <a:gd name="connsiteX8" fmla="*/ 139502 w 1703272"/>
                        <a:gd name="connsiteY8" fmla="*/ 968838 h 1481007"/>
                        <a:gd name="connsiteX9" fmla="*/ 317733 w 1703272"/>
                        <a:gd name="connsiteY9" fmla="*/ 1139319 h 1481007"/>
                        <a:gd name="connsiteX10" fmla="*/ 449468 w 1703272"/>
                        <a:gd name="connsiteY10" fmla="*/ 1123821 h 1481007"/>
                        <a:gd name="connsiteX11" fmla="*/ 550207 w 1703272"/>
                        <a:gd name="connsiteY11" fmla="*/ 1278804 h 1481007"/>
                        <a:gd name="connsiteX12" fmla="*/ 666444 w 1703272"/>
                        <a:gd name="connsiteY12" fmla="*/ 1410539 h 1481007"/>
                        <a:gd name="connsiteX13" fmla="*/ 836926 w 1703272"/>
                        <a:gd name="connsiteY13" fmla="*/ 1433787 h 1481007"/>
                        <a:gd name="connsiteX14" fmla="*/ 1015156 w 1703272"/>
                        <a:gd name="connsiteY14" fmla="*/ 1379543 h 1481007"/>
                        <a:gd name="connsiteX15" fmla="*/ 1232133 w 1703272"/>
                        <a:gd name="connsiteY15" fmla="*/ 1480282 h 1481007"/>
                        <a:gd name="connsiteX16" fmla="*/ 1487855 w 1703272"/>
                        <a:gd name="connsiteY16" fmla="*/ 1317550 h 1481007"/>
                        <a:gd name="connsiteX17" fmla="*/ 1596343 w 1703272"/>
                        <a:gd name="connsiteY17" fmla="*/ 1108322 h 1481007"/>
                        <a:gd name="connsiteX18" fmla="*/ 1518851 w 1703272"/>
                        <a:gd name="connsiteY18" fmla="*/ 1015333 h 1481007"/>
                        <a:gd name="connsiteX19" fmla="*/ 1689333 w 1703272"/>
                        <a:gd name="connsiteY19" fmla="*/ 759611 h 1481007"/>
                        <a:gd name="connsiteX20" fmla="*/ 1673834 w 1703272"/>
                        <a:gd name="connsiteY20" fmla="*/ 627875 h 1481007"/>
                        <a:gd name="connsiteX21" fmla="*/ 1518851 w 1703272"/>
                        <a:gd name="connsiteY21" fmla="*/ 434146 h 1481007"/>
                        <a:gd name="connsiteX22" fmla="*/ 1379367 w 1703272"/>
                        <a:gd name="connsiteY22" fmla="*/ 379902 h 1481007"/>
                        <a:gd name="connsiteX23" fmla="*/ 1363868 w 1703272"/>
                        <a:gd name="connsiteY23" fmla="*/ 217170 h 1481007"/>
                        <a:gd name="connsiteX24" fmla="*/ 1216634 w 1703272"/>
                        <a:gd name="connsiteY24" fmla="*/ 69936 h 1481007"/>
                        <a:gd name="connsiteX25" fmla="*/ 1046153 w 1703272"/>
                        <a:gd name="connsiteY25" fmla="*/ 54438 h 1481007"/>
                        <a:gd name="connsiteX26" fmla="*/ 898919 w 1703272"/>
                        <a:gd name="connsiteY26" fmla="*/ 62187 h 1481007"/>
                        <a:gd name="connsiteX27" fmla="*/ 774933 w 1703272"/>
                        <a:gd name="connsiteY27" fmla="*/ 15692 h 1481007"/>
                        <a:gd name="connsiteX28" fmla="*/ 658696 w 1703272"/>
                        <a:gd name="connsiteY28" fmla="*/ 54438 h 1481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703272" h="1481007">
                          <a:moveTo>
                            <a:pt x="658696" y="54438"/>
                          </a:moveTo>
                          <a:cubicBezTo>
                            <a:pt x="612201" y="51855"/>
                            <a:pt x="564414" y="-3681"/>
                            <a:pt x="495963" y="194"/>
                          </a:cubicBezTo>
                          <a:cubicBezTo>
                            <a:pt x="427512" y="4069"/>
                            <a:pt x="289319" y="36356"/>
                            <a:pt x="247990" y="77685"/>
                          </a:cubicBezTo>
                          <a:cubicBezTo>
                            <a:pt x="206661" y="119014"/>
                            <a:pt x="250573" y="214586"/>
                            <a:pt x="247990" y="248166"/>
                          </a:cubicBezTo>
                          <a:cubicBezTo>
                            <a:pt x="245407" y="281746"/>
                            <a:pt x="257031" y="264956"/>
                            <a:pt x="232492" y="279163"/>
                          </a:cubicBezTo>
                          <a:cubicBezTo>
                            <a:pt x="207953" y="293370"/>
                            <a:pt x="139502" y="293370"/>
                            <a:pt x="100756" y="333407"/>
                          </a:cubicBezTo>
                          <a:cubicBezTo>
                            <a:pt x="62010" y="373444"/>
                            <a:pt x="1308" y="457394"/>
                            <a:pt x="17" y="519387"/>
                          </a:cubicBezTo>
                          <a:cubicBezTo>
                            <a:pt x="-1274" y="581380"/>
                            <a:pt x="69759" y="630457"/>
                            <a:pt x="93007" y="705366"/>
                          </a:cubicBezTo>
                          <a:cubicBezTo>
                            <a:pt x="116255" y="780275"/>
                            <a:pt x="102048" y="896513"/>
                            <a:pt x="139502" y="968838"/>
                          </a:cubicBezTo>
                          <a:cubicBezTo>
                            <a:pt x="176956" y="1041164"/>
                            <a:pt x="266072" y="1113489"/>
                            <a:pt x="317733" y="1139319"/>
                          </a:cubicBezTo>
                          <a:cubicBezTo>
                            <a:pt x="369394" y="1165149"/>
                            <a:pt x="410722" y="1100574"/>
                            <a:pt x="449468" y="1123821"/>
                          </a:cubicBezTo>
                          <a:cubicBezTo>
                            <a:pt x="488214" y="1147068"/>
                            <a:pt x="514044" y="1231018"/>
                            <a:pt x="550207" y="1278804"/>
                          </a:cubicBezTo>
                          <a:cubicBezTo>
                            <a:pt x="586370" y="1326590"/>
                            <a:pt x="618658" y="1384709"/>
                            <a:pt x="666444" y="1410539"/>
                          </a:cubicBezTo>
                          <a:cubicBezTo>
                            <a:pt x="714230" y="1436369"/>
                            <a:pt x="778807" y="1438953"/>
                            <a:pt x="836926" y="1433787"/>
                          </a:cubicBezTo>
                          <a:cubicBezTo>
                            <a:pt x="895045" y="1428621"/>
                            <a:pt x="949288" y="1371794"/>
                            <a:pt x="1015156" y="1379543"/>
                          </a:cubicBezTo>
                          <a:cubicBezTo>
                            <a:pt x="1081024" y="1387292"/>
                            <a:pt x="1153350" y="1490614"/>
                            <a:pt x="1232133" y="1480282"/>
                          </a:cubicBezTo>
                          <a:cubicBezTo>
                            <a:pt x="1310916" y="1469950"/>
                            <a:pt x="1427153" y="1379543"/>
                            <a:pt x="1487855" y="1317550"/>
                          </a:cubicBezTo>
                          <a:cubicBezTo>
                            <a:pt x="1548557" y="1255557"/>
                            <a:pt x="1591177" y="1158691"/>
                            <a:pt x="1596343" y="1108322"/>
                          </a:cubicBezTo>
                          <a:cubicBezTo>
                            <a:pt x="1601509" y="1057953"/>
                            <a:pt x="1503353" y="1073452"/>
                            <a:pt x="1518851" y="1015333"/>
                          </a:cubicBezTo>
                          <a:cubicBezTo>
                            <a:pt x="1534349" y="957214"/>
                            <a:pt x="1663503" y="824187"/>
                            <a:pt x="1689333" y="759611"/>
                          </a:cubicBezTo>
                          <a:cubicBezTo>
                            <a:pt x="1715164" y="695035"/>
                            <a:pt x="1702248" y="682119"/>
                            <a:pt x="1673834" y="627875"/>
                          </a:cubicBezTo>
                          <a:cubicBezTo>
                            <a:pt x="1645420" y="573631"/>
                            <a:pt x="1567929" y="475475"/>
                            <a:pt x="1518851" y="434146"/>
                          </a:cubicBezTo>
                          <a:cubicBezTo>
                            <a:pt x="1469773" y="392817"/>
                            <a:pt x="1405197" y="416065"/>
                            <a:pt x="1379367" y="379902"/>
                          </a:cubicBezTo>
                          <a:cubicBezTo>
                            <a:pt x="1353537" y="343739"/>
                            <a:pt x="1390990" y="268831"/>
                            <a:pt x="1363868" y="217170"/>
                          </a:cubicBezTo>
                          <a:cubicBezTo>
                            <a:pt x="1336746" y="165509"/>
                            <a:pt x="1269586" y="97058"/>
                            <a:pt x="1216634" y="69936"/>
                          </a:cubicBezTo>
                          <a:cubicBezTo>
                            <a:pt x="1163682" y="42814"/>
                            <a:pt x="1099105" y="55729"/>
                            <a:pt x="1046153" y="54438"/>
                          </a:cubicBezTo>
                          <a:cubicBezTo>
                            <a:pt x="993201" y="53147"/>
                            <a:pt x="944122" y="68645"/>
                            <a:pt x="898919" y="62187"/>
                          </a:cubicBezTo>
                          <a:cubicBezTo>
                            <a:pt x="853716" y="55729"/>
                            <a:pt x="814970" y="16983"/>
                            <a:pt x="774933" y="15692"/>
                          </a:cubicBezTo>
                          <a:cubicBezTo>
                            <a:pt x="734896" y="14401"/>
                            <a:pt x="705191" y="57021"/>
                            <a:pt x="658696" y="54438"/>
                          </a:cubicBezTo>
                          <a:close/>
                        </a:path>
                      </a:pathLst>
                    </a:custGeom>
                    <a:blipFill>
                      <a:blip r:embed="rId7">
                        <a:duotone>
                          <a:schemeClr val="accent6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rightnessContrast bright="24000" contrast="-44000"/>
                                </a14:imgEffect>
                              </a14:imgLayer>
                            </a14:imgProps>
                          </a:ext>
                        </a:extLst>
                      </a:blip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55" name="フリーフォーム 99">
                      <a:extLst>
                        <a:ext uri="{FF2B5EF4-FFF2-40B4-BE49-F238E27FC236}">
                          <a16:creationId xmlns:a16="http://schemas.microsoft.com/office/drawing/2014/main" id="{6C3AF9CB-EFF0-091E-84C3-0401CCAB6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16177" y="3037598"/>
                      <a:ext cx="837598" cy="348846"/>
                    </a:xfrm>
                    <a:custGeom>
                      <a:avLst/>
                      <a:gdLst>
                        <a:gd name="connsiteX0" fmla="*/ 836989 w 837598"/>
                        <a:gd name="connsiteY0" fmla="*/ 286788 h 348846"/>
                        <a:gd name="connsiteX1" fmla="*/ 713003 w 837598"/>
                        <a:gd name="connsiteY1" fmla="*/ 77561 h 348846"/>
                        <a:gd name="connsiteX2" fmla="*/ 558020 w 837598"/>
                        <a:gd name="connsiteY2" fmla="*/ 77561 h 348846"/>
                        <a:gd name="connsiteX3" fmla="*/ 426284 w 837598"/>
                        <a:gd name="connsiteY3" fmla="*/ 31066 h 348846"/>
                        <a:gd name="connsiteX4" fmla="*/ 286799 w 837598"/>
                        <a:gd name="connsiteY4" fmla="*/ 70 h 348846"/>
                        <a:gd name="connsiteX5" fmla="*/ 209308 w 837598"/>
                        <a:gd name="connsiteY5" fmla="*/ 23317 h 348846"/>
                        <a:gd name="connsiteX6" fmla="*/ 116318 w 837598"/>
                        <a:gd name="connsiteY6" fmla="*/ 46565 h 348846"/>
                        <a:gd name="connsiteX7" fmla="*/ 81 w 837598"/>
                        <a:gd name="connsiteY7" fmla="*/ 54314 h 348846"/>
                        <a:gd name="connsiteX8" fmla="*/ 100820 w 837598"/>
                        <a:gd name="connsiteY8" fmla="*/ 178300 h 348846"/>
                        <a:gd name="connsiteX9" fmla="*/ 263552 w 837598"/>
                        <a:gd name="connsiteY9" fmla="*/ 100809 h 348846"/>
                        <a:gd name="connsiteX10" fmla="*/ 348792 w 837598"/>
                        <a:gd name="connsiteY10" fmla="*/ 108558 h 348846"/>
                        <a:gd name="connsiteX11" fmla="*/ 364291 w 837598"/>
                        <a:gd name="connsiteY11" fmla="*/ 209297 h 348846"/>
                        <a:gd name="connsiteX12" fmla="*/ 527023 w 837598"/>
                        <a:gd name="connsiteY12" fmla="*/ 162802 h 348846"/>
                        <a:gd name="connsiteX13" fmla="*/ 635511 w 837598"/>
                        <a:gd name="connsiteY13" fmla="*/ 224795 h 348846"/>
                        <a:gd name="connsiteX14" fmla="*/ 720752 w 837598"/>
                        <a:gd name="connsiteY14" fmla="*/ 271290 h 348846"/>
                        <a:gd name="connsiteX15" fmla="*/ 759498 w 837598"/>
                        <a:gd name="connsiteY15" fmla="*/ 348782 h 348846"/>
                        <a:gd name="connsiteX16" fmla="*/ 836989 w 837598"/>
                        <a:gd name="connsiteY16" fmla="*/ 286788 h 348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837598" h="348846">
                          <a:moveTo>
                            <a:pt x="836989" y="286788"/>
                          </a:moveTo>
                          <a:cubicBezTo>
                            <a:pt x="829240" y="241585"/>
                            <a:pt x="759498" y="112432"/>
                            <a:pt x="713003" y="77561"/>
                          </a:cubicBezTo>
                          <a:cubicBezTo>
                            <a:pt x="666508" y="42690"/>
                            <a:pt x="605806" y="85310"/>
                            <a:pt x="558020" y="77561"/>
                          </a:cubicBezTo>
                          <a:cubicBezTo>
                            <a:pt x="510233" y="69812"/>
                            <a:pt x="471487" y="43981"/>
                            <a:pt x="426284" y="31066"/>
                          </a:cubicBezTo>
                          <a:cubicBezTo>
                            <a:pt x="381080" y="18151"/>
                            <a:pt x="322962" y="1361"/>
                            <a:pt x="286799" y="70"/>
                          </a:cubicBezTo>
                          <a:cubicBezTo>
                            <a:pt x="250636" y="-1222"/>
                            <a:pt x="237721" y="15568"/>
                            <a:pt x="209308" y="23317"/>
                          </a:cubicBezTo>
                          <a:cubicBezTo>
                            <a:pt x="180895" y="31066"/>
                            <a:pt x="151189" y="41399"/>
                            <a:pt x="116318" y="46565"/>
                          </a:cubicBezTo>
                          <a:cubicBezTo>
                            <a:pt x="81447" y="51731"/>
                            <a:pt x="2664" y="32358"/>
                            <a:pt x="81" y="54314"/>
                          </a:cubicBezTo>
                          <a:cubicBezTo>
                            <a:pt x="-2502" y="76270"/>
                            <a:pt x="56908" y="170551"/>
                            <a:pt x="100820" y="178300"/>
                          </a:cubicBezTo>
                          <a:cubicBezTo>
                            <a:pt x="144732" y="186049"/>
                            <a:pt x="222223" y="112433"/>
                            <a:pt x="263552" y="100809"/>
                          </a:cubicBezTo>
                          <a:cubicBezTo>
                            <a:pt x="304881" y="89185"/>
                            <a:pt x="332002" y="90477"/>
                            <a:pt x="348792" y="108558"/>
                          </a:cubicBezTo>
                          <a:cubicBezTo>
                            <a:pt x="365582" y="126639"/>
                            <a:pt x="334586" y="200256"/>
                            <a:pt x="364291" y="209297"/>
                          </a:cubicBezTo>
                          <a:cubicBezTo>
                            <a:pt x="393996" y="218338"/>
                            <a:pt x="481820" y="160219"/>
                            <a:pt x="527023" y="162802"/>
                          </a:cubicBezTo>
                          <a:cubicBezTo>
                            <a:pt x="572226" y="165385"/>
                            <a:pt x="603223" y="206714"/>
                            <a:pt x="635511" y="224795"/>
                          </a:cubicBezTo>
                          <a:cubicBezTo>
                            <a:pt x="667799" y="242876"/>
                            <a:pt x="700088" y="250626"/>
                            <a:pt x="720752" y="271290"/>
                          </a:cubicBezTo>
                          <a:cubicBezTo>
                            <a:pt x="741416" y="291954"/>
                            <a:pt x="742708" y="347491"/>
                            <a:pt x="759498" y="348782"/>
                          </a:cubicBezTo>
                          <a:cubicBezTo>
                            <a:pt x="776288" y="350073"/>
                            <a:pt x="844738" y="331991"/>
                            <a:pt x="836989" y="286788"/>
                          </a:cubicBezTo>
                          <a:close/>
                        </a:path>
                      </a:pathLst>
                    </a:custGeom>
                    <a:solidFill>
                      <a:srgbClr val="FFA74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56" name="フリーフォーム 100">
                      <a:extLst>
                        <a:ext uri="{FF2B5EF4-FFF2-40B4-BE49-F238E27FC236}">
                          <a16:creationId xmlns:a16="http://schemas.microsoft.com/office/drawing/2014/main" id="{D453B2E0-6F94-EAA7-43A0-39FC0185429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376613" y="3828173"/>
                      <a:ext cx="837598" cy="348846"/>
                    </a:xfrm>
                    <a:custGeom>
                      <a:avLst/>
                      <a:gdLst>
                        <a:gd name="connsiteX0" fmla="*/ 836989 w 837598"/>
                        <a:gd name="connsiteY0" fmla="*/ 286788 h 348846"/>
                        <a:gd name="connsiteX1" fmla="*/ 713003 w 837598"/>
                        <a:gd name="connsiteY1" fmla="*/ 77561 h 348846"/>
                        <a:gd name="connsiteX2" fmla="*/ 558020 w 837598"/>
                        <a:gd name="connsiteY2" fmla="*/ 77561 h 348846"/>
                        <a:gd name="connsiteX3" fmla="*/ 426284 w 837598"/>
                        <a:gd name="connsiteY3" fmla="*/ 31066 h 348846"/>
                        <a:gd name="connsiteX4" fmla="*/ 286799 w 837598"/>
                        <a:gd name="connsiteY4" fmla="*/ 70 h 348846"/>
                        <a:gd name="connsiteX5" fmla="*/ 209308 w 837598"/>
                        <a:gd name="connsiteY5" fmla="*/ 23317 h 348846"/>
                        <a:gd name="connsiteX6" fmla="*/ 116318 w 837598"/>
                        <a:gd name="connsiteY6" fmla="*/ 46565 h 348846"/>
                        <a:gd name="connsiteX7" fmla="*/ 81 w 837598"/>
                        <a:gd name="connsiteY7" fmla="*/ 54314 h 348846"/>
                        <a:gd name="connsiteX8" fmla="*/ 100820 w 837598"/>
                        <a:gd name="connsiteY8" fmla="*/ 178300 h 348846"/>
                        <a:gd name="connsiteX9" fmla="*/ 263552 w 837598"/>
                        <a:gd name="connsiteY9" fmla="*/ 100809 h 348846"/>
                        <a:gd name="connsiteX10" fmla="*/ 348792 w 837598"/>
                        <a:gd name="connsiteY10" fmla="*/ 108558 h 348846"/>
                        <a:gd name="connsiteX11" fmla="*/ 364291 w 837598"/>
                        <a:gd name="connsiteY11" fmla="*/ 209297 h 348846"/>
                        <a:gd name="connsiteX12" fmla="*/ 527023 w 837598"/>
                        <a:gd name="connsiteY12" fmla="*/ 162802 h 348846"/>
                        <a:gd name="connsiteX13" fmla="*/ 635511 w 837598"/>
                        <a:gd name="connsiteY13" fmla="*/ 224795 h 348846"/>
                        <a:gd name="connsiteX14" fmla="*/ 720752 w 837598"/>
                        <a:gd name="connsiteY14" fmla="*/ 271290 h 348846"/>
                        <a:gd name="connsiteX15" fmla="*/ 759498 w 837598"/>
                        <a:gd name="connsiteY15" fmla="*/ 348782 h 348846"/>
                        <a:gd name="connsiteX16" fmla="*/ 836989 w 837598"/>
                        <a:gd name="connsiteY16" fmla="*/ 286788 h 3488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837598" h="348846">
                          <a:moveTo>
                            <a:pt x="836989" y="286788"/>
                          </a:moveTo>
                          <a:cubicBezTo>
                            <a:pt x="829240" y="241585"/>
                            <a:pt x="759498" y="112432"/>
                            <a:pt x="713003" y="77561"/>
                          </a:cubicBezTo>
                          <a:cubicBezTo>
                            <a:pt x="666508" y="42690"/>
                            <a:pt x="605806" y="85310"/>
                            <a:pt x="558020" y="77561"/>
                          </a:cubicBezTo>
                          <a:cubicBezTo>
                            <a:pt x="510233" y="69812"/>
                            <a:pt x="471487" y="43981"/>
                            <a:pt x="426284" y="31066"/>
                          </a:cubicBezTo>
                          <a:cubicBezTo>
                            <a:pt x="381080" y="18151"/>
                            <a:pt x="322962" y="1361"/>
                            <a:pt x="286799" y="70"/>
                          </a:cubicBezTo>
                          <a:cubicBezTo>
                            <a:pt x="250636" y="-1222"/>
                            <a:pt x="237721" y="15568"/>
                            <a:pt x="209308" y="23317"/>
                          </a:cubicBezTo>
                          <a:cubicBezTo>
                            <a:pt x="180895" y="31066"/>
                            <a:pt x="151189" y="41399"/>
                            <a:pt x="116318" y="46565"/>
                          </a:cubicBezTo>
                          <a:cubicBezTo>
                            <a:pt x="81447" y="51731"/>
                            <a:pt x="2664" y="32358"/>
                            <a:pt x="81" y="54314"/>
                          </a:cubicBezTo>
                          <a:cubicBezTo>
                            <a:pt x="-2502" y="76270"/>
                            <a:pt x="56908" y="170551"/>
                            <a:pt x="100820" y="178300"/>
                          </a:cubicBezTo>
                          <a:cubicBezTo>
                            <a:pt x="144732" y="186049"/>
                            <a:pt x="222223" y="112433"/>
                            <a:pt x="263552" y="100809"/>
                          </a:cubicBezTo>
                          <a:cubicBezTo>
                            <a:pt x="304881" y="89185"/>
                            <a:pt x="332002" y="90477"/>
                            <a:pt x="348792" y="108558"/>
                          </a:cubicBezTo>
                          <a:cubicBezTo>
                            <a:pt x="365582" y="126639"/>
                            <a:pt x="334586" y="200256"/>
                            <a:pt x="364291" y="209297"/>
                          </a:cubicBezTo>
                          <a:cubicBezTo>
                            <a:pt x="393996" y="218338"/>
                            <a:pt x="481820" y="160219"/>
                            <a:pt x="527023" y="162802"/>
                          </a:cubicBezTo>
                          <a:cubicBezTo>
                            <a:pt x="572226" y="165385"/>
                            <a:pt x="603223" y="206714"/>
                            <a:pt x="635511" y="224795"/>
                          </a:cubicBezTo>
                          <a:cubicBezTo>
                            <a:pt x="667799" y="242876"/>
                            <a:pt x="700088" y="250626"/>
                            <a:pt x="720752" y="271290"/>
                          </a:cubicBezTo>
                          <a:cubicBezTo>
                            <a:pt x="741416" y="291954"/>
                            <a:pt x="742708" y="347491"/>
                            <a:pt x="759498" y="348782"/>
                          </a:cubicBezTo>
                          <a:cubicBezTo>
                            <a:pt x="776288" y="350073"/>
                            <a:pt x="844738" y="331991"/>
                            <a:pt x="836989" y="286788"/>
                          </a:cubicBezTo>
                          <a:close/>
                        </a:path>
                      </a:pathLst>
                    </a:custGeom>
                    <a:solidFill>
                      <a:srgbClr val="924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57" name="円/楕円 578">
                      <a:extLst>
                        <a:ext uri="{FF2B5EF4-FFF2-40B4-BE49-F238E27FC236}">
                          <a16:creationId xmlns:a16="http://schemas.microsoft.com/office/drawing/2014/main" id="{F0D5CFF6-CD77-5B0D-4366-18E9784937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3775" y="3653759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58" name="円/楕円 579">
                      <a:extLst>
                        <a:ext uri="{FF2B5EF4-FFF2-40B4-BE49-F238E27FC236}">
                          <a16:creationId xmlns:a16="http://schemas.microsoft.com/office/drawing/2014/main" id="{AB562E26-0791-1131-50BD-C74A32D807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3809" y="3429034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59" name="円/楕円 580">
                      <a:extLst>
                        <a:ext uri="{FF2B5EF4-FFF2-40B4-BE49-F238E27FC236}">
                          <a16:creationId xmlns:a16="http://schemas.microsoft.com/office/drawing/2014/main" id="{9A159E1F-AD34-3BEB-0169-7046A2465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0304" y="3762247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0" name="円/楕円 581">
                      <a:extLst>
                        <a:ext uri="{FF2B5EF4-FFF2-40B4-BE49-F238E27FC236}">
                          <a16:creationId xmlns:a16="http://schemas.microsoft.com/office/drawing/2014/main" id="{D7C3ED1C-89AA-D32A-BD11-CEE6EB209A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4067" y="3568518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1" name="円/楕円 582">
                      <a:extLst>
                        <a:ext uri="{FF2B5EF4-FFF2-40B4-BE49-F238E27FC236}">
                          <a16:creationId xmlns:a16="http://schemas.microsoft.com/office/drawing/2014/main" id="{3FEE66A7-D3DD-0EBA-4900-4F8D570E2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3619" y="3382539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62" name="円/楕円 583">
                      <a:extLst>
                        <a:ext uri="{FF2B5EF4-FFF2-40B4-BE49-F238E27FC236}">
                          <a16:creationId xmlns:a16="http://schemas.microsoft.com/office/drawing/2014/main" id="{DE1D0BA3-F261-7823-5DBF-90B938F4BD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4101" y="3599515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29" name="グループ化 128">
                    <a:extLst>
                      <a:ext uri="{FF2B5EF4-FFF2-40B4-BE49-F238E27FC236}">
                        <a16:creationId xmlns:a16="http://schemas.microsoft.com/office/drawing/2014/main" id="{5A9A7E9E-EEDC-C10A-AB58-78885F3F675E}"/>
                      </a:ext>
                    </a:extLst>
                  </p:cNvPr>
                  <p:cNvGrpSpPr/>
                  <p:nvPr/>
                </p:nvGrpSpPr>
                <p:grpSpPr>
                  <a:xfrm>
                    <a:off x="5176969" y="2998261"/>
                    <a:ext cx="1415182" cy="620916"/>
                    <a:chOff x="763178" y="406930"/>
                    <a:chExt cx="1964270" cy="861830"/>
                  </a:xfrm>
                </p:grpSpPr>
                <p:sp>
                  <p:nvSpPr>
                    <p:cNvPr id="149" name="月 37">
                      <a:extLst>
                        <a:ext uri="{FF2B5EF4-FFF2-40B4-BE49-F238E27FC236}">
                          <a16:creationId xmlns:a16="http://schemas.microsoft.com/office/drawing/2014/main" id="{15DBB5A0-E255-760A-67FC-D67CD53586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349269" y="-109419"/>
                      <a:ext cx="792088" cy="1964270"/>
                    </a:xfrm>
                    <a:custGeom>
                      <a:avLst/>
                      <a:gdLst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504056 w 1008112"/>
                        <a:gd name="connsiteY3" fmla="*/ 982135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112" h="1964270">
                          <a:moveTo>
                            <a:pt x="1008112" y="1964270"/>
                          </a:moveTo>
                          <a:cubicBezTo>
                            <a:pt x="451347" y="1964270"/>
                            <a:pt x="0" y="1524553"/>
                            <a:pt x="0" y="982135"/>
                          </a:cubicBezTo>
                          <a:cubicBezTo>
                            <a:pt x="0" y="439717"/>
                            <a:pt x="451347" y="0"/>
                            <a:pt x="1008112" y="0"/>
                          </a:cubicBezTo>
                          <a:cubicBezTo>
                            <a:pt x="977520" y="363587"/>
                            <a:pt x="922510" y="789446"/>
                            <a:pt x="930259" y="1028630"/>
                          </a:cubicBezTo>
                          <a:cubicBezTo>
                            <a:pt x="938008" y="1267814"/>
                            <a:pt x="946523" y="1468947"/>
                            <a:pt x="1008112" y="1964270"/>
                          </a:cubicBezTo>
                          <a:close/>
                        </a:path>
                      </a:pathLst>
                    </a:custGeom>
                    <a:solidFill>
                      <a:srgbClr val="FCF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50" name="月 37">
                      <a:extLst>
                        <a:ext uri="{FF2B5EF4-FFF2-40B4-BE49-F238E27FC236}">
                          <a16:creationId xmlns:a16="http://schemas.microsoft.com/office/drawing/2014/main" id="{A6E15426-050B-1369-3291-F88A4B5F478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349269" y="-179161"/>
                      <a:ext cx="792088" cy="1964270"/>
                    </a:xfrm>
                    <a:custGeom>
                      <a:avLst/>
                      <a:gdLst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504056 w 1008112"/>
                        <a:gd name="connsiteY3" fmla="*/ 982135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112" h="1964270">
                          <a:moveTo>
                            <a:pt x="1008112" y="1964270"/>
                          </a:moveTo>
                          <a:cubicBezTo>
                            <a:pt x="451347" y="1964270"/>
                            <a:pt x="0" y="1524553"/>
                            <a:pt x="0" y="982135"/>
                          </a:cubicBezTo>
                          <a:cubicBezTo>
                            <a:pt x="0" y="439717"/>
                            <a:pt x="451347" y="0"/>
                            <a:pt x="1008112" y="0"/>
                          </a:cubicBezTo>
                          <a:cubicBezTo>
                            <a:pt x="977520" y="363587"/>
                            <a:pt x="922510" y="789446"/>
                            <a:pt x="930259" y="1028630"/>
                          </a:cubicBezTo>
                          <a:cubicBezTo>
                            <a:pt x="938008" y="1267814"/>
                            <a:pt x="946523" y="1468947"/>
                            <a:pt x="1008112" y="1964270"/>
                          </a:cubicBezTo>
                          <a:close/>
                        </a:path>
                      </a:pathLst>
                    </a:custGeom>
                    <a:solidFill>
                      <a:srgbClr val="FFFC8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cxnSp>
                  <p:nvCxnSpPr>
                    <p:cNvPr id="151" name="直線コネクタ 150">
                      <a:extLst>
                        <a:ext uri="{FF2B5EF4-FFF2-40B4-BE49-F238E27FC236}">
                          <a16:creationId xmlns:a16="http://schemas.microsoft.com/office/drawing/2014/main" id="{277E182E-F8DC-CD18-B16F-8F4EB696EC7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64568" y="548680"/>
                      <a:ext cx="504056" cy="324035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直線コネクタ 151">
                      <a:extLst>
                        <a:ext uri="{FF2B5EF4-FFF2-40B4-BE49-F238E27FC236}">
                          <a16:creationId xmlns:a16="http://schemas.microsoft.com/office/drawing/2014/main" id="{12E52C80-26D0-2823-AA69-6BA79C6DFCF9}"/>
                        </a:ext>
                      </a:extLst>
                    </p:cNvPr>
                    <p:cNvCxnSpPr/>
                    <p:nvPr/>
                  </p:nvCxnSpPr>
                  <p:spPr>
                    <a:xfrm rot="18180000" flipH="1">
                      <a:off x="1475271" y="680413"/>
                      <a:ext cx="504056" cy="324035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直線コネクタ 152">
                      <a:extLst>
                        <a:ext uri="{FF2B5EF4-FFF2-40B4-BE49-F238E27FC236}">
                          <a16:creationId xmlns:a16="http://schemas.microsoft.com/office/drawing/2014/main" id="{FB735491-5D05-ED0C-A343-61C7884148E1}"/>
                        </a:ext>
                      </a:extLst>
                    </p:cNvPr>
                    <p:cNvCxnSpPr/>
                    <p:nvPr/>
                  </p:nvCxnSpPr>
                  <p:spPr>
                    <a:xfrm rot="14940000" flipH="1">
                      <a:off x="1862729" y="571927"/>
                      <a:ext cx="504056" cy="324035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グループ化 129">
                    <a:extLst>
                      <a:ext uri="{FF2B5EF4-FFF2-40B4-BE49-F238E27FC236}">
                        <a16:creationId xmlns:a16="http://schemas.microsoft.com/office/drawing/2014/main" id="{24934050-5629-970F-8DA1-CEFF495ED90F}"/>
                      </a:ext>
                    </a:extLst>
                  </p:cNvPr>
                  <p:cNvGrpSpPr/>
                  <p:nvPr/>
                </p:nvGrpSpPr>
                <p:grpSpPr>
                  <a:xfrm>
                    <a:off x="5014237" y="3222986"/>
                    <a:ext cx="1415182" cy="620916"/>
                    <a:chOff x="763178" y="406930"/>
                    <a:chExt cx="1964270" cy="861830"/>
                  </a:xfrm>
                </p:grpSpPr>
                <p:sp>
                  <p:nvSpPr>
                    <p:cNvPr id="144" name="月 37">
                      <a:extLst>
                        <a:ext uri="{FF2B5EF4-FFF2-40B4-BE49-F238E27FC236}">
                          <a16:creationId xmlns:a16="http://schemas.microsoft.com/office/drawing/2014/main" id="{83899441-C50D-E529-AE81-216425C7F5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349269" y="-109419"/>
                      <a:ext cx="792088" cy="1964270"/>
                    </a:xfrm>
                    <a:custGeom>
                      <a:avLst/>
                      <a:gdLst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504056 w 1008112"/>
                        <a:gd name="connsiteY3" fmla="*/ 982135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112" h="1964270">
                          <a:moveTo>
                            <a:pt x="1008112" y="1964270"/>
                          </a:moveTo>
                          <a:cubicBezTo>
                            <a:pt x="451347" y="1964270"/>
                            <a:pt x="0" y="1524553"/>
                            <a:pt x="0" y="982135"/>
                          </a:cubicBezTo>
                          <a:cubicBezTo>
                            <a:pt x="0" y="439717"/>
                            <a:pt x="451347" y="0"/>
                            <a:pt x="1008112" y="0"/>
                          </a:cubicBezTo>
                          <a:cubicBezTo>
                            <a:pt x="977520" y="363587"/>
                            <a:pt x="922510" y="789446"/>
                            <a:pt x="930259" y="1028630"/>
                          </a:cubicBezTo>
                          <a:cubicBezTo>
                            <a:pt x="938008" y="1267814"/>
                            <a:pt x="946523" y="1468947"/>
                            <a:pt x="1008112" y="1964270"/>
                          </a:cubicBezTo>
                          <a:close/>
                        </a:path>
                      </a:pathLst>
                    </a:custGeom>
                    <a:solidFill>
                      <a:srgbClr val="FCF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45" name="月 37">
                      <a:extLst>
                        <a:ext uri="{FF2B5EF4-FFF2-40B4-BE49-F238E27FC236}">
                          <a16:creationId xmlns:a16="http://schemas.microsoft.com/office/drawing/2014/main" id="{6C541572-F2AE-1425-7593-35CB3D1991F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1349269" y="-179161"/>
                      <a:ext cx="792088" cy="1964270"/>
                    </a:xfrm>
                    <a:custGeom>
                      <a:avLst/>
                      <a:gdLst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504056 w 1008112"/>
                        <a:gd name="connsiteY3" fmla="*/ 982135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  <a:gd name="connsiteX0" fmla="*/ 1008112 w 1008112"/>
                        <a:gd name="connsiteY0" fmla="*/ 1964270 h 1964270"/>
                        <a:gd name="connsiteX1" fmla="*/ 0 w 1008112"/>
                        <a:gd name="connsiteY1" fmla="*/ 982135 h 1964270"/>
                        <a:gd name="connsiteX2" fmla="*/ 1008112 w 1008112"/>
                        <a:gd name="connsiteY2" fmla="*/ 0 h 1964270"/>
                        <a:gd name="connsiteX3" fmla="*/ 930259 w 1008112"/>
                        <a:gd name="connsiteY3" fmla="*/ 1028630 h 1964270"/>
                        <a:gd name="connsiteX4" fmla="*/ 1008112 w 1008112"/>
                        <a:gd name="connsiteY4" fmla="*/ 1964270 h 1964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8112" h="1964270">
                          <a:moveTo>
                            <a:pt x="1008112" y="1964270"/>
                          </a:moveTo>
                          <a:cubicBezTo>
                            <a:pt x="451347" y="1964270"/>
                            <a:pt x="0" y="1524553"/>
                            <a:pt x="0" y="982135"/>
                          </a:cubicBezTo>
                          <a:cubicBezTo>
                            <a:pt x="0" y="439717"/>
                            <a:pt x="451347" y="0"/>
                            <a:pt x="1008112" y="0"/>
                          </a:cubicBezTo>
                          <a:cubicBezTo>
                            <a:pt x="977520" y="363587"/>
                            <a:pt x="922510" y="789446"/>
                            <a:pt x="930259" y="1028630"/>
                          </a:cubicBezTo>
                          <a:cubicBezTo>
                            <a:pt x="938008" y="1267814"/>
                            <a:pt x="946523" y="1468947"/>
                            <a:pt x="1008112" y="1964270"/>
                          </a:cubicBezTo>
                          <a:close/>
                        </a:path>
                      </a:pathLst>
                    </a:custGeom>
                    <a:solidFill>
                      <a:srgbClr val="FFFC8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cxnSp>
                  <p:nvCxnSpPr>
                    <p:cNvPr id="146" name="直線コネクタ 145">
                      <a:extLst>
                        <a:ext uri="{FF2B5EF4-FFF2-40B4-BE49-F238E27FC236}">
                          <a16:creationId xmlns:a16="http://schemas.microsoft.com/office/drawing/2014/main" id="{BFC10EA0-835B-D59C-CD7E-3B22E1A89F0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64568" y="548680"/>
                      <a:ext cx="504056" cy="324035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直線コネクタ 146">
                      <a:extLst>
                        <a:ext uri="{FF2B5EF4-FFF2-40B4-BE49-F238E27FC236}">
                          <a16:creationId xmlns:a16="http://schemas.microsoft.com/office/drawing/2014/main" id="{DA3BB57C-76AB-F41C-9A0C-7972C381180A}"/>
                        </a:ext>
                      </a:extLst>
                    </p:cNvPr>
                    <p:cNvCxnSpPr/>
                    <p:nvPr/>
                  </p:nvCxnSpPr>
                  <p:spPr>
                    <a:xfrm rot="18180000" flipH="1">
                      <a:off x="1475271" y="680413"/>
                      <a:ext cx="504056" cy="324035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直線コネクタ 147">
                      <a:extLst>
                        <a:ext uri="{FF2B5EF4-FFF2-40B4-BE49-F238E27FC236}">
                          <a16:creationId xmlns:a16="http://schemas.microsoft.com/office/drawing/2014/main" id="{7D466770-C10B-B553-4077-768666859547}"/>
                        </a:ext>
                      </a:extLst>
                    </p:cNvPr>
                    <p:cNvCxnSpPr/>
                    <p:nvPr/>
                  </p:nvCxnSpPr>
                  <p:spPr>
                    <a:xfrm rot="14940000" flipH="1">
                      <a:off x="1862729" y="571927"/>
                      <a:ext cx="504056" cy="324035"/>
                    </a:xfrm>
                    <a:prstGeom prst="line">
                      <a:avLst/>
                    </a:prstGeom>
                    <a:ln w="127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" name="グループ化 130">
                    <a:extLst>
                      <a:ext uri="{FF2B5EF4-FFF2-40B4-BE49-F238E27FC236}">
                        <a16:creationId xmlns:a16="http://schemas.microsoft.com/office/drawing/2014/main" id="{0951B2BA-9C51-A7F7-9A39-DF278225BF19}"/>
                      </a:ext>
                    </a:extLst>
                  </p:cNvPr>
                  <p:cNvGrpSpPr/>
                  <p:nvPr/>
                </p:nvGrpSpPr>
                <p:grpSpPr>
                  <a:xfrm rot="21031860">
                    <a:off x="3750904" y="3200603"/>
                    <a:ext cx="1627705" cy="1375774"/>
                    <a:chOff x="3208084" y="2727464"/>
                    <a:chExt cx="1627705" cy="1375774"/>
                  </a:xfrm>
                </p:grpSpPr>
                <p:sp>
                  <p:nvSpPr>
                    <p:cNvPr id="135" name="フリーフォーム 78">
                      <a:extLst>
                        <a:ext uri="{FF2B5EF4-FFF2-40B4-BE49-F238E27FC236}">
                          <a16:creationId xmlns:a16="http://schemas.microsoft.com/office/drawing/2014/main" id="{8A2A37B8-7802-3AC4-8FA5-AE0E7999FD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8084" y="2727464"/>
                      <a:ext cx="1627705" cy="1375774"/>
                    </a:xfrm>
                    <a:custGeom>
                      <a:avLst/>
                      <a:gdLst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72763 w 1627705"/>
                        <a:gd name="connsiteY3" fmla="*/ 349470 h 1376293"/>
                        <a:gd name="connsiteX4" fmla="*/ 457265 w 1627705"/>
                        <a:gd name="connsiteY4" fmla="*/ 442459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72763 w 1627705"/>
                        <a:gd name="connsiteY3" fmla="*/ 349470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418519 w 1627705"/>
                        <a:gd name="connsiteY3" fmla="*/ 295225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741 h 1376293"/>
                        <a:gd name="connsiteX1" fmla="*/ 650994 w 1627705"/>
                        <a:gd name="connsiteY1" fmla="*/ 758 h 1376293"/>
                        <a:gd name="connsiteX2" fmla="*/ 387523 w 1627705"/>
                        <a:gd name="connsiteY2" fmla="*/ 225483 h 1376293"/>
                        <a:gd name="connsiteX3" fmla="*/ 341027 w 1627705"/>
                        <a:gd name="connsiteY3" fmla="*/ 295225 h 1376293"/>
                        <a:gd name="connsiteX4" fmla="*/ 372025 w 1627705"/>
                        <a:gd name="connsiteY4" fmla="*/ 364968 h 1376293"/>
                        <a:gd name="connsiteX5" fmla="*/ 193794 w 1627705"/>
                        <a:gd name="connsiteY5" fmla="*/ 364968 h 1376293"/>
                        <a:gd name="connsiteX6" fmla="*/ 15563 w 1627705"/>
                        <a:gd name="connsiteY6" fmla="*/ 636188 h 1376293"/>
                        <a:gd name="connsiteX7" fmla="*/ 31062 w 1627705"/>
                        <a:gd name="connsiteY7" fmla="*/ 822168 h 1376293"/>
                        <a:gd name="connsiteX8" fmla="*/ 209292 w 1627705"/>
                        <a:gd name="connsiteY8" fmla="*/ 953903 h 1376293"/>
                        <a:gd name="connsiteX9" fmla="*/ 232540 w 1627705"/>
                        <a:gd name="connsiteY9" fmla="*/ 1163131 h 1376293"/>
                        <a:gd name="connsiteX10" fmla="*/ 395272 w 1627705"/>
                        <a:gd name="connsiteY10" fmla="*/ 1271619 h 1376293"/>
                        <a:gd name="connsiteX11" fmla="*/ 650994 w 1627705"/>
                        <a:gd name="connsiteY11" fmla="*/ 1263870 h 1376293"/>
                        <a:gd name="connsiteX12" fmla="*/ 767231 w 1627705"/>
                        <a:gd name="connsiteY12" fmla="*/ 1209625 h 1376293"/>
                        <a:gd name="connsiteX13" fmla="*/ 898967 w 1627705"/>
                        <a:gd name="connsiteY13" fmla="*/ 1356859 h 1376293"/>
                        <a:gd name="connsiteX14" fmla="*/ 1208933 w 1627705"/>
                        <a:gd name="connsiteY14" fmla="*/ 1364609 h 1376293"/>
                        <a:gd name="connsiteX15" fmla="*/ 1449157 w 1627705"/>
                        <a:gd name="connsiteY15" fmla="*/ 1263870 h 1376293"/>
                        <a:gd name="connsiteX16" fmla="*/ 1480153 w 1627705"/>
                        <a:gd name="connsiteY16" fmla="*/ 1023646 h 1376293"/>
                        <a:gd name="connsiteX17" fmla="*/ 1565394 w 1627705"/>
                        <a:gd name="connsiteY17" fmla="*/ 953903 h 1376293"/>
                        <a:gd name="connsiteX18" fmla="*/ 1627387 w 1627705"/>
                        <a:gd name="connsiteY18" fmla="*/ 775673 h 1376293"/>
                        <a:gd name="connsiteX19" fmla="*/ 1580892 w 1627705"/>
                        <a:gd name="connsiteY19" fmla="*/ 550948 h 1376293"/>
                        <a:gd name="connsiteX20" fmla="*/ 1410411 w 1627705"/>
                        <a:gd name="connsiteY20" fmla="*/ 380466 h 1376293"/>
                        <a:gd name="connsiteX21" fmla="*/ 1270926 w 1627705"/>
                        <a:gd name="connsiteY21" fmla="*/ 388215 h 1376293"/>
                        <a:gd name="connsiteX22" fmla="*/ 1185685 w 1627705"/>
                        <a:gd name="connsiteY22" fmla="*/ 326222 h 1376293"/>
                        <a:gd name="connsiteX23" fmla="*/ 1185685 w 1627705"/>
                        <a:gd name="connsiteY23" fmla="*/ 248731 h 1376293"/>
                        <a:gd name="connsiteX24" fmla="*/ 1038452 w 1627705"/>
                        <a:gd name="connsiteY24" fmla="*/ 155741 h 1376293"/>
                        <a:gd name="connsiteX0" fmla="*/ 1038452 w 1627705"/>
                        <a:gd name="connsiteY0" fmla="*/ 155222 h 1375774"/>
                        <a:gd name="connsiteX1" fmla="*/ 650994 w 1627705"/>
                        <a:gd name="connsiteY1" fmla="*/ 239 h 1375774"/>
                        <a:gd name="connsiteX2" fmla="*/ 395272 w 1627705"/>
                        <a:gd name="connsiteY2" fmla="*/ 124225 h 1375774"/>
                        <a:gd name="connsiteX3" fmla="*/ 341027 w 1627705"/>
                        <a:gd name="connsiteY3" fmla="*/ 294706 h 1375774"/>
                        <a:gd name="connsiteX4" fmla="*/ 372025 w 1627705"/>
                        <a:gd name="connsiteY4" fmla="*/ 364449 h 1375774"/>
                        <a:gd name="connsiteX5" fmla="*/ 193794 w 1627705"/>
                        <a:gd name="connsiteY5" fmla="*/ 364449 h 1375774"/>
                        <a:gd name="connsiteX6" fmla="*/ 15563 w 1627705"/>
                        <a:gd name="connsiteY6" fmla="*/ 635669 h 1375774"/>
                        <a:gd name="connsiteX7" fmla="*/ 31062 w 1627705"/>
                        <a:gd name="connsiteY7" fmla="*/ 821649 h 1375774"/>
                        <a:gd name="connsiteX8" fmla="*/ 209292 w 1627705"/>
                        <a:gd name="connsiteY8" fmla="*/ 953384 h 1375774"/>
                        <a:gd name="connsiteX9" fmla="*/ 232540 w 1627705"/>
                        <a:gd name="connsiteY9" fmla="*/ 1162612 h 1375774"/>
                        <a:gd name="connsiteX10" fmla="*/ 395272 w 1627705"/>
                        <a:gd name="connsiteY10" fmla="*/ 1271100 h 1375774"/>
                        <a:gd name="connsiteX11" fmla="*/ 650994 w 1627705"/>
                        <a:gd name="connsiteY11" fmla="*/ 1263351 h 1375774"/>
                        <a:gd name="connsiteX12" fmla="*/ 767231 w 1627705"/>
                        <a:gd name="connsiteY12" fmla="*/ 1209106 h 1375774"/>
                        <a:gd name="connsiteX13" fmla="*/ 898967 w 1627705"/>
                        <a:gd name="connsiteY13" fmla="*/ 1356340 h 1375774"/>
                        <a:gd name="connsiteX14" fmla="*/ 1208933 w 1627705"/>
                        <a:gd name="connsiteY14" fmla="*/ 1364090 h 1375774"/>
                        <a:gd name="connsiteX15" fmla="*/ 1449157 w 1627705"/>
                        <a:gd name="connsiteY15" fmla="*/ 1263351 h 1375774"/>
                        <a:gd name="connsiteX16" fmla="*/ 1480153 w 1627705"/>
                        <a:gd name="connsiteY16" fmla="*/ 1023127 h 1375774"/>
                        <a:gd name="connsiteX17" fmla="*/ 1565394 w 1627705"/>
                        <a:gd name="connsiteY17" fmla="*/ 953384 h 1375774"/>
                        <a:gd name="connsiteX18" fmla="*/ 1627387 w 1627705"/>
                        <a:gd name="connsiteY18" fmla="*/ 775154 h 1375774"/>
                        <a:gd name="connsiteX19" fmla="*/ 1580892 w 1627705"/>
                        <a:gd name="connsiteY19" fmla="*/ 550429 h 1375774"/>
                        <a:gd name="connsiteX20" fmla="*/ 1410411 w 1627705"/>
                        <a:gd name="connsiteY20" fmla="*/ 379947 h 1375774"/>
                        <a:gd name="connsiteX21" fmla="*/ 1270926 w 1627705"/>
                        <a:gd name="connsiteY21" fmla="*/ 387696 h 1375774"/>
                        <a:gd name="connsiteX22" fmla="*/ 1185685 w 1627705"/>
                        <a:gd name="connsiteY22" fmla="*/ 325703 h 1375774"/>
                        <a:gd name="connsiteX23" fmla="*/ 1185685 w 1627705"/>
                        <a:gd name="connsiteY23" fmla="*/ 248212 h 1375774"/>
                        <a:gd name="connsiteX24" fmla="*/ 1038452 w 1627705"/>
                        <a:gd name="connsiteY24" fmla="*/ 155222 h 1375774"/>
                        <a:gd name="connsiteX0" fmla="*/ 1038452 w 1627705"/>
                        <a:gd name="connsiteY0" fmla="*/ 155222 h 1375774"/>
                        <a:gd name="connsiteX1" fmla="*/ 650994 w 1627705"/>
                        <a:gd name="connsiteY1" fmla="*/ 239 h 1375774"/>
                        <a:gd name="connsiteX2" fmla="*/ 395272 w 1627705"/>
                        <a:gd name="connsiteY2" fmla="*/ 124225 h 1375774"/>
                        <a:gd name="connsiteX3" fmla="*/ 341027 w 1627705"/>
                        <a:gd name="connsiteY3" fmla="*/ 294706 h 1375774"/>
                        <a:gd name="connsiteX4" fmla="*/ 372025 w 1627705"/>
                        <a:gd name="connsiteY4" fmla="*/ 364449 h 1375774"/>
                        <a:gd name="connsiteX5" fmla="*/ 193794 w 1627705"/>
                        <a:gd name="connsiteY5" fmla="*/ 364449 h 1375774"/>
                        <a:gd name="connsiteX6" fmla="*/ 15563 w 1627705"/>
                        <a:gd name="connsiteY6" fmla="*/ 635669 h 1375774"/>
                        <a:gd name="connsiteX7" fmla="*/ 31062 w 1627705"/>
                        <a:gd name="connsiteY7" fmla="*/ 821649 h 1375774"/>
                        <a:gd name="connsiteX8" fmla="*/ 209292 w 1627705"/>
                        <a:gd name="connsiteY8" fmla="*/ 953384 h 1375774"/>
                        <a:gd name="connsiteX9" fmla="*/ 232540 w 1627705"/>
                        <a:gd name="connsiteY9" fmla="*/ 1162612 h 1375774"/>
                        <a:gd name="connsiteX10" fmla="*/ 395272 w 1627705"/>
                        <a:gd name="connsiteY10" fmla="*/ 1271100 h 1375774"/>
                        <a:gd name="connsiteX11" fmla="*/ 650994 w 1627705"/>
                        <a:gd name="connsiteY11" fmla="*/ 1263351 h 1375774"/>
                        <a:gd name="connsiteX12" fmla="*/ 767231 w 1627705"/>
                        <a:gd name="connsiteY12" fmla="*/ 1209106 h 1375774"/>
                        <a:gd name="connsiteX13" fmla="*/ 898967 w 1627705"/>
                        <a:gd name="connsiteY13" fmla="*/ 1356340 h 1375774"/>
                        <a:gd name="connsiteX14" fmla="*/ 1208933 w 1627705"/>
                        <a:gd name="connsiteY14" fmla="*/ 1364090 h 1375774"/>
                        <a:gd name="connsiteX15" fmla="*/ 1449157 w 1627705"/>
                        <a:gd name="connsiteY15" fmla="*/ 1263351 h 1375774"/>
                        <a:gd name="connsiteX16" fmla="*/ 1480153 w 1627705"/>
                        <a:gd name="connsiteY16" fmla="*/ 1023127 h 1375774"/>
                        <a:gd name="connsiteX17" fmla="*/ 1565394 w 1627705"/>
                        <a:gd name="connsiteY17" fmla="*/ 953384 h 1375774"/>
                        <a:gd name="connsiteX18" fmla="*/ 1627387 w 1627705"/>
                        <a:gd name="connsiteY18" fmla="*/ 775154 h 1375774"/>
                        <a:gd name="connsiteX19" fmla="*/ 1580892 w 1627705"/>
                        <a:gd name="connsiteY19" fmla="*/ 550429 h 1375774"/>
                        <a:gd name="connsiteX20" fmla="*/ 1410411 w 1627705"/>
                        <a:gd name="connsiteY20" fmla="*/ 379947 h 1375774"/>
                        <a:gd name="connsiteX21" fmla="*/ 1270926 w 1627705"/>
                        <a:gd name="connsiteY21" fmla="*/ 387696 h 1375774"/>
                        <a:gd name="connsiteX22" fmla="*/ 1263177 w 1627705"/>
                        <a:gd name="connsiteY22" fmla="*/ 317954 h 1375774"/>
                        <a:gd name="connsiteX23" fmla="*/ 1185685 w 1627705"/>
                        <a:gd name="connsiteY23" fmla="*/ 248212 h 1375774"/>
                        <a:gd name="connsiteX24" fmla="*/ 1038452 w 1627705"/>
                        <a:gd name="connsiteY24" fmla="*/ 155222 h 13757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27705" h="1375774">
                          <a:moveTo>
                            <a:pt x="1038452" y="155222"/>
                          </a:moveTo>
                          <a:cubicBezTo>
                            <a:pt x="949337" y="113893"/>
                            <a:pt x="758191" y="5405"/>
                            <a:pt x="650994" y="239"/>
                          </a:cubicBezTo>
                          <a:cubicBezTo>
                            <a:pt x="543797" y="-4927"/>
                            <a:pt x="446933" y="75147"/>
                            <a:pt x="395272" y="124225"/>
                          </a:cubicBezTo>
                          <a:cubicBezTo>
                            <a:pt x="343611" y="173303"/>
                            <a:pt x="344901" y="254669"/>
                            <a:pt x="341027" y="294706"/>
                          </a:cubicBezTo>
                          <a:cubicBezTo>
                            <a:pt x="337153" y="334743"/>
                            <a:pt x="396564" y="352825"/>
                            <a:pt x="372025" y="364449"/>
                          </a:cubicBezTo>
                          <a:cubicBezTo>
                            <a:pt x="347486" y="376073"/>
                            <a:pt x="253204" y="319246"/>
                            <a:pt x="193794" y="364449"/>
                          </a:cubicBezTo>
                          <a:cubicBezTo>
                            <a:pt x="134384" y="409652"/>
                            <a:pt x="42685" y="559469"/>
                            <a:pt x="15563" y="635669"/>
                          </a:cubicBezTo>
                          <a:cubicBezTo>
                            <a:pt x="-11559" y="711869"/>
                            <a:pt x="-1226" y="768697"/>
                            <a:pt x="31062" y="821649"/>
                          </a:cubicBezTo>
                          <a:cubicBezTo>
                            <a:pt x="63350" y="874602"/>
                            <a:pt x="175712" y="896557"/>
                            <a:pt x="209292" y="953384"/>
                          </a:cubicBezTo>
                          <a:cubicBezTo>
                            <a:pt x="242872" y="1010211"/>
                            <a:pt x="201543" y="1109659"/>
                            <a:pt x="232540" y="1162612"/>
                          </a:cubicBezTo>
                          <a:cubicBezTo>
                            <a:pt x="263537" y="1215565"/>
                            <a:pt x="325530" y="1254310"/>
                            <a:pt x="395272" y="1271100"/>
                          </a:cubicBezTo>
                          <a:cubicBezTo>
                            <a:pt x="465014" y="1287890"/>
                            <a:pt x="589001" y="1273683"/>
                            <a:pt x="650994" y="1263351"/>
                          </a:cubicBezTo>
                          <a:cubicBezTo>
                            <a:pt x="712987" y="1253019"/>
                            <a:pt x="725902" y="1193608"/>
                            <a:pt x="767231" y="1209106"/>
                          </a:cubicBezTo>
                          <a:cubicBezTo>
                            <a:pt x="808560" y="1224604"/>
                            <a:pt x="825350" y="1330509"/>
                            <a:pt x="898967" y="1356340"/>
                          </a:cubicBezTo>
                          <a:cubicBezTo>
                            <a:pt x="972584" y="1382171"/>
                            <a:pt x="1117235" y="1379588"/>
                            <a:pt x="1208933" y="1364090"/>
                          </a:cubicBezTo>
                          <a:cubicBezTo>
                            <a:pt x="1300631" y="1348592"/>
                            <a:pt x="1403954" y="1320178"/>
                            <a:pt x="1449157" y="1263351"/>
                          </a:cubicBezTo>
                          <a:cubicBezTo>
                            <a:pt x="1494360" y="1206524"/>
                            <a:pt x="1460780" y="1074788"/>
                            <a:pt x="1480153" y="1023127"/>
                          </a:cubicBezTo>
                          <a:cubicBezTo>
                            <a:pt x="1499526" y="971466"/>
                            <a:pt x="1540855" y="994713"/>
                            <a:pt x="1565394" y="953384"/>
                          </a:cubicBezTo>
                          <a:cubicBezTo>
                            <a:pt x="1589933" y="912055"/>
                            <a:pt x="1624804" y="842313"/>
                            <a:pt x="1627387" y="775154"/>
                          </a:cubicBezTo>
                          <a:cubicBezTo>
                            <a:pt x="1629970" y="707995"/>
                            <a:pt x="1617055" y="616297"/>
                            <a:pt x="1580892" y="550429"/>
                          </a:cubicBezTo>
                          <a:cubicBezTo>
                            <a:pt x="1544729" y="484561"/>
                            <a:pt x="1462072" y="407069"/>
                            <a:pt x="1410411" y="379947"/>
                          </a:cubicBezTo>
                          <a:cubicBezTo>
                            <a:pt x="1358750" y="352825"/>
                            <a:pt x="1295465" y="398028"/>
                            <a:pt x="1270926" y="387696"/>
                          </a:cubicBezTo>
                          <a:cubicBezTo>
                            <a:pt x="1246387" y="377364"/>
                            <a:pt x="1277384" y="341201"/>
                            <a:pt x="1263177" y="317954"/>
                          </a:cubicBezTo>
                          <a:cubicBezTo>
                            <a:pt x="1248970" y="294707"/>
                            <a:pt x="1223139" y="275334"/>
                            <a:pt x="1185685" y="248212"/>
                          </a:cubicBezTo>
                          <a:cubicBezTo>
                            <a:pt x="1148231" y="221090"/>
                            <a:pt x="1127567" y="196551"/>
                            <a:pt x="1038452" y="155222"/>
                          </a:cubicBezTo>
                          <a:close/>
                        </a:path>
                      </a:pathLst>
                    </a:custGeom>
                    <a:blipFill>
                      <a:blip r:embed="rId8">
                        <a:duotone>
                          <a:schemeClr val="accent6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artisticGlowEdges/>
                                </a14:imgEffect>
                              </a14:imgLayer>
                            </a14:imgProps>
                          </a:ext>
                        </a:extLst>
                      </a:blip>
                      <a:tile tx="0" ty="0" sx="100000" sy="100000" flip="none" algn="tl"/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36" name="フリーフォーム 79">
                      <a:extLst>
                        <a:ext uri="{FF2B5EF4-FFF2-40B4-BE49-F238E27FC236}">
                          <a16:creationId xmlns:a16="http://schemas.microsoft.com/office/drawing/2014/main" id="{6B149305-66A6-67B7-2AAE-12E99405D024}"/>
                        </a:ext>
                      </a:extLst>
                    </p:cNvPr>
                    <p:cNvSpPr/>
                    <p:nvPr/>
                  </p:nvSpPr>
                  <p:spPr>
                    <a:xfrm rot="1178631">
                      <a:off x="3783545" y="2921282"/>
                      <a:ext cx="639806" cy="245552"/>
                    </a:xfrm>
                    <a:custGeom>
                      <a:avLst/>
                      <a:gdLst>
                        <a:gd name="connsiteX0" fmla="*/ 477302 w 639806"/>
                        <a:gd name="connsiteY0" fmla="*/ 38942 h 245552"/>
                        <a:gd name="connsiteX1" fmla="*/ 175085 w 639806"/>
                        <a:gd name="connsiteY1" fmla="*/ 197 h 245552"/>
                        <a:gd name="connsiteX2" fmla="*/ 35600 w 639806"/>
                        <a:gd name="connsiteY2" fmla="*/ 54441 h 245552"/>
                        <a:gd name="connsiteX3" fmla="*/ 4604 w 639806"/>
                        <a:gd name="connsiteY3" fmla="*/ 240420 h 245552"/>
                        <a:gd name="connsiteX4" fmla="*/ 113092 w 639806"/>
                        <a:gd name="connsiteY4" fmla="*/ 186176 h 245552"/>
                        <a:gd name="connsiteX5" fmla="*/ 182834 w 639806"/>
                        <a:gd name="connsiteY5" fmla="*/ 108685 h 245552"/>
                        <a:gd name="connsiteX6" fmla="*/ 306820 w 639806"/>
                        <a:gd name="connsiteY6" fmla="*/ 108685 h 245552"/>
                        <a:gd name="connsiteX7" fmla="*/ 384312 w 639806"/>
                        <a:gd name="connsiteY7" fmla="*/ 147430 h 245552"/>
                        <a:gd name="connsiteX8" fmla="*/ 477302 w 639806"/>
                        <a:gd name="connsiteY8" fmla="*/ 147430 h 245552"/>
                        <a:gd name="connsiteX9" fmla="*/ 593539 w 639806"/>
                        <a:gd name="connsiteY9" fmla="*/ 186176 h 245552"/>
                        <a:gd name="connsiteX10" fmla="*/ 624536 w 639806"/>
                        <a:gd name="connsiteY10" fmla="*/ 201674 h 245552"/>
                        <a:gd name="connsiteX11" fmla="*/ 632285 w 639806"/>
                        <a:gd name="connsiteY11" fmla="*/ 108685 h 245552"/>
                        <a:gd name="connsiteX12" fmla="*/ 477302 w 639806"/>
                        <a:gd name="connsiteY12" fmla="*/ 38942 h 2455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39806" h="245552">
                          <a:moveTo>
                            <a:pt x="477302" y="38942"/>
                          </a:moveTo>
                          <a:cubicBezTo>
                            <a:pt x="401102" y="20861"/>
                            <a:pt x="248702" y="-2386"/>
                            <a:pt x="175085" y="197"/>
                          </a:cubicBezTo>
                          <a:cubicBezTo>
                            <a:pt x="101468" y="2780"/>
                            <a:pt x="64013" y="14404"/>
                            <a:pt x="35600" y="54441"/>
                          </a:cubicBezTo>
                          <a:cubicBezTo>
                            <a:pt x="7187" y="94478"/>
                            <a:pt x="-8311" y="218464"/>
                            <a:pt x="4604" y="240420"/>
                          </a:cubicBezTo>
                          <a:cubicBezTo>
                            <a:pt x="17519" y="262376"/>
                            <a:pt x="83387" y="208132"/>
                            <a:pt x="113092" y="186176"/>
                          </a:cubicBezTo>
                          <a:cubicBezTo>
                            <a:pt x="142797" y="164220"/>
                            <a:pt x="150546" y="121600"/>
                            <a:pt x="182834" y="108685"/>
                          </a:cubicBezTo>
                          <a:cubicBezTo>
                            <a:pt x="215122" y="95770"/>
                            <a:pt x="273240" y="102228"/>
                            <a:pt x="306820" y="108685"/>
                          </a:cubicBezTo>
                          <a:cubicBezTo>
                            <a:pt x="340400" y="115143"/>
                            <a:pt x="355898" y="140973"/>
                            <a:pt x="384312" y="147430"/>
                          </a:cubicBezTo>
                          <a:cubicBezTo>
                            <a:pt x="412726" y="153888"/>
                            <a:pt x="442431" y="140972"/>
                            <a:pt x="477302" y="147430"/>
                          </a:cubicBezTo>
                          <a:cubicBezTo>
                            <a:pt x="512173" y="153888"/>
                            <a:pt x="569000" y="177135"/>
                            <a:pt x="593539" y="186176"/>
                          </a:cubicBezTo>
                          <a:cubicBezTo>
                            <a:pt x="618078" y="195217"/>
                            <a:pt x="618078" y="214589"/>
                            <a:pt x="624536" y="201674"/>
                          </a:cubicBezTo>
                          <a:cubicBezTo>
                            <a:pt x="630994" y="188759"/>
                            <a:pt x="650366" y="139681"/>
                            <a:pt x="632285" y="108685"/>
                          </a:cubicBezTo>
                          <a:cubicBezTo>
                            <a:pt x="614204" y="77689"/>
                            <a:pt x="553502" y="57023"/>
                            <a:pt x="477302" y="38942"/>
                          </a:cubicBezTo>
                          <a:close/>
                        </a:path>
                      </a:pathLst>
                    </a:custGeom>
                    <a:solidFill>
                      <a:srgbClr val="FFA74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37" name="フリーフォーム 80">
                      <a:extLst>
                        <a:ext uri="{FF2B5EF4-FFF2-40B4-BE49-F238E27FC236}">
                          <a16:creationId xmlns:a16="http://schemas.microsoft.com/office/drawing/2014/main" id="{7346CECC-7FEA-6D55-91BD-6EC52527CA35}"/>
                        </a:ext>
                      </a:extLst>
                    </p:cNvPr>
                    <p:cNvSpPr/>
                    <p:nvPr/>
                  </p:nvSpPr>
                  <p:spPr>
                    <a:xfrm rot="10021640">
                      <a:off x="4088113" y="3728471"/>
                      <a:ext cx="556895" cy="245552"/>
                    </a:xfrm>
                    <a:custGeom>
                      <a:avLst/>
                      <a:gdLst>
                        <a:gd name="connsiteX0" fmla="*/ 477302 w 639806"/>
                        <a:gd name="connsiteY0" fmla="*/ 38942 h 245552"/>
                        <a:gd name="connsiteX1" fmla="*/ 175085 w 639806"/>
                        <a:gd name="connsiteY1" fmla="*/ 197 h 245552"/>
                        <a:gd name="connsiteX2" fmla="*/ 35600 w 639806"/>
                        <a:gd name="connsiteY2" fmla="*/ 54441 h 245552"/>
                        <a:gd name="connsiteX3" fmla="*/ 4604 w 639806"/>
                        <a:gd name="connsiteY3" fmla="*/ 240420 h 245552"/>
                        <a:gd name="connsiteX4" fmla="*/ 113092 w 639806"/>
                        <a:gd name="connsiteY4" fmla="*/ 186176 h 245552"/>
                        <a:gd name="connsiteX5" fmla="*/ 182834 w 639806"/>
                        <a:gd name="connsiteY5" fmla="*/ 108685 h 245552"/>
                        <a:gd name="connsiteX6" fmla="*/ 306820 w 639806"/>
                        <a:gd name="connsiteY6" fmla="*/ 108685 h 245552"/>
                        <a:gd name="connsiteX7" fmla="*/ 384312 w 639806"/>
                        <a:gd name="connsiteY7" fmla="*/ 147430 h 245552"/>
                        <a:gd name="connsiteX8" fmla="*/ 477302 w 639806"/>
                        <a:gd name="connsiteY8" fmla="*/ 147430 h 245552"/>
                        <a:gd name="connsiteX9" fmla="*/ 593539 w 639806"/>
                        <a:gd name="connsiteY9" fmla="*/ 186176 h 245552"/>
                        <a:gd name="connsiteX10" fmla="*/ 624536 w 639806"/>
                        <a:gd name="connsiteY10" fmla="*/ 201674 h 245552"/>
                        <a:gd name="connsiteX11" fmla="*/ 632285 w 639806"/>
                        <a:gd name="connsiteY11" fmla="*/ 108685 h 245552"/>
                        <a:gd name="connsiteX12" fmla="*/ 477302 w 639806"/>
                        <a:gd name="connsiteY12" fmla="*/ 38942 h 2455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639806" h="245552">
                          <a:moveTo>
                            <a:pt x="477302" y="38942"/>
                          </a:moveTo>
                          <a:cubicBezTo>
                            <a:pt x="401102" y="20861"/>
                            <a:pt x="248702" y="-2386"/>
                            <a:pt x="175085" y="197"/>
                          </a:cubicBezTo>
                          <a:cubicBezTo>
                            <a:pt x="101468" y="2780"/>
                            <a:pt x="64013" y="14404"/>
                            <a:pt x="35600" y="54441"/>
                          </a:cubicBezTo>
                          <a:cubicBezTo>
                            <a:pt x="7187" y="94478"/>
                            <a:pt x="-8311" y="218464"/>
                            <a:pt x="4604" y="240420"/>
                          </a:cubicBezTo>
                          <a:cubicBezTo>
                            <a:pt x="17519" y="262376"/>
                            <a:pt x="83387" y="208132"/>
                            <a:pt x="113092" y="186176"/>
                          </a:cubicBezTo>
                          <a:cubicBezTo>
                            <a:pt x="142797" y="164220"/>
                            <a:pt x="150546" y="121600"/>
                            <a:pt x="182834" y="108685"/>
                          </a:cubicBezTo>
                          <a:cubicBezTo>
                            <a:pt x="215122" y="95770"/>
                            <a:pt x="273240" y="102228"/>
                            <a:pt x="306820" y="108685"/>
                          </a:cubicBezTo>
                          <a:cubicBezTo>
                            <a:pt x="340400" y="115143"/>
                            <a:pt x="355898" y="140973"/>
                            <a:pt x="384312" y="147430"/>
                          </a:cubicBezTo>
                          <a:cubicBezTo>
                            <a:pt x="412726" y="153888"/>
                            <a:pt x="442431" y="140972"/>
                            <a:pt x="477302" y="147430"/>
                          </a:cubicBezTo>
                          <a:cubicBezTo>
                            <a:pt x="512173" y="153888"/>
                            <a:pt x="569000" y="177135"/>
                            <a:pt x="593539" y="186176"/>
                          </a:cubicBezTo>
                          <a:cubicBezTo>
                            <a:pt x="618078" y="195217"/>
                            <a:pt x="618078" y="214589"/>
                            <a:pt x="624536" y="201674"/>
                          </a:cubicBezTo>
                          <a:cubicBezTo>
                            <a:pt x="630994" y="188759"/>
                            <a:pt x="650366" y="139681"/>
                            <a:pt x="632285" y="108685"/>
                          </a:cubicBezTo>
                          <a:cubicBezTo>
                            <a:pt x="614204" y="77689"/>
                            <a:pt x="553502" y="57023"/>
                            <a:pt x="477302" y="38942"/>
                          </a:cubicBezTo>
                          <a:close/>
                        </a:path>
                      </a:pathLst>
                    </a:custGeom>
                    <a:solidFill>
                      <a:srgbClr val="924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38" name="フリーフォーム 81">
                      <a:extLst>
                        <a:ext uri="{FF2B5EF4-FFF2-40B4-BE49-F238E27FC236}">
                          <a16:creationId xmlns:a16="http://schemas.microsoft.com/office/drawing/2014/main" id="{A96956F0-9C91-41FA-673C-D802CB657148}"/>
                        </a:ext>
                      </a:extLst>
                    </p:cNvPr>
                    <p:cNvSpPr/>
                    <p:nvPr/>
                  </p:nvSpPr>
                  <p:spPr>
                    <a:xfrm rot="11913585">
                      <a:off x="3653706" y="3435221"/>
                      <a:ext cx="528448" cy="167368"/>
                    </a:xfrm>
                    <a:custGeom>
                      <a:avLst/>
                      <a:gdLst>
                        <a:gd name="connsiteX0" fmla="*/ 477302 w 639806"/>
                        <a:gd name="connsiteY0" fmla="*/ 38942 h 245552"/>
                        <a:gd name="connsiteX1" fmla="*/ 175085 w 639806"/>
                        <a:gd name="connsiteY1" fmla="*/ 197 h 245552"/>
                        <a:gd name="connsiteX2" fmla="*/ 35600 w 639806"/>
                        <a:gd name="connsiteY2" fmla="*/ 54441 h 245552"/>
                        <a:gd name="connsiteX3" fmla="*/ 4604 w 639806"/>
                        <a:gd name="connsiteY3" fmla="*/ 240420 h 245552"/>
                        <a:gd name="connsiteX4" fmla="*/ 113092 w 639806"/>
                        <a:gd name="connsiteY4" fmla="*/ 186176 h 245552"/>
                        <a:gd name="connsiteX5" fmla="*/ 182834 w 639806"/>
                        <a:gd name="connsiteY5" fmla="*/ 108685 h 245552"/>
                        <a:gd name="connsiteX6" fmla="*/ 306820 w 639806"/>
                        <a:gd name="connsiteY6" fmla="*/ 108685 h 245552"/>
                        <a:gd name="connsiteX7" fmla="*/ 384312 w 639806"/>
                        <a:gd name="connsiteY7" fmla="*/ 147430 h 245552"/>
                        <a:gd name="connsiteX8" fmla="*/ 477302 w 639806"/>
                        <a:gd name="connsiteY8" fmla="*/ 147430 h 245552"/>
                        <a:gd name="connsiteX9" fmla="*/ 593539 w 639806"/>
                        <a:gd name="connsiteY9" fmla="*/ 186176 h 245552"/>
                        <a:gd name="connsiteX10" fmla="*/ 624536 w 639806"/>
                        <a:gd name="connsiteY10" fmla="*/ 201674 h 245552"/>
                        <a:gd name="connsiteX11" fmla="*/ 632285 w 639806"/>
                        <a:gd name="connsiteY11" fmla="*/ 108685 h 245552"/>
                        <a:gd name="connsiteX12" fmla="*/ 477302 w 639806"/>
                        <a:gd name="connsiteY12" fmla="*/ 38942 h 245552"/>
                        <a:gd name="connsiteX0" fmla="*/ 474172 w 636676"/>
                        <a:gd name="connsiteY0" fmla="*/ 38942 h 241770"/>
                        <a:gd name="connsiteX1" fmla="*/ 171955 w 636676"/>
                        <a:gd name="connsiteY1" fmla="*/ 197 h 241770"/>
                        <a:gd name="connsiteX2" fmla="*/ 32470 w 636676"/>
                        <a:gd name="connsiteY2" fmla="*/ 54441 h 241770"/>
                        <a:gd name="connsiteX3" fmla="*/ 1474 w 636676"/>
                        <a:gd name="connsiteY3" fmla="*/ 240420 h 241770"/>
                        <a:gd name="connsiteX4" fmla="*/ 63170 w 636676"/>
                        <a:gd name="connsiteY4" fmla="*/ 136937 h 241770"/>
                        <a:gd name="connsiteX5" fmla="*/ 179704 w 636676"/>
                        <a:gd name="connsiteY5" fmla="*/ 108685 h 241770"/>
                        <a:gd name="connsiteX6" fmla="*/ 303690 w 636676"/>
                        <a:gd name="connsiteY6" fmla="*/ 108685 h 241770"/>
                        <a:gd name="connsiteX7" fmla="*/ 381182 w 636676"/>
                        <a:gd name="connsiteY7" fmla="*/ 147430 h 241770"/>
                        <a:gd name="connsiteX8" fmla="*/ 474172 w 636676"/>
                        <a:gd name="connsiteY8" fmla="*/ 147430 h 241770"/>
                        <a:gd name="connsiteX9" fmla="*/ 590409 w 636676"/>
                        <a:gd name="connsiteY9" fmla="*/ 186176 h 241770"/>
                        <a:gd name="connsiteX10" fmla="*/ 621406 w 636676"/>
                        <a:gd name="connsiteY10" fmla="*/ 201674 h 241770"/>
                        <a:gd name="connsiteX11" fmla="*/ 629155 w 636676"/>
                        <a:gd name="connsiteY11" fmla="*/ 108685 h 241770"/>
                        <a:gd name="connsiteX12" fmla="*/ 474172 w 636676"/>
                        <a:gd name="connsiteY12" fmla="*/ 38942 h 241770"/>
                        <a:gd name="connsiteX0" fmla="*/ 603461 w 765965"/>
                        <a:gd name="connsiteY0" fmla="*/ 38942 h 205983"/>
                        <a:gd name="connsiteX1" fmla="*/ 301244 w 765965"/>
                        <a:gd name="connsiteY1" fmla="*/ 197 h 205983"/>
                        <a:gd name="connsiteX2" fmla="*/ 161759 w 765965"/>
                        <a:gd name="connsiteY2" fmla="*/ 54441 h 205983"/>
                        <a:gd name="connsiteX3" fmla="*/ 163 w 765965"/>
                        <a:gd name="connsiteY3" fmla="*/ 200299 h 205983"/>
                        <a:gd name="connsiteX4" fmla="*/ 192459 w 765965"/>
                        <a:gd name="connsiteY4" fmla="*/ 136937 h 205983"/>
                        <a:gd name="connsiteX5" fmla="*/ 308993 w 765965"/>
                        <a:gd name="connsiteY5" fmla="*/ 108685 h 205983"/>
                        <a:gd name="connsiteX6" fmla="*/ 432979 w 765965"/>
                        <a:gd name="connsiteY6" fmla="*/ 108685 h 205983"/>
                        <a:gd name="connsiteX7" fmla="*/ 510471 w 765965"/>
                        <a:gd name="connsiteY7" fmla="*/ 147430 h 205983"/>
                        <a:gd name="connsiteX8" fmla="*/ 603461 w 765965"/>
                        <a:gd name="connsiteY8" fmla="*/ 147430 h 205983"/>
                        <a:gd name="connsiteX9" fmla="*/ 719698 w 765965"/>
                        <a:gd name="connsiteY9" fmla="*/ 186176 h 205983"/>
                        <a:gd name="connsiteX10" fmla="*/ 750695 w 765965"/>
                        <a:gd name="connsiteY10" fmla="*/ 201674 h 205983"/>
                        <a:gd name="connsiteX11" fmla="*/ 758444 w 765965"/>
                        <a:gd name="connsiteY11" fmla="*/ 108685 h 205983"/>
                        <a:gd name="connsiteX12" fmla="*/ 603461 w 765965"/>
                        <a:gd name="connsiteY12" fmla="*/ 38942 h 205983"/>
                        <a:gd name="connsiteX0" fmla="*/ 603465 w 765969"/>
                        <a:gd name="connsiteY0" fmla="*/ 3790 h 170831"/>
                        <a:gd name="connsiteX1" fmla="*/ 319837 w 765969"/>
                        <a:gd name="connsiteY1" fmla="*/ 10333 h 170831"/>
                        <a:gd name="connsiteX2" fmla="*/ 161763 w 765969"/>
                        <a:gd name="connsiteY2" fmla="*/ 19289 h 170831"/>
                        <a:gd name="connsiteX3" fmla="*/ 167 w 765969"/>
                        <a:gd name="connsiteY3" fmla="*/ 165147 h 170831"/>
                        <a:gd name="connsiteX4" fmla="*/ 192463 w 765969"/>
                        <a:gd name="connsiteY4" fmla="*/ 101785 h 170831"/>
                        <a:gd name="connsiteX5" fmla="*/ 308997 w 765969"/>
                        <a:gd name="connsiteY5" fmla="*/ 73533 h 170831"/>
                        <a:gd name="connsiteX6" fmla="*/ 432983 w 765969"/>
                        <a:gd name="connsiteY6" fmla="*/ 73533 h 170831"/>
                        <a:gd name="connsiteX7" fmla="*/ 510475 w 765969"/>
                        <a:gd name="connsiteY7" fmla="*/ 112278 h 170831"/>
                        <a:gd name="connsiteX8" fmla="*/ 603465 w 765969"/>
                        <a:gd name="connsiteY8" fmla="*/ 112278 h 170831"/>
                        <a:gd name="connsiteX9" fmla="*/ 719702 w 765969"/>
                        <a:gd name="connsiteY9" fmla="*/ 151024 h 170831"/>
                        <a:gd name="connsiteX10" fmla="*/ 750699 w 765969"/>
                        <a:gd name="connsiteY10" fmla="*/ 166522 h 170831"/>
                        <a:gd name="connsiteX11" fmla="*/ 758448 w 765969"/>
                        <a:gd name="connsiteY11" fmla="*/ 73533 h 170831"/>
                        <a:gd name="connsiteX12" fmla="*/ 603465 w 765969"/>
                        <a:gd name="connsiteY12" fmla="*/ 3790 h 170831"/>
                        <a:gd name="connsiteX0" fmla="*/ 607355 w 768538"/>
                        <a:gd name="connsiteY0" fmla="*/ 41969 h 167368"/>
                        <a:gd name="connsiteX1" fmla="*/ 319837 w 768538"/>
                        <a:gd name="connsiteY1" fmla="*/ 6870 h 167368"/>
                        <a:gd name="connsiteX2" fmla="*/ 161763 w 768538"/>
                        <a:gd name="connsiteY2" fmla="*/ 15826 h 167368"/>
                        <a:gd name="connsiteX3" fmla="*/ 167 w 768538"/>
                        <a:gd name="connsiteY3" fmla="*/ 161684 h 167368"/>
                        <a:gd name="connsiteX4" fmla="*/ 192463 w 768538"/>
                        <a:gd name="connsiteY4" fmla="*/ 98322 h 167368"/>
                        <a:gd name="connsiteX5" fmla="*/ 308997 w 768538"/>
                        <a:gd name="connsiteY5" fmla="*/ 70070 h 167368"/>
                        <a:gd name="connsiteX6" fmla="*/ 432983 w 768538"/>
                        <a:gd name="connsiteY6" fmla="*/ 70070 h 167368"/>
                        <a:gd name="connsiteX7" fmla="*/ 510475 w 768538"/>
                        <a:gd name="connsiteY7" fmla="*/ 108815 h 167368"/>
                        <a:gd name="connsiteX8" fmla="*/ 603465 w 768538"/>
                        <a:gd name="connsiteY8" fmla="*/ 108815 h 167368"/>
                        <a:gd name="connsiteX9" fmla="*/ 719702 w 768538"/>
                        <a:gd name="connsiteY9" fmla="*/ 147561 h 167368"/>
                        <a:gd name="connsiteX10" fmla="*/ 750699 w 768538"/>
                        <a:gd name="connsiteY10" fmla="*/ 163059 h 167368"/>
                        <a:gd name="connsiteX11" fmla="*/ 758448 w 768538"/>
                        <a:gd name="connsiteY11" fmla="*/ 70070 h 167368"/>
                        <a:gd name="connsiteX12" fmla="*/ 607355 w 768538"/>
                        <a:gd name="connsiteY12" fmla="*/ 41969 h 167368"/>
                        <a:gd name="connsiteX0" fmla="*/ 607355 w 766905"/>
                        <a:gd name="connsiteY0" fmla="*/ 41969 h 167368"/>
                        <a:gd name="connsiteX1" fmla="*/ 319837 w 766905"/>
                        <a:gd name="connsiteY1" fmla="*/ 6870 h 167368"/>
                        <a:gd name="connsiteX2" fmla="*/ 161763 w 766905"/>
                        <a:gd name="connsiteY2" fmla="*/ 15826 h 167368"/>
                        <a:gd name="connsiteX3" fmla="*/ 167 w 766905"/>
                        <a:gd name="connsiteY3" fmla="*/ 161684 h 167368"/>
                        <a:gd name="connsiteX4" fmla="*/ 192463 w 766905"/>
                        <a:gd name="connsiteY4" fmla="*/ 98322 h 167368"/>
                        <a:gd name="connsiteX5" fmla="*/ 308997 w 766905"/>
                        <a:gd name="connsiteY5" fmla="*/ 70070 h 167368"/>
                        <a:gd name="connsiteX6" fmla="*/ 432983 w 766905"/>
                        <a:gd name="connsiteY6" fmla="*/ 70070 h 167368"/>
                        <a:gd name="connsiteX7" fmla="*/ 510475 w 766905"/>
                        <a:gd name="connsiteY7" fmla="*/ 108815 h 167368"/>
                        <a:gd name="connsiteX8" fmla="*/ 603465 w 766905"/>
                        <a:gd name="connsiteY8" fmla="*/ 108815 h 167368"/>
                        <a:gd name="connsiteX9" fmla="*/ 719702 w 766905"/>
                        <a:gd name="connsiteY9" fmla="*/ 147561 h 167368"/>
                        <a:gd name="connsiteX10" fmla="*/ 750699 w 766905"/>
                        <a:gd name="connsiteY10" fmla="*/ 163059 h 167368"/>
                        <a:gd name="connsiteX11" fmla="*/ 758448 w 766905"/>
                        <a:gd name="connsiteY11" fmla="*/ 70070 h 167368"/>
                        <a:gd name="connsiteX12" fmla="*/ 629503 w 766905"/>
                        <a:gd name="connsiteY12" fmla="*/ 50798 h 167368"/>
                        <a:gd name="connsiteX13" fmla="*/ 607355 w 766905"/>
                        <a:gd name="connsiteY13" fmla="*/ 41969 h 167368"/>
                        <a:gd name="connsiteX0" fmla="*/ 607355 w 751638"/>
                        <a:gd name="connsiteY0" fmla="*/ 41969 h 167368"/>
                        <a:gd name="connsiteX1" fmla="*/ 319837 w 751638"/>
                        <a:gd name="connsiteY1" fmla="*/ 6870 h 167368"/>
                        <a:gd name="connsiteX2" fmla="*/ 161763 w 751638"/>
                        <a:gd name="connsiteY2" fmla="*/ 15826 h 167368"/>
                        <a:gd name="connsiteX3" fmla="*/ 167 w 751638"/>
                        <a:gd name="connsiteY3" fmla="*/ 161684 h 167368"/>
                        <a:gd name="connsiteX4" fmla="*/ 192463 w 751638"/>
                        <a:gd name="connsiteY4" fmla="*/ 98322 h 167368"/>
                        <a:gd name="connsiteX5" fmla="*/ 308997 w 751638"/>
                        <a:gd name="connsiteY5" fmla="*/ 70070 h 167368"/>
                        <a:gd name="connsiteX6" fmla="*/ 432983 w 751638"/>
                        <a:gd name="connsiteY6" fmla="*/ 70070 h 167368"/>
                        <a:gd name="connsiteX7" fmla="*/ 510475 w 751638"/>
                        <a:gd name="connsiteY7" fmla="*/ 108815 h 167368"/>
                        <a:gd name="connsiteX8" fmla="*/ 603465 w 751638"/>
                        <a:gd name="connsiteY8" fmla="*/ 108815 h 167368"/>
                        <a:gd name="connsiteX9" fmla="*/ 719702 w 751638"/>
                        <a:gd name="connsiteY9" fmla="*/ 147561 h 167368"/>
                        <a:gd name="connsiteX10" fmla="*/ 750699 w 751638"/>
                        <a:gd name="connsiteY10" fmla="*/ 163059 h 167368"/>
                        <a:gd name="connsiteX11" fmla="*/ 708732 w 751638"/>
                        <a:gd name="connsiteY11" fmla="*/ 86787 h 167368"/>
                        <a:gd name="connsiteX12" fmla="*/ 629503 w 751638"/>
                        <a:gd name="connsiteY12" fmla="*/ 50798 h 167368"/>
                        <a:gd name="connsiteX13" fmla="*/ 607355 w 751638"/>
                        <a:gd name="connsiteY13" fmla="*/ 41969 h 1673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751638" h="167368">
                          <a:moveTo>
                            <a:pt x="607355" y="41969"/>
                          </a:moveTo>
                          <a:cubicBezTo>
                            <a:pt x="555744" y="34648"/>
                            <a:pt x="394102" y="11227"/>
                            <a:pt x="319837" y="6870"/>
                          </a:cubicBezTo>
                          <a:cubicBezTo>
                            <a:pt x="245572" y="2513"/>
                            <a:pt x="215041" y="-9976"/>
                            <a:pt x="161763" y="15826"/>
                          </a:cubicBezTo>
                          <a:cubicBezTo>
                            <a:pt x="108485" y="41628"/>
                            <a:pt x="-4950" y="147935"/>
                            <a:pt x="167" y="161684"/>
                          </a:cubicBezTo>
                          <a:cubicBezTo>
                            <a:pt x="5284" y="175433"/>
                            <a:pt x="140991" y="113591"/>
                            <a:pt x="192463" y="98322"/>
                          </a:cubicBezTo>
                          <a:cubicBezTo>
                            <a:pt x="243935" y="83053"/>
                            <a:pt x="268910" y="74779"/>
                            <a:pt x="308997" y="70070"/>
                          </a:cubicBezTo>
                          <a:cubicBezTo>
                            <a:pt x="349084" y="65361"/>
                            <a:pt x="399403" y="63613"/>
                            <a:pt x="432983" y="70070"/>
                          </a:cubicBezTo>
                          <a:cubicBezTo>
                            <a:pt x="466563" y="76528"/>
                            <a:pt x="482061" y="102358"/>
                            <a:pt x="510475" y="108815"/>
                          </a:cubicBezTo>
                          <a:cubicBezTo>
                            <a:pt x="538889" y="115273"/>
                            <a:pt x="568594" y="102357"/>
                            <a:pt x="603465" y="108815"/>
                          </a:cubicBezTo>
                          <a:cubicBezTo>
                            <a:pt x="638336" y="115273"/>
                            <a:pt x="695163" y="138520"/>
                            <a:pt x="719702" y="147561"/>
                          </a:cubicBezTo>
                          <a:cubicBezTo>
                            <a:pt x="744241" y="156602"/>
                            <a:pt x="744241" y="175974"/>
                            <a:pt x="750699" y="163059"/>
                          </a:cubicBezTo>
                          <a:cubicBezTo>
                            <a:pt x="757157" y="150144"/>
                            <a:pt x="728931" y="105497"/>
                            <a:pt x="708732" y="86787"/>
                          </a:cubicBezTo>
                          <a:cubicBezTo>
                            <a:pt x="688533" y="68077"/>
                            <a:pt x="654685" y="55481"/>
                            <a:pt x="629503" y="50798"/>
                          </a:cubicBezTo>
                          <a:cubicBezTo>
                            <a:pt x="604321" y="46115"/>
                            <a:pt x="658966" y="49290"/>
                            <a:pt x="607355" y="41969"/>
                          </a:cubicBezTo>
                          <a:close/>
                        </a:path>
                      </a:pathLst>
                    </a:custGeom>
                    <a:solidFill>
                      <a:srgbClr val="9249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39" name="円/楕円 560">
                      <a:extLst>
                        <a:ext uri="{FF2B5EF4-FFF2-40B4-BE49-F238E27FC236}">
                          <a16:creationId xmlns:a16="http://schemas.microsoft.com/office/drawing/2014/main" id="{BC6C6C73-442E-829C-8D45-EFFE6A759B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59686" y="3281800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40" name="円/楕円 561">
                      <a:extLst>
                        <a:ext uri="{FF2B5EF4-FFF2-40B4-BE49-F238E27FC236}">
                          <a16:creationId xmlns:a16="http://schemas.microsoft.com/office/drawing/2014/main" id="{D2088F0F-D6C8-B654-F611-F42B975842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08398" y="3274051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41" name="円/楕円 562">
                      <a:extLst>
                        <a:ext uri="{FF2B5EF4-FFF2-40B4-BE49-F238E27FC236}">
                          <a16:creationId xmlns:a16="http://schemas.microsoft.com/office/drawing/2014/main" id="{5FA592A2-9F25-C2F4-AC03-B9259EB6A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1131" y="3514274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42" name="円/楕円 563">
                      <a:extLst>
                        <a:ext uri="{FF2B5EF4-FFF2-40B4-BE49-F238E27FC236}">
                          <a16:creationId xmlns:a16="http://schemas.microsoft.com/office/drawing/2014/main" id="{5E56DB37-E957-9690-60E7-59C3046DA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7437" y="3746748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43" name="円/楕円 564">
                      <a:extLst>
                        <a:ext uri="{FF2B5EF4-FFF2-40B4-BE49-F238E27FC236}">
                          <a16:creationId xmlns:a16="http://schemas.microsoft.com/office/drawing/2014/main" id="{79508C91-5388-8A7A-26D0-BC9871C548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34963" y="3591765"/>
                      <a:ext cx="36000" cy="36000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32" name="グループ化 131">
                    <a:extLst>
                      <a:ext uri="{FF2B5EF4-FFF2-40B4-BE49-F238E27FC236}">
                        <a16:creationId xmlns:a16="http://schemas.microsoft.com/office/drawing/2014/main" id="{E0E57BFB-6B56-22AD-7A6C-D10D1303FAC8}"/>
                      </a:ext>
                    </a:extLst>
                  </p:cNvPr>
                  <p:cNvGrpSpPr/>
                  <p:nvPr/>
                </p:nvGrpSpPr>
                <p:grpSpPr>
                  <a:xfrm rot="1483847">
                    <a:off x="4752881" y="2307488"/>
                    <a:ext cx="561855" cy="698548"/>
                    <a:chOff x="6181169" y="2808698"/>
                    <a:chExt cx="561855" cy="698548"/>
                  </a:xfrm>
                </p:grpSpPr>
                <p:sp>
                  <p:nvSpPr>
                    <p:cNvPr id="133" name="円/楕円 554">
                      <a:extLst>
                        <a:ext uri="{FF2B5EF4-FFF2-40B4-BE49-F238E27FC236}">
                          <a16:creationId xmlns:a16="http://schemas.microsoft.com/office/drawing/2014/main" id="{F16E8A9C-870A-2DDB-7F9B-7E99B1E4D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169" y="2945391"/>
                      <a:ext cx="561855" cy="561855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34" name="フリーフォーム 77">
                      <a:extLst>
                        <a:ext uri="{FF2B5EF4-FFF2-40B4-BE49-F238E27FC236}">
                          <a16:creationId xmlns:a16="http://schemas.microsoft.com/office/drawing/2014/main" id="{1DF330B5-AAFE-3D7D-482B-300C0D2FF7F2}"/>
                        </a:ext>
                      </a:extLst>
                    </p:cNvPr>
                    <p:cNvSpPr/>
                    <p:nvPr/>
                  </p:nvSpPr>
                  <p:spPr>
                    <a:xfrm rot="9251834" flipV="1">
                      <a:off x="6289144" y="2808698"/>
                      <a:ext cx="236496" cy="209805"/>
                    </a:xfrm>
                    <a:custGeom>
                      <a:avLst/>
                      <a:gdLst>
                        <a:gd name="connsiteX0" fmla="*/ 589218 w 1182007"/>
                        <a:gd name="connsiteY0" fmla="*/ 945434 h 1048607"/>
                        <a:gd name="connsiteX1" fmla="*/ 282 w 1182007"/>
                        <a:gd name="connsiteY1" fmla="*/ 147272 h 1048607"/>
                        <a:gd name="connsiteX2" fmla="*/ 666709 w 1182007"/>
                        <a:gd name="connsiteY2" fmla="*/ 852444 h 1048607"/>
                        <a:gd name="connsiteX3" fmla="*/ 720953 w 1182007"/>
                        <a:gd name="connsiteY3" fmla="*/ 38 h 1048607"/>
                        <a:gd name="connsiteX4" fmla="*/ 860438 w 1182007"/>
                        <a:gd name="connsiteY4" fmla="*/ 813699 h 1048607"/>
                        <a:gd name="connsiteX5" fmla="*/ 1178153 w 1182007"/>
                        <a:gd name="connsiteY5" fmla="*/ 23285 h 1048607"/>
                        <a:gd name="connsiteX6" fmla="*/ 1007672 w 1182007"/>
                        <a:gd name="connsiteY6" fmla="*/ 937685 h 1048607"/>
                        <a:gd name="connsiteX7" fmla="*/ 589218 w 1182007"/>
                        <a:gd name="connsiteY7" fmla="*/ 945434 h 1048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007" h="1048607">
                          <a:moveTo>
                            <a:pt x="589218" y="945434"/>
                          </a:moveTo>
                          <a:cubicBezTo>
                            <a:pt x="421320" y="813699"/>
                            <a:pt x="-12633" y="162770"/>
                            <a:pt x="282" y="147272"/>
                          </a:cubicBezTo>
                          <a:cubicBezTo>
                            <a:pt x="13197" y="131774"/>
                            <a:pt x="546597" y="876983"/>
                            <a:pt x="666709" y="852444"/>
                          </a:cubicBezTo>
                          <a:cubicBezTo>
                            <a:pt x="786821" y="827905"/>
                            <a:pt x="688665" y="6495"/>
                            <a:pt x="720953" y="38"/>
                          </a:cubicBezTo>
                          <a:cubicBezTo>
                            <a:pt x="753241" y="-6420"/>
                            <a:pt x="784238" y="809825"/>
                            <a:pt x="860438" y="813699"/>
                          </a:cubicBezTo>
                          <a:cubicBezTo>
                            <a:pt x="936638" y="817573"/>
                            <a:pt x="1153614" y="2621"/>
                            <a:pt x="1178153" y="23285"/>
                          </a:cubicBezTo>
                          <a:cubicBezTo>
                            <a:pt x="1202692" y="43949"/>
                            <a:pt x="1105828" y="783994"/>
                            <a:pt x="1007672" y="937685"/>
                          </a:cubicBezTo>
                          <a:cubicBezTo>
                            <a:pt x="909516" y="1091376"/>
                            <a:pt x="757116" y="1077169"/>
                            <a:pt x="589218" y="945434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</p:grpSp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C276E4DA-713F-B7B1-F486-24C58A2BF94F}"/>
                    </a:ext>
                  </a:extLst>
                </p:cNvPr>
                <p:cNvGrpSpPr/>
                <p:nvPr/>
              </p:nvGrpSpPr>
              <p:grpSpPr>
                <a:xfrm>
                  <a:off x="591242" y="2274923"/>
                  <a:ext cx="458495" cy="299177"/>
                  <a:chOff x="2754547" y="1837451"/>
                  <a:chExt cx="3959917" cy="3530023"/>
                </a:xfrm>
              </p:grpSpPr>
              <p:sp>
                <p:nvSpPr>
                  <p:cNvPr id="92" name="円/楕円 511">
                    <a:extLst>
                      <a:ext uri="{FF2B5EF4-FFF2-40B4-BE49-F238E27FC236}">
                        <a16:creationId xmlns:a16="http://schemas.microsoft.com/office/drawing/2014/main" id="{17BEF0ED-5E3A-FCBC-1BE6-9EF1320A0C2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63946" y="3356285"/>
                    <a:ext cx="3735065" cy="201118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A37925"/>
                      </a:gs>
                      <a:gs pos="9000">
                        <a:srgbClr val="B17029"/>
                      </a:gs>
                      <a:gs pos="44000">
                        <a:srgbClr val="E5C78B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93" name="フリーフォーム 166">
                    <a:extLst>
                      <a:ext uri="{FF2B5EF4-FFF2-40B4-BE49-F238E27FC236}">
                        <a16:creationId xmlns:a16="http://schemas.microsoft.com/office/drawing/2014/main" id="{08735B8B-F8D3-6E00-933C-E0E51C7A2815}"/>
                      </a:ext>
                    </a:extLst>
                  </p:cNvPr>
                  <p:cNvSpPr/>
                  <p:nvPr/>
                </p:nvSpPr>
                <p:spPr>
                  <a:xfrm>
                    <a:off x="2754547" y="3807551"/>
                    <a:ext cx="3959917" cy="1265892"/>
                  </a:xfrm>
                  <a:custGeom>
                    <a:avLst/>
                    <a:gdLst>
                      <a:gd name="connsiteX0" fmla="*/ 185543 w 2977373"/>
                      <a:gd name="connsiteY0" fmla="*/ 43275 h 951796"/>
                      <a:gd name="connsiteX1" fmla="*/ 7313 w 2977373"/>
                      <a:gd name="connsiteY1" fmla="*/ 291248 h 951796"/>
                      <a:gd name="connsiteX2" fmla="*/ 46059 w 2977373"/>
                      <a:gd name="connsiteY2" fmla="*/ 477228 h 951796"/>
                      <a:gd name="connsiteX3" fmla="*/ 154547 w 2977373"/>
                      <a:gd name="connsiteY3" fmla="*/ 422984 h 951796"/>
                      <a:gd name="connsiteX4" fmla="*/ 177794 w 2977373"/>
                      <a:gd name="connsiteY4" fmla="*/ 570217 h 951796"/>
                      <a:gd name="connsiteX5" fmla="*/ 348276 w 2977373"/>
                      <a:gd name="connsiteY5" fmla="*/ 655458 h 951796"/>
                      <a:gd name="connsiteX6" fmla="*/ 418018 w 2977373"/>
                      <a:gd name="connsiteY6" fmla="*/ 601214 h 951796"/>
                      <a:gd name="connsiteX7" fmla="*/ 518757 w 2977373"/>
                      <a:gd name="connsiteY7" fmla="*/ 794943 h 951796"/>
                      <a:gd name="connsiteX8" fmla="*/ 727984 w 2977373"/>
                      <a:gd name="connsiteY8" fmla="*/ 787194 h 951796"/>
                      <a:gd name="connsiteX9" fmla="*/ 789977 w 2977373"/>
                      <a:gd name="connsiteY9" fmla="*/ 740699 h 951796"/>
                      <a:gd name="connsiteX10" fmla="*/ 828723 w 2977373"/>
                      <a:gd name="connsiteY10" fmla="*/ 833689 h 951796"/>
                      <a:gd name="connsiteX11" fmla="*/ 851971 w 2977373"/>
                      <a:gd name="connsiteY11" fmla="*/ 872434 h 951796"/>
                      <a:gd name="connsiteX12" fmla="*/ 1022452 w 2977373"/>
                      <a:gd name="connsiteY12" fmla="*/ 942177 h 951796"/>
                      <a:gd name="connsiteX13" fmla="*/ 1169686 w 2977373"/>
                      <a:gd name="connsiteY13" fmla="*/ 825939 h 951796"/>
                      <a:gd name="connsiteX14" fmla="*/ 1231679 w 2977373"/>
                      <a:gd name="connsiteY14" fmla="*/ 756197 h 951796"/>
                      <a:gd name="connsiteX15" fmla="*/ 1301421 w 2977373"/>
                      <a:gd name="connsiteY15" fmla="*/ 849187 h 951796"/>
                      <a:gd name="connsiteX16" fmla="*/ 1464154 w 2977373"/>
                      <a:gd name="connsiteY16" fmla="*/ 880184 h 951796"/>
                      <a:gd name="connsiteX17" fmla="*/ 1510648 w 2977373"/>
                      <a:gd name="connsiteY17" fmla="*/ 810441 h 951796"/>
                      <a:gd name="connsiteX18" fmla="*/ 1681130 w 2977373"/>
                      <a:gd name="connsiteY18" fmla="*/ 856936 h 951796"/>
                      <a:gd name="connsiteX19" fmla="*/ 1952350 w 2977373"/>
                      <a:gd name="connsiteY19" fmla="*/ 949926 h 951796"/>
                      <a:gd name="connsiteX20" fmla="*/ 2169326 w 2977373"/>
                      <a:gd name="connsiteY20" fmla="*/ 763946 h 951796"/>
                      <a:gd name="connsiteX21" fmla="*/ 2161577 w 2977373"/>
                      <a:gd name="connsiteY21" fmla="*/ 678706 h 951796"/>
                      <a:gd name="connsiteX22" fmla="*/ 2293313 w 2977373"/>
                      <a:gd name="connsiteY22" fmla="*/ 771695 h 951796"/>
                      <a:gd name="connsiteX23" fmla="*/ 2525787 w 2977373"/>
                      <a:gd name="connsiteY23" fmla="*/ 686455 h 951796"/>
                      <a:gd name="connsiteX24" fmla="*/ 2549035 w 2977373"/>
                      <a:gd name="connsiteY24" fmla="*/ 546970 h 951796"/>
                      <a:gd name="connsiteX25" fmla="*/ 2642025 w 2977373"/>
                      <a:gd name="connsiteY25" fmla="*/ 663207 h 951796"/>
                      <a:gd name="connsiteX26" fmla="*/ 2789259 w 2977373"/>
                      <a:gd name="connsiteY26" fmla="*/ 484977 h 951796"/>
                      <a:gd name="connsiteX27" fmla="*/ 2766011 w 2977373"/>
                      <a:gd name="connsiteY27" fmla="*/ 368739 h 951796"/>
                      <a:gd name="connsiteX28" fmla="*/ 2975238 w 2977373"/>
                      <a:gd name="connsiteY28" fmla="*/ 244753 h 951796"/>
                      <a:gd name="connsiteX29" fmla="*/ 2866750 w 2977373"/>
                      <a:gd name="connsiteY29" fmla="*/ 51024 h 951796"/>
                      <a:gd name="connsiteX30" fmla="*/ 2742764 w 2977373"/>
                      <a:gd name="connsiteY30" fmla="*/ 35526 h 951796"/>
                      <a:gd name="connsiteX31" fmla="*/ 1836113 w 2977373"/>
                      <a:gd name="connsiteY31" fmla="*/ 477228 h 951796"/>
                      <a:gd name="connsiteX32" fmla="*/ 1216181 w 2977373"/>
                      <a:gd name="connsiteY32" fmla="*/ 453980 h 951796"/>
                      <a:gd name="connsiteX33" fmla="*/ 573001 w 2977373"/>
                      <a:gd name="connsiteY33" fmla="*/ 353241 h 951796"/>
                      <a:gd name="connsiteX34" fmla="*/ 325028 w 2977373"/>
                      <a:gd name="connsiteY34" fmla="*/ 182760 h 951796"/>
                      <a:gd name="connsiteX35" fmla="*/ 185543 w 2977373"/>
                      <a:gd name="connsiteY35" fmla="*/ 43275 h 95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977373" h="951796">
                        <a:moveTo>
                          <a:pt x="185543" y="43275"/>
                        </a:moveTo>
                        <a:cubicBezTo>
                          <a:pt x="132590" y="61356"/>
                          <a:pt x="30560" y="218923"/>
                          <a:pt x="7313" y="291248"/>
                        </a:cubicBezTo>
                        <a:cubicBezTo>
                          <a:pt x="-15934" y="363574"/>
                          <a:pt x="21520" y="455272"/>
                          <a:pt x="46059" y="477228"/>
                        </a:cubicBezTo>
                        <a:cubicBezTo>
                          <a:pt x="70598" y="499184"/>
                          <a:pt x="132591" y="407486"/>
                          <a:pt x="154547" y="422984"/>
                        </a:cubicBezTo>
                        <a:cubicBezTo>
                          <a:pt x="176503" y="438482"/>
                          <a:pt x="145506" y="531471"/>
                          <a:pt x="177794" y="570217"/>
                        </a:cubicBezTo>
                        <a:cubicBezTo>
                          <a:pt x="210082" y="608963"/>
                          <a:pt x="308239" y="650292"/>
                          <a:pt x="348276" y="655458"/>
                        </a:cubicBezTo>
                        <a:cubicBezTo>
                          <a:pt x="388313" y="660624"/>
                          <a:pt x="389605" y="577967"/>
                          <a:pt x="418018" y="601214"/>
                        </a:cubicBezTo>
                        <a:cubicBezTo>
                          <a:pt x="446431" y="624461"/>
                          <a:pt x="467096" y="763946"/>
                          <a:pt x="518757" y="794943"/>
                        </a:cubicBezTo>
                        <a:cubicBezTo>
                          <a:pt x="570418" y="825940"/>
                          <a:pt x="682781" y="796235"/>
                          <a:pt x="727984" y="787194"/>
                        </a:cubicBezTo>
                        <a:cubicBezTo>
                          <a:pt x="773187" y="778153"/>
                          <a:pt x="773187" y="732950"/>
                          <a:pt x="789977" y="740699"/>
                        </a:cubicBezTo>
                        <a:cubicBezTo>
                          <a:pt x="806767" y="748448"/>
                          <a:pt x="818391" y="811733"/>
                          <a:pt x="828723" y="833689"/>
                        </a:cubicBezTo>
                        <a:cubicBezTo>
                          <a:pt x="839055" y="855645"/>
                          <a:pt x="819683" y="854353"/>
                          <a:pt x="851971" y="872434"/>
                        </a:cubicBezTo>
                        <a:cubicBezTo>
                          <a:pt x="884259" y="890515"/>
                          <a:pt x="969500" y="949926"/>
                          <a:pt x="1022452" y="942177"/>
                        </a:cubicBezTo>
                        <a:cubicBezTo>
                          <a:pt x="1075405" y="934428"/>
                          <a:pt x="1134815" y="856936"/>
                          <a:pt x="1169686" y="825939"/>
                        </a:cubicBezTo>
                        <a:cubicBezTo>
                          <a:pt x="1204557" y="794942"/>
                          <a:pt x="1209723" y="752322"/>
                          <a:pt x="1231679" y="756197"/>
                        </a:cubicBezTo>
                        <a:cubicBezTo>
                          <a:pt x="1253635" y="760072"/>
                          <a:pt x="1262675" y="828523"/>
                          <a:pt x="1301421" y="849187"/>
                        </a:cubicBezTo>
                        <a:cubicBezTo>
                          <a:pt x="1340167" y="869851"/>
                          <a:pt x="1429283" y="886642"/>
                          <a:pt x="1464154" y="880184"/>
                        </a:cubicBezTo>
                        <a:cubicBezTo>
                          <a:pt x="1499025" y="873726"/>
                          <a:pt x="1474485" y="814316"/>
                          <a:pt x="1510648" y="810441"/>
                        </a:cubicBezTo>
                        <a:cubicBezTo>
                          <a:pt x="1546811" y="806566"/>
                          <a:pt x="1607513" y="833689"/>
                          <a:pt x="1681130" y="856936"/>
                        </a:cubicBezTo>
                        <a:cubicBezTo>
                          <a:pt x="1754747" y="880184"/>
                          <a:pt x="1870984" y="965424"/>
                          <a:pt x="1952350" y="949926"/>
                        </a:cubicBezTo>
                        <a:cubicBezTo>
                          <a:pt x="2033716" y="934428"/>
                          <a:pt x="2134455" y="809149"/>
                          <a:pt x="2169326" y="763946"/>
                        </a:cubicBezTo>
                        <a:cubicBezTo>
                          <a:pt x="2204197" y="718743"/>
                          <a:pt x="2140913" y="677415"/>
                          <a:pt x="2161577" y="678706"/>
                        </a:cubicBezTo>
                        <a:cubicBezTo>
                          <a:pt x="2182241" y="679997"/>
                          <a:pt x="2232611" y="770404"/>
                          <a:pt x="2293313" y="771695"/>
                        </a:cubicBezTo>
                        <a:cubicBezTo>
                          <a:pt x="2354015" y="772987"/>
                          <a:pt x="2483167" y="723909"/>
                          <a:pt x="2525787" y="686455"/>
                        </a:cubicBezTo>
                        <a:cubicBezTo>
                          <a:pt x="2568407" y="649001"/>
                          <a:pt x="2529662" y="550845"/>
                          <a:pt x="2549035" y="546970"/>
                        </a:cubicBezTo>
                        <a:cubicBezTo>
                          <a:pt x="2568408" y="543095"/>
                          <a:pt x="2601988" y="673539"/>
                          <a:pt x="2642025" y="663207"/>
                        </a:cubicBezTo>
                        <a:cubicBezTo>
                          <a:pt x="2682062" y="652875"/>
                          <a:pt x="2768595" y="534055"/>
                          <a:pt x="2789259" y="484977"/>
                        </a:cubicBezTo>
                        <a:cubicBezTo>
                          <a:pt x="2809923" y="435899"/>
                          <a:pt x="2735015" y="408776"/>
                          <a:pt x="2766011" y="368739"/>
                        </a:cubicBezTo>
                        <a:cubicBezTo>
                          <a:pt x="2797007" y="328702"/>
                          <a:pt x="2958448" y="297705"/>
                          <a:pt x="2975238" y="244753"/>
                        </a:cubicBezTo>
                        <a:cubicBezTo>
                          <a:pt x="2992028" y="191801"/>
                          <a:pt x="2905496" y="85895"/>
                          <a:pt x="2866750" y="51024"/>
                        </a:cubicBezTo>
                        <a:cubicBezTo>
                          <a:pt x="2828004" y="16153"/>
                          <a:pt x="2914537" y="-35508"/>
                          <a:pt x="2742764" y="35526"/>
                        </a:cubicBezTo>
                        <a:cubicBezTo>
                          <a:pt x="2570991" y="106560"/>
                          <a:pt x="2090543" y="407486"/>
                          <a:pt x="1836113" y="477228"/>
                        </a:cubicBezTo>
                        <a:cubicBezTo>
                          <a:pt x="1581683" y="546970"/>
                          <a:pt x="1426700" y="474644"/>
                          <a:pt x="1216181" y="453980"/>
                        </a:cubicBezTo>
                        <a:cubicBezTo>
                          <a:pt x="1005662" y="433316"/>
                          <a:pt x="721526" y="398444"/>
                          <a:pt x="573001" y="353241"/>
                        </a:cubicBezTo>
                        <a:cubicBezTo>
                          <a:pt x="424476" y="308038"/>
                          <a:pt x="389604" y="231838"/>
                          <a:pt x="325028" y="182760"/>
                        </a:cubicBezTo>
                        <a:cubicBezTo>
                          <a:pt x="260452" y="133682"/>
                          <a:pt x="238496" y="25194"/>
                          <a:pt x="185543" y="4327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7FC31C">
                          <a:shade val="30000"/>
                          <a:satMod val="115000"/>
                        </a:srgbClr>
                      </a:gs>
                      <a:gs pos="50000">
                        <a:srgbClr val="7FC31C">
                          <a:shade val="67500"/>
                          <a:satMod val="115000"/>
                        </a:srgbClr>
                      </a:gs>
                      <a:gs pos="100000">
                        <a:srgbClr val="7FC31C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94" name="グループ化 93">
                    <a:extLst>
                      <a:ext uri="{FF2B5EF4-FFF2-40B4-BE49-F238E27FC236}">
                        <a16:creationId xmlns:a16="http://schemas.microsoft.com/office/drawing/2014/main" id="{0A43ADAD-05D3-8F14-B549-5D6557A438E0}"/>
                      </a:ext>
                    </a:extLst>
                  </p:cNvPr>
                  <p:cNvGrpSpPr/>
                  <p:nvPr/>
                </p:nvGrpSpPr>
                <p:grpSpPr>
                  <a:xfrm>
                    <a:off x="2958950" y="3325575"/>
                    <a:ext cx="3563205" cy="1471762"/>
                    <a:chOff x="1208007" y="1922331"/>
                    <a:chExt cx="2679094" cy="1106585"/>
                  </a:xfrm>
                </p:grpSpPr>
                <p:sp>
                  <p:nvSpPr>
                    <p:cNvPr id="116" name="円/楕円 514">
                      <a:extLst>
                        <a:ext uri="{FF2B5EF4-FFF2-40B4-BE49-F238E27FC236}">
                          <a16:creationId xmlns:a16="http://schemas.microsoft.com/office/drawing/2014/main" id="{C9AB2881-B4BC-63B8-C054-7D31B02096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8007" y="2092812"/>
                      <a:ext cx="2679094" cy="936104"/>
                    </a:xfrm>
                    <a:prstGeom prst="ellipse">
                      <a:avLst/>
                    </a:prstGeom>
                    <a:solidFill>
                      <a:srgbClr val="6633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17" name="円/楕円 515">
                      <a:extLst>
                        <a:ext uri="{FF2B5EF4-FFF2-40B4-BE49-F238E27FC236}">
                          <a16:creationId xmlns:a16="http://schemas.microsoft.com/office/drawing/2014/main" id="{71C64210-247C-FE45-5EBD-A60A439272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8007" y="1922331"/>
                      <a:ext cx="2679094" cy="93610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95" name="角丸四角形 12">
                    <a:extLst>
                      <a:ext uri="{FF2B5EF4-FFF2-40B4-BE49-F238E27FC236}">
                        <a16:creationId xmlns:a16="http://schemas.microsoft.com/office/drawing/2014/main" id="{1B7DAFE9-4C06-2539-A365-EBD767B6961D}"/>
                      </a:ext>
                    </a:extLst>
                  </p:cNvPr>
                  <p:cNvSpPr/>
                  <p:nvPr/>
                </p:nvSpPr>
                <p:spPr>
                  <a:xfrm rot="3030633">
                    <a:off x="3424829" y="2367354"/>
                    <a:ext cx="2631444" cy="2962571"/>
                  </a:xfrm>
                  <a:custGeom>
                    <a:avLst/>
                    <a:gdLst>
                      <a:gd name="connsiteX0" fmla="*/ 0 w 1977503"/>
                      <a:gd name="connsiteY0" fmla="*/ 329590 h 2227491"/>
                      <a:gd name="connsiteX1" fmla="*/ 329590 w 1977503"/>
                      <a:gd name="connsiteY1" fmla="*/ 0 h 2227491"/>
                      <a:gd name="connsiteX2" fmla="*/ 1647913 w 1977503"/>
                      <a:gd name="connsiteY2" fmla="*/ 0 h 2227491"/>
                      <a:gd name="connsiteX3" fmla="*/ 1977503 w 1977503"/>
                      <a:gd name="connsiteY3" fmla="*/ 329590 h 2227491"/>
                      <a:gd name="connsiteX4" fmla="*/ 1977503 w 1977503"/>
                      <a:gd name="connsiteY4" fmla="*/ 1897901 h 2227491"/>
                      <a:gd name="connsiteX5" fmla="*/ 1647913 w 1977503"/>
                      <a:gd name="connsiteY5" fmla="*/ 2227491 h 2227491"/>
                      <a:gd name="connsiteX6" fmla="*/ 329590 w 1977503"/>
                      <a:gd name="connsiteY6" fmla="*/ 2227491 h 2227491"/>
                      <a:gd name="connsiteX7" fmla="*/ 0 w 1977503"/>
                      <a:gd name="connsiteY7" fmla="*/ 1897901 h 2227491"/>
                      <a:gd name="connsiteX8" fmla="*/ 0 w 1977503"/>
                      <a:gd name="connsiteY8" fmla="*/ 329590 h 2227491"/>
                      <a:gd name="connsiteX0" fmla="*/ 0 w 1984738"/>
                      <a:gd name="connsiteY0" fmla="*/ 329590 h 2227491"/>
                      <a:gd name="connsiteX1" fmla="*/ 329590 w 1984738"/>
                      <a:gd name="connsiteY1" fmla="*/ 0 h 2227491"/>
                      <a:gd name="connsiteX2" fmla="*/ 1647913 w 1984738"/>
                      <a:gd name="connsiteY2" fmla="*/ 0 h 2227491"/>
                      <a:gd name="connsiteX3" fmla="*/ 1977503 w 1984738"/>
                      <a:gd name="connsiteY3" fmla="*/ 329590 h 2227491"/>
                      <a:gd name="connsiteX4" fmla="*/ 1984738 w 1984738"/>
                      <a:gd name="connsiteY4" fmla="*/ 1231108 h 2227491"/>
                      <a:gd name="connsiteX5" fmla="*/ 1647913 w 1984738"/>
                      <a:gd name="connsiteY5" fmla="*/ 2227491 h 2227491"/>
                      <a:gd name="connsiteX6" fmla="*/ 329590 w 1984738"/>
                      <a:gd name="connsiteY6" fmla="*/ 2227491 h 2227491"/>
                      <a:gd name="connsiteX7" fmla="*/ 0 w 1984738"/>
                      <a:gd name="connsiteY7" fmla="*/ 1897901 h 2227491"/>
                      <a:gd name="connsiteX8" fmla="*/ 0 w 1984738"/>
                      <a:gd name="connsiteY8" fmla="*/ 329590 h 2227491"/>
                      <a:gd name="connsiteX0" fmla="*/ 0 w 1984738"/>
                      <a:gd name="connsiteY0" fmla="*/ 329590 h 2227491"/>
                      <a:gd name="connsiteX1" fmla="*/ 329590 w 1984738"/>
                      <a:gd name="connsiteY1" fmla="*/ 0 h 2227491"/>
                      <a:gd name="connsiteX2" fmla="*/ 1647913 w 1984738"/>
                      <a:gd name="connsiteY2" fmla="*/ 0 h 2227491"/>
                      <a:gd name="connsiteX3" fmla="*/ 1977503 w 1984738"/>
                      <a:gd name="connsiteY3" fmla="*/ 329590 h 2227491"/>
                      <a:gd name="connsiteX4" fmla="*/ 1984738 w 1984738"/>
                      <a:gd name="connsiteY4" fmla="*/ 1231108 h 2227491"/>
                      <a:gd name="connsiteX5" fmla="*/ 1713464 w 1984738"/>
                      <a:gd name="connsiteY5" fmla="*/ 1879862 h 2227491"/>
                      <a:gd name="connsiteX6" fmla="*/ 329590 w 1984738"/>
                      <a:gd name="connsiteY6" fmla="*/ 2227491 h 2227491"/>
                      <a:gd name="connsiteX7" fmla="*/ 0 w 1984738"/>
                      <a:gd name="connsiteY7" fmla="*/ 1897901 h 2227491"/>
                      <a:gd name="connsiteX8" fmla="*/ 0 w 1984738"/>
                      <a:gd name="connsiteY8" fmla="*/ 329590 h 2227491"/>
                      <a:gd name="connsiteX0" fmla="*/ 0 w 1984738"/>
                      <a:gd name="connsiteY0" fmla="*/ 329590 h 2227491"/>
                      <a:gd name="connsiteX1" fmla="*/ 329590 w 1984738"/>
                      <a:gd name="connsiteY1" fmla="*/ 0 h 2227491"/>
                      <a:gd name="connsiteX2" fmla="*/ 1647913 w 1984738"/>
                      <a:gd name="connsiteY2" fmla="*/ 0 h 2227491"/>
                      <a:gd name="connsiteX3" fmla="*/ 1977503 w 1984738"/>
                      <a:gd name="connsiteY3" fmla="*/ 329590 h 2227491"/>
                      <a:gd name="connsiteX4" fmla="*/ 1984738 w 1984738"/>
                      <a:gd name="connsiteY4" fmla="*/ 1231108 h 2227491"/>
                      <a:gd name="connsiteX5" fmla="*/ 1713464 w 1984738"/>
                      <a:gd name="connsiteY5" fmla="*/ 1879862 h 2227491"/>
                      <a:gd name="connsiteX6" fmla="*/ 329590 w 1984738"/>
                      <a:gd name="connsiteY6" fmla="*/ 2227491 h 2227491"/>
                      <a:gd name="connsiteX7" fmla="*/ 0 w 1984738"/>
                      <a:gd name="connsiteY7" fmla="*/ 1897901 h 2227491"/>
                      <a:gd name="connsiteX8" fmla="*/ 0 w 1984738"/>
                      <a:gd name="connsiteY8" fmla="*/ 329590 h 2227491"/>
                      <a:gd name="connsiteX0" fmla="*/ 0 w 1984738"/>
                      <a:gd name="connsiteY0" fmla="*/ 329590 h 2227491"/>
                      <a:gd name="connsiteX1" fmla="*/ 329590 w 1984738"/>
                      <a:gd name="connsiteY1" fmla="*/ 0 h 2227491"/>
                      <a:gd name="connsiteX2" fmla="*/ 1647913 w 1984738"/>
                      <a:gd name="connsiteY2" fmla="*/ 0 h 2227491"/>
                      <a:gd name="connsiteX3" fmla="*/ 1977503 w 1984738"/>
                      <a:gd name="connsiteY3" fmla="*/ 329590 h 2227491"/>
                      <a:gd name="connsiteX4" fmla="*/ 1984738 w 1984738"/>
                      <a:gd name="connsiteY4" fmla="*/ 1231108 h 2227491"/>
                      <a:gd name="connsiteX5" fmla="*/ 1697679 w 1984738"/>
                      <a:gd name="connsiteY5" fmla="*/ 1716237 h 2227491"/>
                      <a:gd name="connsiteX6" fmla="*/ 329590 w 1984738"/>
                      <a:gd name="connsiteY6" fmla="*/ 2227491 h 2227491"/>
                      <a:gd name="connsiteX7" fmla="*/ 0 w 1984738"/>
                      <a:gd name="connsiteY7" fmla="*/ 1897901 h 2227491"/>
                      <a:gd name="connsiteX8" fmla="*/ 0 w 1984738"/>
                      <a:gd name="connsiteY8" fmla="*/ 329590 h 2227491"/>
                      <a:gd name="connsiteX0" fmla="*/ 0 w 1978524"/>
                      <a:gd name="connsiteY0" fmla="*/ 329590 h 2227491"/>
                      <a:gd name="connsiteX1" fmla="*/ 329590 w 1978524"/>
                      <a:gd name="connsiteY1" fmla="*/ 0 h 2227491"/>
                      <a:gd name="connsiteX2" fmla="*/ 1647913 w 1978524"/>
                      <a:gd name="connsiteY2" fmla="*/ 0 h 2227491"/>
                      <a:gd name="connsiteX3" fmla="*/ 1977503 w 1978524"/>
                      <a:gd name="connsiteY3" fmla="*/ 329590 h 2227491"/>
                      <a:gd name="connsiteX4" fmla="*/ 1978524 w 1978524"/>
                      <a:gd name="connsiteY4" fmla="*/ 824343 h 2227491"/>
                      <a:gd name="connsiteX5" fmla="*/ 1697679 w 1978524"/>
                      <a:gd name="connsiteY5" fmla="*/ 1716237 h 2227491"/>
                      <a:gd name="connsiteX6" fmla="*/ 329590 w 1978524"/>
                      <a:gd name="connsiteY6" fmla="*/ 2227491 h 2227491"/>
                      <a:gd name="connsiteX7" fmla="*/ 0 w 1978524"/>
                      <a:gd name="connsiteY7" fmla="*/ 1897901 h 2227491"/>
                      <a:gd name="connsiteX8" fmla="*/ 0 w 1978524"/>
                      <a:gd name="connsiteY8" fmla="*/ 329590 h 2227491"/>
                      <a:gd name="connsiteX0" fmla="*/ 0 w 1978524"/>
                      <a:gd name="connsiteY0" fmla="*/ 329590 h 2227491"/>
                      <a:gd name="connsiteX1" fmla="*/ 329590 w 1978524"/>
                      <a:gd name="connsiteY1" fmla="*/ 0 h 2227491"/>
                      <a:gd name="connsiteX2" fmla="*/ 1647913 w 1978524"/>
                      <a:gd name="connsiteY2" fmla="*/ 0 h 2227491"/>
                      <a:gd name="connsiteX3" fmla="*/ 1977503 w 1978524"/>
                      <a:gd name="connsiteY3" fmla="*/ 329590 h 2227491"/>
                      <a:gd name="connsiteX4" fmla="*/ 1978524 w 1978524"/>
                      <a:gd name="connsiteY4" fmla="*/ 824343 h 2227491"/>
                      <a:gd name="connsiteX5" fmla="*/ 1704043 w 1978524"/>
                      <a:gd name="connsiteY5" fmla="*/ 1611031 h 2227491"/>
                      <a:gd name="connsiteX6" fmla="*/ 329590 w 1978524"/>
                      <a:gd name="connsiteY6" fmla="*/ 2227491 h 2227491"/>
                      <a:gd name="connsiteX7" fmla="*/ 0 w 1978524"/>
                      <a:gd name="connsiteY7" fmla="*/ 1897901 h 2227491"/>
                      <a:gd name="connsiteX8" fmla="*/ 0 w 1978524"/>
                      <a:gd name="connsiteY8" fmla="*/ 329590 h 2227491"/>
                      <a:gd name="connsiteX0" fmla="*/ 0 w 1978524"/>
                      <a:gd name="connsiteY0" fmla="*/ 329590 h 2227491"/>
                      <a:gd name="connsiteX1" fmla="*/ 329590 w 1978524"/>
                      <a:gd name="connsiteY1" fmla="*/ 0 h 2227491"/>
                      <a:gd name="connsiteX2" fmla="*/ 1647913 w 1978524"/>
                      <a:gd name="connsiteY2" fmla="*/ 0 h 2227491"/>
                      <a:gd name="connsiteX3" fmla="*/ 1977503 w 1978524"/>
                      <a:gd name="connsiteY3" fmla="*/ 329590 h 2227491"/>
                      <a:gd name="connsiteX4" fmla="*/ 1978524 w 1978524"/>
                      <a:gd name="connsiteY4" fmla="*/ 824343 h 2227491"/>
                      <a:gd name="connsiteX5" fmla="*/ 1704043 w 1978524"/>
                      <a:gd name="connsiteY5" fmla="*/ 1611031 h 2227491"/>
                      <a:gd name="connsiteX6" fmla="*/ 329590 w 1978524"/>
                      <a:gd name="connsiteY6" fmla="*/ 2227491 h 2227491"/>
                      <a:gd name="connsiteX7" fmla="*/ 0 w 1978524"/>
                      <a:gd name="connsiteY7" fmla="*/ 1897901 h 2227491"/>
                      <a:gd name="connsiteX8" fmla="*/ 0 w 1978524"/>
                      <a:gd name="connsiteY8" fmla="*/ 329590 h 2227491"/>
                      <a:gd name="connsiteX0" fmla="*/ 0 w 1978524"/>
                      <a:gd name="connsiteY0" fmla="*/ 329590 h 2227491"/>
                      <a:gd name="connsiteX1" fmla="*/ 329590 w 1978524"/>
                      <a:gd name="connsiteY1" fmla="*/ 0 h 2227491"/>
                      <a:gd name="connsiteX2" fmla="*/ 1647913 w 1978524"/>
                      <a:gd name="connsiteY2" fmla="*/ 0 h 2227491"/>
                      <a:gd name="connsiteX3" fmla="*/ 1977503 w 1978524"/>
                      <a:gd name="connsiteY3" fmla="*/ 329590 h 2227491"/>
                      <a:gd name="connsiteX4" fmla="*/ 1978524 w 1978524"/>
                      <a:gd name="connsiteY4" fmla="*/ 824343 h 2227491"/>
                      <a:gd name="connsiteX5" fmla="*/ 1704043 w 1978524"/>
                      <a:gd name="connsiteY5" fmla="*/ 1611031 h 2227491"/>
                      <a:gd name="connsiteX6" fmla="*/ 329590 w 1978524"/>
                      <a:gd name="connsiteY6" fmla="*/ 2227491 h 2227491"/>
                      <a:gd name="connsiteX7" fmla="*/ 0 w 1978524"/>
                      <a:gd name="connsiteY7" fmla="*/ 1897901 h 2227491"/>
                      <a:gd name="connsiteX8" fmla="*/ 0 w 1978524"/>
                      <a:gd name="connsiteY8" fmla="*/ 329590 h 2227491"/>
                      <a:gd name="connsiteX0" fmla="*/ 0 w 1978524"/>
                      <a:gd name="connsiteY0" fmla="*/ 329590 h 2227491"/>
                      <a:gd name="connsiteX1" fmla="*/ 329590 w 1978524"/>
                      <a:gd name="connsiteY1" fmla="*/ 0 h 2227491"/>
                      <a:gd name="connsiteX2" fmla="*/ 1647913 w 1978524"/>
                      <a:gd name="connsiteY2" fmla="*/ 0 h 2227491"/>
                      <a:gd name="connsiteX3" fmla="*/ 1977503 w 1978524"/>
                      <a:gd name="connsiteY3" fmla="*/ 329590 h 2227491"/>
                      <a:gd name="connsiteX4" fmla="*/ 1978524 w 1978524"/>
                      <a:gd name="connsiteY4" fmla="*/ 824343 h 2227491"/>
                      <a:gd name="connsiteX5" fmla="*/ 1704043 w 1978524"/>
                      <a:gd name="connsiteY5" fmla="*/ 1611031 h 2227491"/>
                      <a:gd name="connsiteX6" fmla="*/ 329590 w 1978524"/>
                      <a:gd name="connsiteY6" fmla="*/ 2227491 h 2227491"/>
                      <a:gd name="connsiteX7" fmla="*/ 0 w 1978524"/>
                      <a:gd name="connsiteY7" fmla="*/ 1897901 h 2227491"/>
                      <a:gd name="connsiteX8" fmla="*/ 0 w 1978524"/>
                      <a:gd name="connsiteY8" fmla="*/ 329590 h 2227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8524" h="2227491">
                        <a:moveTo>
                          <a:pt x="0" y="329590"/>
                        </a:moveTo>
                        <a:cubicBezTo>
                          <a:pt x="0" y="147562"/>
                          <a:pt x="147562" y="0"/>
                          <a:pt x="329590" y="0"/>
                        </a:cubicBezTo>
                        <a:lnTo>
                          <a:pt x="1647913" y="0"/>
                        </a:lnTo>
                        <a:cubicBezTo>
                          <a:pt x="1829941" y="0"/>
                          <a:pt x="1977503" y="147562"/>
                          <a:pt x="1977503" y="329590"/>
                        </a:cubicBezTo>
                        <a:cubicBezTo>
                          <a:pt x="1977503" y="852360"/>
                          <a:pt x="1978524" y="301573"/>
                          <a:pt x="1978524" y="824343"/>
                        </a:cubicBezTo>
                        <a:cubicBezTo>
                          <a:pt x="1978524" y="1006371"/>
                          <a:pt x="1944539" y="1418223"/>
                          <a:pt x="1704043" y="1611031"/>
                        </a:cubicBezTo>
                        <a:cubicBezTo>
                          <a:pt x="1385505" y="1817663"/>
                          <a:pt x="790881" y="2111615"/>
                          <a:pt x="329590" y="2227491"/>
                        </a:cubicBezTo>
                        <a:cubicBezTo>
                          <a:pt x="147562" y="2227491"/>
                          <a:pt x="0" y="2079929"/>
                          <a:pt x="0" y="1897901"/>
                        </a:cubicBezTo>
                        <a:lnTo>
                          <a:pt x="0" y="329590"/>
                        </a:lnTo>
                        <a:close/>
                      </a:path>
                    </a:pathLst>
                  </a:custGeom>
                  <a:solidFill>
                    <a:srgbClr val="FCD90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96" name="グループ化 95">
                    <a:extLst>
                      <a:ext uri="{FF2B5EF4-FFF2-40B4-BE49-F238E27FC236}">
                        <a16:creationId xmlns:a16="http://schemas.microsoft.com/office/drawing/2014/main" id="{29D7EA59-2709-F7F2-538C-CB319A9268DD}"/>
                      </a:ext>
                    </a:extLst>
                  </p:cNvPr>
                  <p:cNvGrpSpPr/>
                  <p:nvPr/>
                </p:nvGrpSpPr>
                <p:grpSpPr>
                  <a:xfrm>
                    <a:off x="2958950" y="3006076"/>
                    <a:ext cx="3563205" cy="1471762"/>
                    <a:chOff x="1208007" y="1922331"/>
                    <a:chExt cx="2679094" cy="1106585"/>
                  </a:xfrm>
                </p:grpSpPr>
                <p:sp>
                  <p:nvSpPr>
                    <p:cNvPr id="114" name="円/楕円 518">
                      <a:extLst>
                        <a:ext uri="{FF2B5EF4-FFF2-40B4-BE49-F238E27FC236}">
                          <a16:creationId xmlns:a16="http://schemas.microsoft.com/office/drawing/2014/main" id="{7690B177-9905-CA71-49FC-2F458D032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8007" y="2092812"/>
                      <a:ext cx="2679094" cy="93610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15" name="円/楕円 519">
                      <a:extLst>
                        <a:ext uri="{FF2B5EF4-FFF2-40B4-BE49-F238E27FC236}">
                          <a16:creationId xmlns:a16="http://schemas.microsoft.com/office/drawing/2014/main" id="{B41CA884-D377-8291-5616-69B74510A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8007" y="1922331"/>
                      <a:ext cx="2679094" cy="93610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97" name="フリーフォーム 170">
                    <a:extLst>
                      <a:ext uri="{FF2B5EF4-FFF2-40B4-BE49-F238E27FC236}">
                        <a16:creationId xmlns:a16="http://schemas.microsoft.com/office/drawing/2014/main" id="{9103B539-4B37-A2EF-94C8-DDB80823E509}"/>
                      </a:ext>
                    </a:extLst>
                  </p:cNvPr>
                  <p:cNvSpPr/>
                  <p:nvPr/>
                </p:nvSpPr>
                <p:spPr>
                  <a:xfrm>
                    <a:off x="2754547" y="2927180"/>
                    <a:ext cx="3959917" cy="1265892"/>
                  </a:xfrm>
                  <a:custGeom>
                    <a:avLst/>
                    <a:gdLst>
                      <a:gd name="connsiteX0" fmla="*/ 185543 w 2977373"/>
                      <a:gd name="connsiteY0" fmla="*/ 43275 h 951796"/>
                      <a:gd name="connsiteX1" fmla="*/ 7313 w 2977373"/>
                      <a:gd name="connsiteY1" fmla="*/ 291248 h 951796"/>
                      <a:gd name="connsiteX2" fmla="*/ 46059 w 2977373"/>
                      <a:gd name="connsiteY2" fmla="*/ 477228 h 951796"/>
                      <a:gd name="connsiteX3" fmla="*/ 154547 w 2977373"/>
                      <a:gd name="connsiteY3" fmla="*/ 422984 h 951796"/>
                      <a:gd name="connsiteX4" fmla="*/ 177794 w 2977373"/>
                      <a:gd name="connsiteY4" fmla="*/ 570217 h 951796"/>
                      <a:gd name="connsiteX5" fmla="*/ 348276 w 2977373"/>
                      <a:gd name="connsiteY5" fmla="*/ 655458 h 951796"/>
                      <a:gd name="connsiteX6" fmla="*/ 418018 w 2977373"/>
                      <a:gd name="connsiteY6" fmla="*/ 601214 h 951796"/>
                      <a:gd name="connsiteX7" fmla="*/ 518757 w 2977373"/>
                      <a:gd name="connsiteY7" fmla="*/ 794943 h 951796"/>
                      <a:gd name="connsiteX8" fmla="*/ 727984 w 2977373"/>
                      <a:gd name="connsiteY8" fmla="*/ 787194 h 951796"/>
                      <a:gd name="connsiteX9" fmla="*/ 789977 w 2977373"/>
                      <a:gd name="connsiteY9" fmla="*/ 740699 h 951796"/>
                      <a:gd name="connsiteX10" fmla="*/ 828723 w 2977373"/>
                      <a:gd name="connsiteY10" fmla="*/ 833689 h 951796"/>
                      <a:gd name="connsiteX11" fmla="*/ 851971 w 2977373"/>
                      <a:gd name="connsiteY11" fmla="*/ 872434 h 951796"/>
                      <a:gd name="connsiteX12" fmla="*/ 1022452 w 2977373"/>
                      <a:gd name="connsiteY12" fmla="*/ 942177 h 951796"/>
                      <a:gd name="connsiteX13" fmla="*/ 1169686 w 2977373"/>
                      <a:gd name="connsiteY13" fmla="*/ 825939 h 951796"/>
                      <a:gd name="connsiteX14" fmla="*/ 1231679 w 2977373"/>
                      <a:gd name="connsiteY14" fmla="*/ 756197 h 951796"/>
                      <a:gd name="connsiteX15" fmla="*/ 1301421 w 2977373"/>
                      <a:gd name="connsiteY15" fmla="*/ 849187 h 951796"/>
                      <a:gd name="connsiteX16" fmla="*/ 1464154 w 2977373"/>
                      <a:gd name="connsiteY16" fmla="*/ 880184 h 951796"/>
                      <a:gd name="connsiteX17" fmla="*/ 1510648 w 2977373"/>
                      <a:gd name="connsiteY17" fmla="*/ 810441 h 951796"/>
                      <a:gd name="connsiteX18" fmla="*/ 1681130 w 2977373"/>
                      <a:gd name="connsiteY18" fmla="*/ 856936 h 951796"/>
                      <a:gd name="connsiteX19" fmla="*/ 1952350 w 2977373"/>
                      <a:gd name="connsiteY19" fmla="*/ 949926 h 951796"/>
                      <a:gd name="connsiteX20" fmla="*/ 2169326 w 2977373"/>
                      <a:gd name="connsiteY20" fmla="*/ 763946 h 951796"/>
                      <a:gd name="connsiteX21" fmla="*/ 2161577 w 2977373"/>
                      <a:gd name="connsiteY21" fmla="*/ 678706 h 951796"/>
                      <a:gd name="connsiteX22" fmla="*/ 2293313 w 2977373"/>
                      <a:gd name="connsiteY22" fmla="*/ 771695 h 951796"/>
                      <a:gd name="connsiteX23" fmla="*/ 2525787 w 2977373"/>
                      <a:gd name="connsiteY23" fmla="*/ 686455 h 951796"/>
                      <a:gd name="connsiteX24" fmla="*/ 2549035 w 2977373"/>
                      <a:gd name="connsiteY24" fmla="*/ 546970 h 951796"/>
                      <a:gd name="connsiteX25" fmla="*/ 2642025 w 2977373"/>
                      <a:gd name="connsiteY25" fmla="*/ 663207 h 951796"/>
                      <a:gd name="connsiteX26" fmla="*/ 2789259 w 2977373"/>
                      <a:gd name="connsiteY26" fmla="*/ 484977 h 951796"/>
                      <a:gd name="connsiteX27" fmla="*/ 2766011 w 2977373"/>
                      <a:gd name="connsiteY27" fmla="*/ 368739 h 951796"/>
                      <a:gd name="connsiteX28" fmla="*/ 2975238 w 2977373"/>
                      <a:gd name="connsiteY28" fmla="*/ 244753 h 951796"/>
                      <a:gd name="connsiteX29" fmla="*/ 2866750 w 2977373"/>
                      <a:gd name="connsiteY29" fmla="*/ 51024 h 951796"/>
                      <a:gd name="connsiteX30" fmla="*/ 2742764 w 2977373"/>
                      <a:gd name="connsiteY30" fmla="*/ 35526 h 951796"/>
                      <a:gd name="connsiteX31" fmla="*/ 1836113 w 2977373"/>
                      <a:gd name="connsiteY31" fmla="*/ 477228 h 951796"/>
                      <a:gd name="connsiteX32" fmla="*/ 1216181 w 2977373"/>
                      <a:gd name="connsiteY32" fmla="*/ 453980 h 951796"/>
                      <a:gd name="connsiteX33" fmla="*/ 573001 w 2977373"/>
                      <a:gd name="connsiteY33" fmla="*/ 353241 h 951796"/>
                      <a:gd name="connsiteX34" fmla="*/ 325028 w 2977373"/>
                      <a:gd name="connsiteY34" fmla="*/ 182760 h 951796"/>
                      <a:gd name="connsiteX35" fmla="*/ 185543 w 2977373"/>
                      <a:gd name="connsiteY35" fmla="*/ 43275 h 951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977373" h="951796">
                        <a:moveTo>
                          <a:pt x="185543" y="43275"/>
                        </a:moveTo>
                        <a:cubicBezTo>
                          <a:pt x="132590" y="61356"/>
                          <a:pt x="30560" y="218923"/>
                          <a:pt x="7313" y="291248"/>
                        </a:cubicBezTo>
                        <a:cubicBezTo>
                          <a:pt x="-15934" y="363574"/>
                          <a:pt x="21520" y="455272"/>
                          <a:pt x="46059" y="477228"/>
                        </a:cubicBezTo>
                        <a:cubicBezTo>
                          <a:pt x="70598" y="499184"/>
                          <a:pt x="132591" y="407486"/>
                          <a:pt x="154547" y="422984"/>
                        </a:cubicBezTo>
                        <a:cubicBezTo>
                          <a:pt x="176503" y="438482"/>
                          <a:pt x="145506" y="531471"/>
                          <a:pt x="177794" y="570217"/>
                        </a:cubicBezTo>
                        <a:cubicBezTo>
                          <a:pt x="210082" y="608963"/>
                          <a:pt x="308239" y="650292"/>
                          <a:pt x="348276" y="655458"/>
                        </a:cubicBezTo>
                        <a:cubicBezTo>
                          <a:pt x="388313" y="660624"/>
                          <a:pt x="389605" y="577967"/>
                          <a:pt x="418018" y="601214"/>
                        </a:cubicBezTo>
                        <a:cubicBezTo>
                          <a:pt x="446431" y="624461"/>
                          <a:pt x="467096" y="763946"/>
                          <a:pt x="518757" y="794943"/>
                        </a:cubicBezTo>
                        <a:cubicBezTo>
                          <a:pt x="570418" y="825940"/>
                          <a:pt x="682781" y="796235"/>
                          <a:pt x="727984" y="787194"/>
                        </a:cubicBezTo>
                        <a:cubicBezTo>
                          <a:pt x="773187" y="778153"/>
                          <a:pt x="773187" y="732950"/>
                          <a:pt x="789977" y="740699"/>
                        </a:cubicBezTo>
                        <a:cubicBezTo>
                          <a:pt x="806767" y="748448"/>
                          <a:pt x="818391" y="811733"/>
                          <a:pt x="828723" y="833689"/>
                        </a:cubicBezTo>
                        <a:cubicBezTo>
                          <a:pt x="839055" y="855645"/>
                          <a:pt x="819683" y="854353"/>
                          <a:pt x="851971" y="872434"/>
                        </a:cubicBezTo>
                        <a:cubicBezTo>
                          <a:pt x="884259" y="890515"/>
                          <a:pt x="969500" y="949926"/>
                          <a:pt x="1022452" y="942177"/>
                        </a:cubicBezTo>
                        <a:cubicBezTo>
                          <a:pt x="1075405" y="934428"/>
                          <a:pt x="1134815" y="856936"/>
                          <a:pt x="1169686" y="825939"/>
                        </a:cubicBezTo>
                        <a:cubicBezTo>
                          <a:pt x="1204557" y="794942"/>
                          <a:pt x="1209723" y="752322"/>
                          <a:pt x="1231679" y="756197"/>
                        </a:cubicBezTo>
                        <a:cubicBezTo>
                          <a:pt x="1253635" y="760072"/>
                          <a:pt x="1262675" y="828523"/>
                          <a:pt x="1301421" y="849187"/>
                        </a:cubicBezTo>
                        <a:cubicBezTo>
                          <a:pt x="1340167" y="869851"/>
                          <a:pt x="1429283" y="886642"/>
                          <a:pt x="1464154" y="880184"/>
                        </a:cubicBezTo>
                        <a:cubicBezTo>
                          <a:pt x="1499025" y="873726"/>
                          <a:pt x="1474485" y="814316"/>
                          <a:pt x="1510648" y="810441"/>
                        </a:cubicBezTo>
                        <a:cubicBezTo>
                          <a:pt x="1546811" y="806566"/>
                          <a:pt x="1607513" y="833689"/>
                          <a:pt x="1681130" y="856936"/>
                        </a:cubicBezTo>
                        <a:cubicBezTo>
                          <a:pt x="1754747" y="880184"/>
                          <a:pt x="1870984" y="965424"/>
                          <a:pt x="1952350" y="949926"/>
                        </a:cubicBezTo>
                        <a:cubicBezTo>
                          <a:pt x="2033716" y="934428"/>
                          <a:pt x="2134455" y="809149"/>
                          <a:pt x="2169326" y="763946"/>
                        </a:cubicBezTo>
                        <a:cubicBezTo>
                          <a:pt x="2204197" y="718743"/>
                          <a:pt x="2140913" y="677415"/>
                          <a:pt x="2161577" y="678706"/>
                        </a:cubicBezTo>
                        <a:cubicBezTo>
                          <a:pt x="2182241" y="679997"/>
                          <a:pt x="2232611" y="770404"/>
                          <a:pt x="2293313" y="771695"/>
                        </a:cubicBezTo>
                        <a:cubicBezTo>
                          <a:pt x="2354015" y="772987"/>
                          <a:pt x="2483167" y="723909"/>
                          <a:pt x="2525787" y="686455"/>
                        </a:cubicBezTo>
                        <a:cubicBezTo>
                          <a:pt x="2568407" y="649001"/>
                          <a:pt x="2529662" y="550845"/>
                          <a:pt x="2549035" y="546970"/>
                        </a:cubicBezTo>
                        <a:cubicBezTo>
                          <a:pt x="2568408" y="543095"/>
                          <a:pt x="2601988" y="673539"/>
                          <a:pt x="2642025" y="663207"/>
                        </a:cubicBezTo>
                        <a:cubicBezTo>
                          <a:pt x="2682062" y="652875"/>
                          <a:pt x="2768595" y="534055"/>
                          <a:pt x="2789259" y="484977"/>
                        </a:cubicBezTo>
                        <a:cubicBezTo>
                          <a:pt x="2809923" y="435899"/>
                          <a:pt x="2735015" y="408776"/>
                          <a:pt x="2766011" y="368739"/>
                        </a:cubicBezTo>
                        <a:cubicBezTo>
                          <a:pt x="2797007" y="328702"/>
                          <a:pt x="2958448" y="297705"/>
                          <a:pt x="2975238" y="244753"/>
                        </a:cubicBezTo>
                        <a:cubicBezTo>
                          <a:pt x="2992028" y="191801"/>
                          <a:pt x="2905496" y="85895"/>
                          <a:pt x="2866750" y="51024"/>
                        </a:cubicBezTo>
                        <a:cubicBezTo>
                          <a:pt x="2828004" y="16153"/>
                          <a:pt x="2914537" y="-35508"/>
                          <a:pt x="2742764" y="35526"/>
                        </a:cubicBezTo>
                        <a:cubicBezTo>
                          <a:pt x="2570991" y="106560"/>
                          <a:pt x="2090543" y="407486"/>
                          <a:pt x="1836113" y="477228"/>
                        </a:cubicBezTo>
                        <a:cubicBezTo>
                          <a:pt x="1581683" y="546970"/>
                          <a:pt x="1426700" y="474644"/>
                          <a:pt x="1216181" y="453980"/>
                        </a:cubicBezTo>
                        <a:cubicBezTo>
                          <a:pt x="1005662" y="433316"/>
                          <a:pt x="721526" y="398444"/>
                          <a:pt x="573001" y="353241"/>
                        </a:cubicBezTo>
                        <a:cubicBezTo>
                          <a:pt x="424476" y="308038"/>
                          <a:pt x="389604" y="231838"/>
                          <a:pt x="325028" y="182760"/>
                        </a:cubicBezTo>
                        <a:cubicBezTo>
                          <a:pt x="260452" y="133682"/>
                          <a:pt x="238496" y="25194"/>
                          <a:pt x="185543" y="43275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7FC31C">
                          <a:shade val="30000"/>
                          <a:satMod val="115000"/>
                        </a:srgbClr>
                      </a:gs>
                      <a:gs pos="50000">
                        <a:srgbClr val="7FC31C">
                          <a:shade val="67500"/>
                          <a:satMod val="115000"/>
                        </a:srgbClr>
                      </a:gs>
                      <a:gs pos="100000">
                        <a:srgbClr val="7FC31C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98" name="円/楕円 521">
                    <a:extLst>
                      <a:ext uri="{FF2B5EF4-FFF2-40B4-BE49-F238E27FC236}">
                        <a16:creationId xmlns:a16="http://schemas.microsoft.com/office/drawing/2014/main" id="{79249869-4C1B-6CD9-5401-8F03F9687D82}"/>
                      </a:ext>
                    </a:extLst>
                  </p:cNvPr>
                  <p:cNvSpPr/>
                  <p:nvPr/>
                </p:nvSpPr>
                <p:spPr>
                  <a:xfrm>
                    <a:off x="2863946" y="1837451"/>
                    <a:ext cx="3735065" cy="201118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A37925"/>
                      </a:gs>
                      <a:gs pos="34000">
                        <a:srgbClr val="B17029"/>
                      </a:gs>
                      <a:gs pos="80000">
                        <a:srgbClr val="E5C78B"/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99" name="グループ化 98">
                    <a:extLst>
                      <a:ext uri="{FF2B5EF4-FFF2-40B4-BE49-F238E27FC236}">
                        <a16:creationId xmlns:a16="http://schemas.microsoft.com/office/drawing/2014/main" id="{1F69F93C-1B27-0CF7-2710-F4A378120200}"/>
                      </a:ext>
                    </a:extLst>
                  </p:cNvPr>
                  <p:cNvGrpSpPr/>
                  <p:nvPr/>
                </p:nvGrpSpPr>
                <p:grpSpPr>
                  <a:xfrm>
                    <a:off x="3990452" y="1970167"/>
                    <a:ext cx="585215" cy="507282"/>
                    <a:chOff x="1983570" y="864490"/>
                    <a:chExt cx="440010" cy="381414"/>
                  </a:xfrm>
                </p:grpSpPr>
                <p:sp>
                  <p:nvSpPr>
                    <p:cNvPr id="108" name="フリーフォーム 181">
                      <a:extLst>
                        <a:ext uri="{FF2B5EF4-FFF2-40B4-BE49-F238E27FC236}">
                          <a16:creationId xmlns:a16="http://schemas.microsoft.com/office/drawing/2014/main" id="{BD004FCC-FF59-B3E5-E304-E2B8C56E51A9}"/>
                        </a:ext>
                      </a:extLst>
                    </p:cNvPr>
                    <p:cNvSpPr/>
                    <p:nvPr/>
                  </p:nvSpPr>
                  <p:spPr>
                    <a:xfrm rot="1620000">
                      <a:off x="2377861" y="864490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09" name="フリーフォーム 182">
                      <a:extLst>
                        <a:ext uri="{FF2B5EF4-FFF2-40B4-BE49-F238E27FC236}">
                          <a16:creationId xmlns:a16="http://schemas.microsoft.com/office/drawing/2014/main" id="{034A90D6-D9AC-4855-E5B3-4FBC5B223B29}"/>
                        </a:ext>
                      </a:extLst>
                    </p:cNvPr>
                    <p:cNvSpPr/>
                    <p:nvPr/>
                  </p:nvSpPr>
                  <p:spPr>
                    <a:xfrm rot="720000">
                      <a:off x="2231543" y="965230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10" name="フリーフォーム 183">
                      <a:extLst>
                        <a:ext uri="{FF2B5EF4-FFF2-40B4-BE49-F238E27FC236}">
                          <a16:creationId xmlns:a16="http://schemas.microsoft.com/office/drawing/2014/main" id="{9A07EE0B-9A1A-D7A4-7083-2DF4B15B2E26}"/>
                        </a:ext>
                      </a:extLst>
                    </p:cNvPr>
                    <p:cNvSpPr/>
                    <p:nvPr/>
                  </p:nvSpPr>
                  <p:spPr>
                    <a:xfrm rot="720000">
                      <a:off x="2301285" y="1120213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11" name="フリーフォーム 184">
                      <a:extLst>
                        <a:ext uri="{FF2B5EF4-FFF2-40B4-BE49-F238E27FC236}">
                          <a16:creationId xmlns:a16="http://schemas.microsoft.com/office/drawing/2014/main" id="{BBC33318-C489-CEF0-06A6-AA1E10ABDE91}"/>
                        </a:ext>
                      </a:extLst>
                    </p:cNvPr>
                    <p:cNvSpPr/>
                    <p:nvPr/>
                  </p:nvSpPr>
                  <p:spPr>
                    <a:xfrm rot="2400000">
                      <a:off x="1983570" y="1034973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12" name="フリーフォーム 185">
                      <a:extLst>
                        <a:ext uri="{FF2B5EF4-FFF2-40B4-BE49-F238E27FC236}">
                          <a16:creationId xmlns:a16="http://schemas.microsoft.com/office/drawing/2014/main" id="{E6FEEDC1-9BC1-EA2F-A9F8-DCD05984F120}"/>
                        </a:ext>
                      </a:extLst>
                    </p:cNvPr>
                    <p:cNvSpPr/>
                    <p:nvPr/>
                  </p:nvSpPr>
                  <p:spPr>
                    <a:xfrm rot="2280000">
                      <a:off x="2138552" y="864491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13" name="フリーフォーム 186">
                      <a:extLst>
                        <a:ext uri="{FF2B5EF4-FFF2-40B4-BE49-F238E27FC236}">
                          <a16:creationId xmlns:a16="http://schemas.microsoft.com/office/drawing/2014/main" id="{F507AC19-14F5-44B3-83D1-94E6BDFFC399}"/>
                        </a:ext>
                      </a:extLst>
                    </p:cNvPr>
                    <p:cNvSpPr/>
                    <p:nvPr/>
                  </p:nvSpPr>
                  <p:spPr>
                    <a:xfrm rot="720000">
                      <a:off x="2092058" y="1158959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grpSp>
                <p:nvGrpSpPr>
                  <p:cNvPr id="100" name="グループ化 99">
                    <a:extLst>
                      <a:ext uri="{FF2B5EF4-FFF2-40B4-BE49-F238E27FC236}">
                        <a16:creationId xmlns:a16="http://schemas.microsoft.com/office/drawing/2014/main" id="{E7EB282E-6E72-2CA8-4CE1-B8C416CF328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751909" y="1970167"/>
                    <a:ext cx="668883" cy="507282"/>
                    <a:chOff x="1983570" y="864490"/>
                    <a:chExt cx="502918" cy="381414"/>
                  </a:xfrm>
                </p:grpSpPr>
                <p:sp>
                  <p:nvSpPr>
                    <p:cNvPr id="101" name="フリーフォーム 174">
                      <a:extLst>
                        <a:ext uri="{FF2B5EF4-FFF2-40B4-BE49-F238E27FC236}">
                          <a16:creationId xmlns:a16="http://schemas.microsoft.com/office/drawing/2014/main" id="{2E3B0D68-AFCA-DDB2-C05E-EF321DC02052}"/>
                        </a:ext>
                      </a:extLst>
                    </p:cNvPr>
                    <p:cNvSpPr/>
                    <p:nvPr/>
                  </p:nvSpPr>
                  <p:spPr>
                    <a:xfrm rot="1620000">
                      <a:off x="2377861" y="864490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02" name="フリーフォーム 175">
                      <a:extLst>
                        <a:ext uri="{FF2B5EF4-FFF2-40B4-BE49-F238E27FC236}">
                          <a16:creationId xmlns:a16="http://schemas.microsoft.com/office/drawing/2014/main" id="{18D3282B-82C5-ED51-135F-232EC11C83A5}"/>
                        </a:ext>
                      </a:extLst>
                    </p:cNvPr>
                    <p:cNvSpPr/>
                    <p:nvPr/>
                  </p:nvSpPr>
                  <p:spPr>
                    <a:xfrm rot="720000">
                      <a:off x="2231543" y="965230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03" name="フリーフォーム 176">
                      <a:extLst>
                        <a:ext uri="{FF2B5EF4-FFF2-40B4-BE49-F238E27FC236}">
                          <a16:creationId xmlns:a16="http://schemas.microsoft.com/office/drawing/2014/main" id="{27BE0C12-9182-D4BE-6138-751C3D097BBA}"/>
                        </a:ext>
                      </a:extLst>
                    </p:cNvPr>
                    <p:cNvSpPr/>
                    <p:nvPr/>
                  </p:nvSpPr>
                  <p:spPr>
                    <a:xfrm rot="720000">
                      <a:off x="2301285" y="1120213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04" name="フリーフォーム 177">
                      <a:extLst>
                        <a:ext uri="{FF2B5EF4-FFF2-40B4-BE49-F238E27FC236}">
                          <a16:creationId xmlns:a16="http://schemas.microsoft.com/office/drawing/2014/main" id="{B045D09B-9A74-D962-92B0-38159C450F8F}"/>
                        </a:ext>
                      </a:extLst>
                    </p:cNvPr>
                    <p:cNvSpPr/>
                    <p:nvPr/>
                  </p:nvSpPr>
                  <p:spPr>
                    <a:xfrm rot="2400000">
                      <a:off x="1983570" y="1034973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05" name="フリーフォーム 178">
                      <a:extLst>
                        <a:ext uri="{FF2B5EF4-FFF2-40B4-BE49-F238E27FC236}">
                          <a16:creationId xmlns:a16="http://schemas.microsoft.com/office/drawing/2014/main" id="{8A15AA32-9FDD-37E1-37F8-04CCA7C8CE79}"/>
                        </a:ext>
                      </a:extLst>
                    </p:cNvPr>
                    <p:cNvSpPr/>
                    <p:nvPr/>
                  </p:nvSpPr>
                  <p:spPr>
                    <a:xfrm rot="2280000">
                      <a:off x="2138552" y="864491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06" name="フリーフォーム 179">
                      <a:extLst>
                        <a:ext uri="{FF2B5EF4-FFF2-40B4-BE49-F238E27FC236}">
                          <a16:creationId xmlns:a16="http://schemas.microsoft.com/office/drawing/2014/main" id="{07E18E7C-32E5-A8B9-3F46-FD21853E2E31}"/>
                        </a:ext>
                      </a:extLst>
                    </p:cNvPr>
                    <p:cNvSpPr/>
                    <p:nvPr/>
                  </p:nvSpPr>
                  <p:spPr>
                    <a:xfrm rot="720000">
                      <a:off x="2092058" y="1158959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107" name="フリーフォーム 180">
                      <a:extLst>
                        <a:ext uri="{FF2B5EF4-FFF2-40B4-BE49-F238E27FC236}">
                          <a16:creationId xmlns:a16="http://schemas.microsoft.com/office/drawing/2014/main" id="{4CB495B5-F82B-1DED-F32D-467685820974}"/>
                        </a:ext>
                      </a:extLst>
                    </p:cNvPr>
                    <p:cNvSpPr/>
                    <p:nvPr/>
                  </p:nvSpPr>
                  <p:spPr>
                    <a:xfrm rot="720000">
                      <a:off x="2440769" y="1120212"/>
                      <a:ext cx="45719" cy="86945"/>
                    </a:xfrm>
                    <a:custGeom>
                      <a:avLst/>
                      <a:gdLst>
                        <a:gd name="connsiteX0" fmla="*/ 199186 w 347281"/>
                        <a:gd name="connsiteY0" fmla="*/ 569 h 660430"/>
                        <a:gd name="connsiteX1" fmla="*/ 5458 w 347281"/>
                        <a:gd name="connsiteY1" fmla="*/ 310535 h 660430"/>
                        <a:gd name="connsiteX2" fmla="*/ 67451 w 347281"/>
                        <a:gd name="connsiteY2" fmla="*/ 566257 h 660430"/>
                        <a:gd name="connsiteX3" fmla="*/ 214685 w 347281"/>
                        <a:gd name="connsiteY3" fmla="*/ 659247 h 660430"/>
                        <a:gd name="connsiteX4" fmla="*/ 338671 w 347281"/>
                        <a:gd name="connsiteY4" fmla="*/ 512013 h 660430"/>
                        <a:gd name="connsiteX5" fmla="*/ 323173 w 347281"/>
                        <a:gd name="connsiteY5" fmla="*/ 240793 h 660430"/>
                        <a:gd name="connsiteX6" fmla="*/ 199186 w 347281"/>
                        <a:gd name="connsiteY6" fmla="*/ 569 h 660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47281" h="660430">
                          <a:moveTo>
                            <a:pt x="199186" y="569"/>
                          </a:moveTo>
                          <a:cubicBezTo>
                            <a:pt x="146233" y="12193"/>
                            <a:pt x="27414" y="216254"/>
                            <a:pt x="5458" y="310535"/>
                          </a:cubicBezTo>
                          <a:cubicBezTo>
                            <a:pt x="-16498" y="404816"/>
                            <a:pt x="32580" y="508138"/>
                            <a:pt x="67451" y="566257"/>
                          </a:cubicBezTo>
                          <a:cubicBezTo>
                            <a:pt x="102322" y="624376"/>
                            <a:pt x="169482" y="668288"/>
                            <a:pt x="214685" y="659247"/>
                          </a:cubicBezTo>
                          <a:cubicBezTo>
                            <a:pt x="259888" y="650206"/>
                            <a:pt x="320590" y="581755"/>
                            <a:pt x="338671" y="512013"/>
                          </a:cubicBezTo>
                          <a:cubicBezTo>
                            <a:pt x="356752" y="442271"/>
                            <a:pt x="343837" y="323451"/>
                            <a:pt x="323173" y="240793"/>
                          </a:cubicBezTo>
                          <a:cubicBezTo>
                            <a:pt x="302509" y="158135"/>
                            <a:pt x="252139" y="-11055"/>
                            <a:pt x="199186" y="569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</p:grpSp>
            <p:grpSp>
              <p:nvGrpSpPr>
                <p:cNvPr id="27" name="グループ化 26">
                  <a:extLst>
                    <a:ext uri="{FF2B5EF4-FFF2-40B4-BE49-F238E27FC236}">
                      <a16:creationId xmlns:a16="http://schemas.microsoft.com/office/drawing/2014/main" id="{F8975ED6-41A5-F4AF-22A9-85A4E161C4F4}"/>
                    </a:ext>
                  </a:extLst>
                </p:cNvPr>
                <p:cNvGrpSpPr/>
                <p:nvPr/>
              </p:nvGrpSpPr>
              <p:grpSpPr>
                <a:xfrm>
                  <a:off x="1074853" y="2187286"/>
                  <a:ext cx="245180" cy="405079"/>
                  <a:chOff x="1587056" y="4240347"/>
                  <a:chExt cx="433785" cy="688127"/>
                </a:xfrm>
              </p:grpSpPr>
              <p:grpSp>
                <p:nvGrpSpPr>
                  <p:cNvPr id="80" name="グループ化 79">
                    <a:extLst>
                      <a:ext uri="{FF2B5EF4-FFF2-40B4-BE49-F238E27FC236}">
                        <a16:creationId xmlns:a16="http://schemas.microsoft.com/office/drawing/2014/main" id="{11B8D88C-A19B-2575-4BB8-3CB0413F1850}"/>
                      </a:ext>
                    </a:extLst>
                  </p:cNvPr>
                  <p:cNvGrpSpPr/>
                  <p:nvPr/>
                </p:nvGrpSpPr>
                <p:grpSpPr>
                  <a:xfrm>
                    <a:off x="1587056" y="4240347"/>
                    <a:ext cx="433785" cy="688127"/>
                    <a:chOff x="2524434" y="1412776"/>
                    <a:chExt cx="2363162" cy="3748768"/>
                  </a:xfrm>
                  <a:solidFill>
                    <a:schemeClr val="accent3">
                      <a:lumMod val="60000"/>
                      <a:lumOff val="40000"/>
                    </a:schemeClr>
                  </a:solidFill>
                </p:grpSpPr>
                <p:sp>
                  <p:nvSpPr>
                    <p:cNvPr id="86" name="円/楕円 3359">
                      <a:extLst>
                        <a:ext uri="{FF2B5EF4-FFF2-40B4-BE49-F238E27FC236}">
                          <a16:creationId xmlns:a16="http://schemas.microsoft.com/office/drawing/2014/main" id="{E1D301CC-7FC2-1A35-78F2-07BA48BAE1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5780" y="4764128"/>
                      <a:ext cx="2316209" cy="397416"/>
                    </a:xfrm>
                    <a:custGeom>
                      <a:avLst/>
                      <a:gdLst>
                        <a:gd name="connsiteX0" fmla="*/ 0 w 2363162"/>
                        <a:gd name="connsiteY0" fmla="*/ 198378 h 396755"/>
                        <a:gd name="connsiteX1" fmla="*/ 1181581 w 2363162"/>
                        <a:gd name="connsiteY1" fmla="*/ 0 h 396755"/>
                        <a:gd name="connsiteX2" fmla="*/ 2363162 w 2363162"/>
                        <a:gd name="connsiteY2" fmla="*/ 198378 h 396755"/>
                        <a:gd name="connsiteX3" fmla="*/ 1181581 w 2363162"/>
                        <a:gd name="connsiteY3" fmla="*/ 396756 h 396755"/>
                        <a:gd name="connsiteX4" fmla="*/ 0 w 2363162"/>
                        <a:gd name="connsiteY4" fmla="*/ 198378 h 396755"/>
                        <a:gd name="connsiteX0" fmla="*/ 0 w 2371788"/>
                        <a:gd name="connsiteY0" fmla="*/ 102788 h 406536"/>
                        <a:gd name="connsiteX1" fmla="*/ 1190207 w 2371788"/>
                        <a:gd name="connsiteY1" fmla="*/ 7927 h 406536"/>
                        <a:gd name="connsiteX2" fmla="*/ 2371788 w 2371788"/>
                        <a:gd name="connsiteY2" fmla="*/ 206305 h 406536"/>
                        <a:gd name="connsiteX3" fmla="*/ 1190207 w 2371788"/>
                        <a:gd name="connsiteY3" fmla="*/ 404683 h 406536"/>
                        <a:gd name="connsiteX4" fmla="*/ 0 w 2371788"/>
                        <a:gd name="connsiteY4" fmla="*/ 102788 h 406536"/>
                        <a:gd name="connsiteX0" fmla="*/ 0 w 2371788"/>
                        <a:gd name="connsiteY0" fmla="*/ 95520 h 397415"/>
                        <a:gd name="connsiteX1" fmla="*/ 1190207 w 2371788"/>
                        <a:gd name="connsiteY1" fmla="*/ 659 h 397415"/>
                        <a:gd name="connsiteX2" fmla="*/ 2371788 w 2371788"/>
                        <a:gd name="connsiteY2" fmla="*/ 95520 h 397415"/>
                        <a:gd name="connsiteX3" fmla="*/ 1190207 w 2371788"/>
                        <a:gd name="connsiteY3" fmla="*/ 397415 h 397415"/>
                        <a:gd name="connsiteX4" fmla="*/ 0 w 2371788"/>
                        <a:gd name="connsiteY4" fmla="*/ 95520 h 3974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71788" h="397415">
                          <a:moveTo>
                            <a:pt x="0" y="95520"/>
                          </a:moveTo>
                          <a:cubicBezTo>
                            <a:pt x="0" y="-14041"/>
                            <a:pt x="794909" y="659"/>
                            <a:pt x="1190207" y="659"/>
                          </a:cubicBezTo>
                          <a:cubicBezTo>
                            <a:pt x="1585505" y="659"/>
                            <a:pt x="2371788" y="-14041"/>
                            <a:pt x="2371788" y="95520"/>
                          </a:cubicBezTo>
                          <a:cubicBezTo>
                            <a:pt x="2371788" y="205081"/>
                            <a:pt x="1585505" y="397415"/>
                            <a:pt x="1190207" y="397415"/>
                          </a:cubicBezTo>
                          <a:cubicBezTo>
                            <a:pt x="794909" y="397415"/>
                            <a:pt x="0" y="205081"/>
                            <a:pt x="0" y="9552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7" name="角丸四角形 14">
                      <a:extLst>
                        <a:ext uri="{FF2B5EF4-FFF2-40B4-BE49-F238E27FC236}">
                          <a16:creationId xmlns:a16="http://schemas.microsoft.com/office/drawing/2014/main" id="{1EF82818-8800-6F93-1C88-F1F13DAEC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4434" y="1857343"/>
                      <a:ext cx="2363162" cy="3209997"/>
                    </a:xfrm>
                    <a:custGeom>
                      <a:avLst/>
                      <a:gdLst>
                        <a:gd name="connsiteX0" fmla="*/ 0 w 2363162"/>
                        <a:gd name="connsiteY0" fmla="*/ 59623 h 2723082"/>
                        <a:gd name="connsiteX1" fmla="*/ 59623 w 2363162"/>
                        <a:gd name="connsiteY1" fmla="*/ 0 h 2723082"/>
                        <a:gd name="connsiteX2" fmla="*/ 2303539 w 2363162"/>
                        <a:gd name="connsiteY2" fmla="*/ 0 h 2723082"/>
                        <a:gd name="connsiteX3" fmla="*/ 2363162 w 2363162"/>
                        <a:gd name="connsiteY3" fmla="*/ 59623 h 2723082"/>
                        <a:gd name="connsiteX4" fmla="*/ 2363162 w 2363162"/>
                        <a:gd name="connsiteY4" fmla="*/ 2663459 h 2723082"/>
                        <a:gd name="connsiteX5" fmla="*/ 2303539 w 2363162"/>
                        <a:gd name="connsiteY5" fmla="*/ 2723082 h 2723082"/>
                        <a:gd name="connsiteX6" fmla="*/ 59623 w 2363162"/>
                        <a:gd name="connsiteY6" fmla="*/ 2723082 h 2723082"/>
                        <a:gd name="connsiteX7" fmla="*/ 0 w 2363162"/>
                        <a:gd name="connsiteY7" fmla="*/ 2663459 h 2723082"/>
                        <a:gd name="connsiteX8" fmla="*/ 0 w 2363162"/>
                        <a:gd name="connsiteY8" fmla="*/ 59623 h 2723082"/>
                        <a:gd name="connsiteX0" fmla="*/ 0 w 2363162"/>
                        <a:gd name="connsiteY0" fmla="*/ 59623 h 2723285"/>
                        <a:gd name="connsiteX1" fmla="*/ 59623 w 2363162"/>
                        <a:gd name="connsiteY1" fmla="*/ 0 h 2723285"/>
                        <a:gd name="connsiteX2" fmla="*/ 2303539 w 2363162"/>
                        <a:gd name="connsiteY2" fmla="*/ 0 h 2723285"/>
                        <a:gd name="connsiteX3" fmla="*/ 2363162 w 2363162"/>
                        <a:gd name="connsiteY3" fmla="*/ 59623 h 2723285"/>
                        <a:gd name="connsiteX4" fmla="*/ 2363162 w 2363162"/>
                        <a:gd name="connsiteY4" fmla="*/ 2663459 h 2723285"/>
                        <a:gd name="connsiteX5" fmla="*/ 2303539 w 2363162"/>
                        <a:gd name="connsiteY5" fmla="*/ 2723082 h 2723285"/>
                        <a:gd name="connsiteX6" fmla="*/ 1202177 w 2363162"/>
                        <a:gd name="connsiteY6" fmla="*/ 2723285 h 2723285"/>
                        <a:gd name="connsiteX7" fmla="*/ 59623 w 2363162"/>
                        <a:gd name="connsiteY7" fmla="*/ 2723082 h 2723285"/>
                        <a:gd name="connsiteX8" fmla="*/ 0 w 2363162"/>
                        <a:gd name="connsiteY8" fmla="*/ 2663459 h 2723285"/>
                        <a:gd name="connsiteX9" fmla="*/ 0 w 2363162"/>
                        <a:gd name="connsiteY9" fmla="*/ 59623 h 2723285"/>
                        <a:gd name="connsiteX0" fmla="*/ 0 w 2363162"/>
                        <a:gd name="connsiteY0" fmla="*/ 59623 h 2878561"/>
                        <a:gd name="connsiteX1" fmla="*/ 59623 w 2363162"/>
                        <a:gd name="connsiteY1" fmla="*/ 0 h 2878561"/>
                        <a:gd name="connsiteX2" fmla="*/ 2303539 w 2363162"/>
                        <a:gd name="connsiteY2" fmla="*/ 0 h 2878561"/>
                        <a:gd name="connsiteX3" fmla="*/ 2363162 w 2363162"/>
                        <a:gd name="connsiteY3" fmla="*/ 59623 h 2878561"/>
                        <a:gd name="connsiteX4" fmla="*/ 2363162 w 2363162"/>
                        <a:gd name="connsiteY4" fmla="*/ 2663459 h 2878561"/>
                        <a:gd name="connsiteX5" fmla="*/ 2303539 w 2363162"/>
                        <a:gd name="connsiteY5" fmla="*/ 2723082 h 2878561"/>
                        <a:gd name="connsiteX6" fmla="*/ 1193551 w 2363162"/>
                        <a:gd name="connsiteY6" fmla="*/ 2878561 h 2878561"/>
                        <a:gd name="connsiteX7" fmla="*/ 59623 w 2363162"/>
                        <a:gd name="connsiteY7" fmla="*/ 2723082 h 2878561"/>
                        <a:gd name="connsiteX8" fmla="*/ 0 w 2363162"/>
                        <a:gd name="connsiteY8" fmla="*/ 2663459 h 2878561"/>
                        <a:gd name="connsiteX9" fmla="*/ 0 w 2363162"/>
                        <a:gd name="connsiteY9" fmla="*/ 59623 h 2878561"/>
                        <a:gd name="connsiteX0" fmla="*/ 0 w 2363162"/>
                        <a:gd name="connsiteY0" fmla="*/ 59623 h 2878561"/>
                        <a:gd name="connsiteX1" fmla="*/ 59623 w 2363162"/>
                        <a:gd name="connsiteY1" fmla="*/ 0 h 2878561"/>
                        <a:gd name="connsiteX2" fmla="*/ 2303539 w 2363162"/>
                        <a:gd name="connsiteY2" fmla="*/ 0 h 2878561"/>
                        <a:gd name="connsiteX3" fmla="*/ 2363162 w 2363162"/>
                        <a:gd name="connsiteY3" fmla="*/ 59623 h 2878561"/>
                        <a:gd name="connsiteX4" fmla="*/ 2363162 w 2363162"/>
                        <a:gd name="connsiteY4" fmla="*/ 2663459 h 2878561"/>
                        <a:gd name="connsiteX5" fmla="*/ 2303539 w 2363162"/>
                        <a:gd name="connsiteY5" fmla="*/ 2723082 h 2878561"/>
                        <a:gd name="connsiteX6" fmla="*/ 1193551 w 2363162"/>
                        <a:gd name="connsiteY6" fmla="*/ 2878561 h 2878561"/>
                        <a:gd name="connsiteX7" fmla="*/ 59623 w 2363162"/>
                        <a:gd name="connsiteY7" fmla="*/ 2723082 h 2878561"/>
                        <a:gd name="connsiteX8" fmla="*/ 0 w 2363162"/>
                        <a:gd name="connsiteY8" fmla="*/ 2663459 h 2878561"/>
                        <a:gd name="connsiteX9" fmla="*/ 0 w 2363162"/>
                        <a:gd name="connsiteY9" fmla="*/ 59623 h 2878561"/>
                        <a:gd name="connsiteX0" fmla="*/ 0 w 2363162"/>
                        <a:gd name="connsiteY0" fmla="*/ 59623 h 2878561"/>
                        <a:gd name="connsiteX1" fmla="*/ 59623 w 2363162"/>
                        <a:gd name="connsiteY1" fmla="*/ 0 h 2878561"/>
                        <a:gd name="connsiteX2" fmla="*/ 2303539 w 2363162"/>
                        <a:gd name="connsiteY2" fmla="*/ 0 h 2878561"/>
                        <a:gd name="connsiteX3" fmla="*/ 2363162 w 2363162"/>
                        <a:gd name="connsiteY3" fmla="*/ 59623 h 2878561"/>
                        <a:gd name="connsiteX4" fmla="*/ 2363162 w 2363162"/>
                        <a:gd name="connsiteY4" fmla="*/ 2663459 h 2878561"/>
                        <a:gd name="connsiteX5" fmla="*/ 2303539 w 2363162"/>
                        <a:gd name="connsiteY5" fmla="*/ 2723082 h 2878561"/>
                        <a:gd name="connsiteX6" fmla="*/ 1193551 w 2363162"/>
                        <a:gd name="connsiteY6" fmla="*/ 2878561 h 2878561"/>
                        <a:gd name="connsiteX7" fmla="*/ 59623 w 2363162"/>
                        <a:gd name="connsiteY7" fmla="*/ 2723082 h 2878561"/>
                        <a:gd name="connsiteX8" fmla="*/ 0 w 2363162"/>
                        <a:gd name="connsiteY8" fmla="*/ 2663459 h 2878561"/>
                        <a:gd name="connsiteX9" fmla="*/ 0 w 2363162"/>
                        <a:gd name="connsiteY9" fmla="*/ 59623 h 2878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63162" h="2878561">
                          <a:moveTo>
                            <a:pt x="0" y="59623"/>
                          </a:moveTo>
                          <a:cubicBezTo>
                            <a:pt x="0" y="26694"/>
                            <a:pt x="26694" y="0"/>
                            <a:pt x="59623" y="0"/>
                          </a:cubicBezTo>
                          <a:lnTo>
                            <a:pt x="2303539" y="0"/>
                          </a:lnTo>
                          <a:cubicBezTo>
                            <a:pt x="2336468" y="0"/>
                            <a:pt x="2363162" y="26694"/>
                            <a:pt x="2363162" y="59623"/>
                          </a:cubicBezTo>
                          <a:lnTo>
                            <a:pt x="2363162" y="2663459"/>
                          </a:lnTo>
                          <a:cubicBezTo>
                            <a:pt x="2363162" y="2696388"/>
                            <a:pt x="2336468" y="2723082"/>
                            <a:pt x="2303539" y="2723082"/>
                          </a:cubicBezTo>
                          <a:cubicBezTo>
                            <a:pt x="1933543" y="2774908"/>
                            <a:pt x="1736075" y="2852615"/>
                            <a:pt x="1193551" y="2878561"/>
                          </a:cubicBezTo>
                          <a:cubicBezTo>
                            <a:pt x="643047" y="2852614"/>
                            <a:pt x="437599" y="2774908"/>
                            <a:pt x="59623" y="2723082"/>
                          </a:cubicBezTo>
                          <a:cubicBezTo>
                            <a:pt x="26694" y="2723082"/>
                            <a:pt x="0" y="2696388"/>
                            <a:pt x="0" y="2663459"/>
                          </a:cubicBezTo>
                          <a:lnTo>
                            <a:pt x="0" y="59623"/>
                          </a:lnTo>
                          <a:close/>
                        </a:path>
                      </a:pathLst>
                    </a:custGeom>
                    <a:solidFill>
                      <a:srgbClr val="F91313"/>
                    </a:solidFill>
                    <a:ln w="9525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88" name="フリーフォーム 202">
                      <a:extLst>
                        <a:ext uri="{FF2B5EF4-FFF2-40B4-BE49-F238E27FC236}">
                          <a16:creationId xmlns:a16="http://schemas.microsoft.com/office/drawing/2014/main" id="{D3564C63-E717-D187-B080-70CE6A7C53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24434" y="1584391"/>
                      <a:ext cx="2363162" cy="545901"/>
                    </a:xfrm>
                    <a:custGeom>
                      <a:avLst/>
                      <a:gdLst>
                        <a:gd name="connsiteX0" fmla="*/ 141130 w 2357968"/>
                        <a:gd name="connsiteY0" fmla="*/ 11496 h 533258"/>
                        <a:gd name="connsiteX1" fmla="*/ 3107 w 2357968"/>
                        <a:gd name="connsiteY1" fmla="*/ 330674 h 533258"/>
                        <a:gd name="connsiteX2" fmla="*/ 115251 w 2357968"/>
                        <a:gd name="connsiteY2" fmla="*/ 416938 h 533258"/>
                        <a:gd name="connsiteX3" fmla="*/ 805364 w 2357968"/>
                        <a:gd name="connsiteY3" fmla="*/ 529081 h 533258"/>
                        <a:gd name="connsiteX4" fmla="*/ 1780149 w 2357968"/>
                        <a:gd name="connsiteY4" fmla="*/ 494575 h 533258"/>
                        <a:gd name="connsiteX5" fmla="*/ 2306360 w 2357968"/>
                        <a:gd name="connsiteY5" fmla="*/ 356553 h 533258"/>
                        <a:gd name="connsiteX6" fmla="*/ 2323613 w 2357968"/>
                        <a:gd name="connsiteY6" fmla="*/ 201277 h 533258"/>
                        <a:gd name="connsiteX7" fmla="*/ 2176964 w 2357968"/>
                        <a:gd name="connsiteY7" fmla="*/ 11496 h 533258"/>
                        <a:gd name="connsiteX8" fmla="*/ 1762896 w 2357968"/>
                        <a:gd name="connsiteY8" fmla="*/ 20123 h 533258"/>
                        <a:gd name="connsiteX9" fmla="*/ 141130 w 2357968"/>
                        <a:gd name="connsiteY9" fmla="*/ 11496 h 533258"/>
                        <a:gd name="connsiteX0" fmla="*/ 141130 w 2363781"/>
                        <a:gd name="connsiteY0" fmla="*/ 11496 h 532948"/>
                        <a:gd name="connsiteX1" fmla="*/ 3107 w 2363781"/>
                        <a:gd name="connsiteY1" fmla="*/ 330674 h 532948"/>
                        <a:gd name="connsiteX2" fmla="*/ 115251 w 2363781"/>
                        <a:gd name="connsiteY2" fmla="*/ 416938 h 532948"/>
                        <a:gd name="connsiteX3" fmla="*/ 805364 w 2363781"/>
                        <a:gd name="connsiteY3" fmla="*/ 529081 h 532948"/>
                        <a:gd name="connsiteX4" fmla="*/ 1780149 w 2363781"/>
                        <a:gd name="connsiteY4" fmla="*/ 494575 h 532948"/>
                        <a:gd name="connsiteX5" fmla="*/ 2314986 w 2363781"/>
                        <a:gd name="connsiteY5" fmla="*/ 373806 h 532948"/>
                        <a:gd name="connsiteX6" fmla="*/ 2323613 w 2363781"/>
                        <a:gd name="connsiteY6" fmla="*/ 201277 h 532948"/>
                        <a:gd name="connsiteX7" fmla="*/ 2176964 w 2363781"/>
                        <a:gd name="connsiteY7" fmla="*/ 11496 h 532948"/>
                        <a:gd name="connsiteX8" fmla="*/ 1762896 w 2363781"/>
                        <a:gd name="connsiteY8" fmla="*/ 20123 h 532948"/>
                        <a:gd name="connsiteX9" fmla="*/ 141130 w 2363781"/>
                        <a:gd name="connsiteY9" fmla="*/ 11496 h 532948"/>
                        <a:gd name="connsiteX0" fmla="*/ 141130 w 2363162"/>
                        <a:gd name="connsiteY0" fmla="*/ 11496 h 545901"/>
                        <a:gd name="connsiteX1" fmla="*/ 3107 w 2363162"/>
                        <a:gd name="connsiteY1" fmla="*/ 330674 h 545901"/>
                        <a:gd name="connsiteX2" fmla="*/ 115251 w 2363162"/>
                        <a:gd name="connsiteY2" fmla="*/ 416938 h 545901"/>
                        <a:gd name="connsiteX3" fmla="*/ 805364 w 2363162"/>
                        <a:gd name="connsiteY3" fmla="*/ 529081 h 545901"/>
                        <a:gd name="connsiteX4" fmla="*/ 1788776 w 2363162"/>
                        <a:gd name="connsiteY4" fmla="*/ 529080 h 545901"/>
                        <a:gd name="connsiteX5" fmla="*/ 2314986 w 2363162"/>
                        <a:gd name="connsiteY5" fmla="*/ 373806 h 545901"/>
                        <a:gd name="connsiteX6" fmla="*/ 2323613 w 2363162"/>
                        <a:gd name="connsiteY6" fmla="*/ 201277 h 545901"/>
                        <a:gd name="connsiteX7" fmla="*/ 2176964 w 2363162"/>
                        <a:gd name="connsiteY7" fmla="*/ 11496 h 545901"/>
                        <a:gd name="connsiteX8" fmla="*/ 1762896 w 2363162"/>
                        <a:gd name="connsiteY8" fmla="*/ 20123 h 545901"/>
                        <a:gd name="connsiteX9" fmla="*/ 141130 w 2363162"/>
                        <a:gd name="connsiteY9" fmla="*/ 11496 h 545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63162" h="545901">
                          <a:moveTo>
                            <a:pt x="141130" y="11496"/>
                          </a:moveTo>
                          <a:cubicBezTo>
                            <a:pt x="74275" y="137298"/>
                            <a:pt x="7420" y="263100"/>
                            <a:pt x="3107" y="330674"/>
                          </a:cubicBezTo>
                          <a:cubicBezTo>
                            <a:pt x="-1206" y="398248"/>
                            <a:pt x="-18459" y="383870"/>
                            <a:pt x="115251" y="416938"/>
                          </a:cubicBezTo>
                          <a:cubicBezTo>
                            <a:pt x="248961" y="450006"/>
                            <a:pt x="526443" y="510391"/>
                            <a:pt x="805364" y="529081"/>
                          </a:cubicBezTo>
                          <a:cubicBezTo>
                            <a:pt x="1084285" y="547771"/>
                            <a:pt x="1537172" y="554959"/>
                            <a:pt x="1788776" y="529080"/>
                          </a:cubicBezTo>
                          <a:cubicBezTo>
                            <a:pt x="2040380" y="503201"/>
                            <a:pt x="2225847" y="428440"/>
                            <a:pt x="2314986" y="373806"/>
                          </a:cubicBezTo>
                          <a:cubicBezTo>
                            <a:pt x="2404125" y="319172"/>
                            <a:pt x="2346617" y="261662"/>
                            <a:pt x="2323613" y="201277"/>
                          </a:cubicBezTo>
                          <a:cubicBezTo>
                            <a:pt x="2300609" y="140892"/>
                            <a:pt x="2270417" y="41688"/>
                            <a:pt x="2176964" y="11496"/>
                          </a:cubicBezTo>
                          <a:cubicBezTo>
                            <a:pt x="2083511" y="-18696"/>
                            <a:pt x="1762896" y="20123"/>
                            <a:pt x="1762896" y="20123"/>
                          </a:cubicBezTo>
                          <a:lnTo>
                            <a:pt x="141130" y="11496"/>
                          </a:lnTo>
                          <a:close/>
                        </a:path>
                      </a:pathLst>
                    </a:custGeom>
                    <a:solidFill>
                      <a:srgbClr val="F91313"/>
                    </a:solidFill>
                    <a:ln w="9525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grpSp>
                  <p:nvGrpSpPr>
                    <p:cNvPr id="89" name="グループ化 88">
                      <a:extLst>
                        <a:ext uri="{FF2B5EF4-FFF2-40B4-BE49-F238E27FC236}">
                          <a16:creationId xmlns:a16="http://schemas.microsoft.com/office/drawing/2014/main" id="{CDBD5939-B748-9E99-1383-F680C54C76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5343" y="1412776"/>
                      <a:ext cx="2106960" cy="396754"/>
                      <a:chOff x="2655343" y="1412776"/>
                      <a:chExt cx="2106960" cy="792086"/>
                    </a:xfrm>
                    <a:grpFill/>
                  </p:grpSpPr>
                  <p:sp>
                    <p:nvSpPr>
                      <p:cNvPr id="90" name="円/楕円 134">
                        <a:extLst>
                          <a:ext uri="{FF2B5EF4-FFF2-40B4-BE49-F238E27FC236}">
                            <a16:creationId xmlns:a16="http://schemas.microsoft.com/office/drawing/2014/main" id="{07B2B20F-8AF1-0B87-02D3-9F19BBAC65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5343" y="1412776"/>
                        <a:ext cx="2106960" cy="792086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9525"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91" name="円/楕円 135">
                        <a:extLst>
                          <a:ext uri="{FF2B5EF4-FFF2-40B4-BE49-F238E27FC236}">
                            <a16:creationId xmlns:a16="http://schemas.microsoft.com/office/drawing/2014/main" id="{4FCE9A78-A9F3-2A52-AAAC-A3B3C8810E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6669" y="1467534"/>
                        <a:ext cx="2012498" cy="683988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9525"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</p:grpSp>
              </p:grpSp>
              <p:sp>
                <p:nvSpPr>
                  <p:cNvPr id="81" name="小波 80">
                    <a:extLst>
                      <a:ext uri="{FF2B5EF4-FFF2-40B4-BE49-F238E27FC236}">
                        <a16:creationId xmlns:a16="http://schemas.microsoft.com/office/drawing/2014/main" id="{1C81FCD1-37E8-FD06-1286-6BD6983EE093}"/>
                      </a:ext>
                    </a:extLst>
                  </p:cNvPr>
                  <p:cNvSpPr/>
                  <p:nvPr/>
                </p:nvSpPr>
                <p:spPr>
                  <a:xfrm>
                    <a:off x="1634105" y="4665390"/>
                    <a:ext cx="360000" cy="36000"/>
                  </a:xfrm>
                  <a:prstGeom prst="doubleWave">
                    <a:avLst>
                      <a:gd name="adj1" fmla="val 125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82" name="小波 81">
                    <a:extLst>
                      <a:ext uri="{FF2B5EF4-FFF2-40B4-BE49-F238E27FC236}">
                        <a16:creationId xmlns:a16="http://schemas.microsoft.com/office/drawing/2014/main" id="{2278A0BB-5D74-3F38-C324-53737091406D}"/>
                      </a:ext>
                    </a:extLst>
                  </p:cNvPr>
                  <p:cNvSpPr/>
                  <p:nvPr/>
                </p:nvSpPr>
                <p:spPr>
                  <a:xfrm>
                    <a:off x="1634105" y="4475609"/>
                    <a:ext cx="360000" cy="36000"/>
                  </a:xfrm>
                  <a:prstGeom prst="doubleWave">
                    <a:avLst>
                      <a:gd name="adj1" fmla="val 12500"/>
                      <a:gd name="adj2" fmla="val 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83" name="円/楕円 124">
                    <a:extLst>
                      <a:ext uri="{FF2B5EF4-FFF2-40B4-BE49-F238E27FC236}">
                        <a16:creationId xmlns:a16="http://schemas.microsoft.com/office/drawing/2014/main" id="{B8E150FE-C79A-5CAA-FD87-538E05D2E0EE}"/>
                      </a:ext>
                    </a:extLst>
                  </p:cNvPr>
                  <p:cNvSpPr/>
                  <p:nvPr/>
                </p:nvSpPr>
                <p:spPr>
                  <a:xfrm>
                    <a:off x="1918413" y="4811397"/>
                    <a:ext cx="36000" cy="36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84" name="円/楕円 125">
                    <a:extLst>
                      <a:ext uri="{FF2B5EF4-FFF2-40B4-BE49-F238E27FC236}">
                        <a16:creationId xmlns:a16="http://schemas.microsoft.com/office/drawing/2014/main" id="{7B15AD64-96DE-9263-4554-1AF0AA458798}"/>
                      </a:ext>
                    </a:extLst>
                  </p:cNvPr>
                  <p:cNvSpPr/>
                  <p:nvPr/>
                </p:nvSpPr>
                <p:spPr>
                  <a:xfrm>
                    <a:off x="1820809" y="4739672"/>
                    <a:ext cx="57059" cy="5705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85" name="円/楕円 126">
                    <a:extLst>
                      <a:ext uri="{FF2B5EF4-FFF2-40B4-BE49-F238E27FC236}">
                        <a16:creationId xmlns:a16="http://schemas.microsoft.com/office/drawing/2014/main" id="{84AFB2BF-1A8C-4F10-609E-A2F160AF1957}"/>
                      </a:ext>
                    </a:extLst>
                  </p:cNvPr>
                  <p:cNvSpPr/>
                  <p:nvPr/>
                </p:nvSpPr>
                <p:spPr>
                  <a:xfrm>
                    <a:off x="1665536" y="4403246"/>
                    <a:ext cx="57059" cy="5705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8" name="グループ化 27">
                  <a:extLst>
                    <a:ext uri="{FF2B5EF4-FFF2-40B4-BE49-F238E27FC236}">
                      <a16:creationId xmlns:a16="http://schemas.microsoft.com/office/drawing/2014/main" id="{AFDC2FE6-2CB6-DF88-A2DB-CCA465BB2397}"/>
                    </a:ext>
                  </a:extLst>
                </p:cNvPr>
                <p:cNvGrpSpPr/>
                <p:nvPr/>
              </p:nvGrpSpPr>
              <p:grpSpPr>
                <a:xfrm rot="1319352">
                  <a:off x="1598695" y="2983975"/>
                  <a:ext cx="186671" cy="348392"/>
                  <a:chOff x="5942864" y="2315884"/>
                  <a:chExt cx="406574" cy="867446"/>
                </a:xfrm>
              </p:grpSpPr>
              <p:sp>
                <p:nvSpPr>
                  <p:cNvPr id="74" name="円/楕円 259">
                    <a:extLst>
                      <a:ext uri="{FF2B5EF4-FFF2-40B4-BE49-F238E27FC236}">
                        <a16:creationId xmlns:a16="http://schemas.microsoft.com/office/drawing/2014/main" id="{80F47FD9-D27D-5C86-6F96-FDAE334A497D}"/>
                      </a:ext>
                    </a:extLst>
                  </p:cNvPr>
                  <p:cNvSpPr/>
                  <p:nvPr/>
                </p:nvSpPr>
                <p:spPr>
                  <a:xfrm>
                    <a:off x="5970889" y="3023086"/>
                    <a:ext cx="373804" cy="160244"/>
                  </a:xfrm>
                  <a:prstGeom prst="ellipse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75" name="フリーフォーム 214">
                    <a:extLst>
                      <a:ext uri="{FF2B5EF4-FFF2-40B4-BE49-F238E27FC236}">
                        <a16:creationId xmlns:a16="http://schemas.microsoft.com/office/drawing/2014/main" id="{8928AF97-6CD6-C09C-759C-37B7C4B045F0}"/>
                      </a:ext>
                    </a:extLst>
                  </p:cNvPr>
                  <p:cNvSpPr/>
                  <p:nvPr/>
                </p:nvSpPr>
                <p:spPr>
                  <a:xfrm>
                    <a:off x="5942864" y="2355631"/>
                    <a:ext cx="405617" cy="457358"/>
                  </a:xfrm>
                  <a:custGeom>
                    <a:avLst/>
                    <a:gdLst>
                      <a:gd name="connsiteX0" fmla="*/ 0 w 2690516"/>
                      <a:gd name="connsiteY0" fmla="*/ 178327 h 2209095"/>
                      <a:gd name="connsiteX1" fmla="*/ 468085 w 2690516"/>
                      <a:gd name="connsiteY1" fmla="*/ 1615241 h 2209095"/>
                      <a:gd name="connsiteX2" fmla="*/ 968828 w 2690516"/>
                      <a:gd name="connsiteY2" fmla="*/ 2083327 h 2209095"/>
                      <a:gd name="connsiteX3" fmla="*/ 1872342 w 2690516"/>
                      <a:gd name="connsiteY3" fmla="*/ 2170413 h 2209095"/>
                      <a:gd name="connsiteX4" fmla="*/ 2514600 w 2690516"/>
                      <a:gd name="connsiteY4" fmla="*/ 1539041 h 2209095"/>
                      <a:gd name="connsiteX5" fmla="*/ 2677885 w 2690516"/>
                      <a:gd name="connsiteY5" fmla="*/ 189213 h 2209095"/>
                      <a:gd name="connsiteX6" fmla="*/ 2253342 w 2690516"/>
                      <a:gd name="connsiteY6" fmla="*/ 4156 h 2209095"/>
                      <a:gd name="connsiteX7" fmla="*/ 0 w 2690516"/>
                      <a:gd name="connsiteY7" fmla="*/ 123898 h 2209095"/>
                      <a:gd name="connsiteX8" fmla="*/ 0 w 2690516"/>
                      <a:gd name="connsiteY8" fmla="*/ 123898 h 2209095"/>
                      <a:gd name="connsiteX9" fmla="*/ 0 w 2690516"/>
                      <a:gd name="connsiteY9" fmla="*/ 123898 h 2209095"/>
                      <a:gd name="connsiteX0" fmla="*/ 0 w 2690175"/>
                      <a:gd name="connsiteY0" fmla="*/ 178327 h 2175442"/>
                      <a:gd name="connsiteX1" fmla="*/ 468085 w 2690175"/>
                      <a:gd name="connsiteY1" fmla="*/ 1615241 h 2175442"/>
                      <a:gd name="connsiteX2" fmla="*/ 968828 w 2690175"/>
                      <a:gd name="connsiteY2" fmla="*/ 2083327 h 2175442"/>
                      <a:gd name="connsiteX3" fmla="*/ 1894789 w 2690175"/>
                      <a:gd name="connsiteY3" fmla="*/ 2126870 h 2175442"/>
                      <a:gd name="connsiteX4" fmla="*/ 2514600 w 2690175"/>
                      <a:gd name="connsiteY4" fmla="*/ 1539041 h 2175442"/>
                      <a:gd name="connsiteX5" fmla="*/ 2677885 w 2690175"/>
                      <a:gd name="connsiteY5" fmla="*/ 189213 h 2175442"/>
                      <a:gd name="connsiteX6" fmla="*/ 2253342 w 2690175"/>
                      <a:gd name="connsiteY6" fmla="*/ 4156 h 2175442"/>
                      <a:gd name="connsiteX7" fmla="*/ 0 w 2690175"/>
                      <a:gd name="connsiteY7" fmla="*/ 123898 h 2175442"/>
                      <a:gd name="connsiteX8" fmla="*/ 0 w 2690175"/>
                      <a:gd name="connsiteY8" fmla="*/ 123898 h 2175442"/>
                      <a:gd name="connsiteX9" fmla="*/ 0 w 2690175"/>
                      <a:gd name="connsiteY9" fmla="*/ 123898 h 2175442"/>
                      <a:gd name="connsiteX0" fmla="*/ 0 w 2690175"/>
                      <a:gd name="connsiteY0" fmla="*/ 178327 h 2175928"/>
                      <a:gd name="connsiteX1" fmla="*/ 400746 w 2690175"/>
                      <a:gd name="connsiteY1" fmla="*/ 1604355 h 2175928"/>
                      <a:gd name="connsiteX2" fmla="*/ 968828 w 2690175"/>
                      <a:gd name="connsiteY2" fmla="*/ 2083327 h 2175928"/>
                      <a:gd name="connsiteX3" fmla="*/ 1894789 w 2690175"/>
                      <a:gd name="connsiteY3" fmla="*/ 2126870 h 2175928"/>
                      <a:gd name="connsiteX4" fmla="*/ 2514600 w 2690175"/>
                      <a:gd name="connsiteY4" fmla="*/ 1539041 h 2175928"/>
                      <a:gd name="connsiteX5" fmla="*/ 2677885 w 2690175"/>
                      <a:gd name="connsiteY5" fmla="*/ 189213 h 2175928"/>
                      <a:gd name="connsiteX6" fmla="*/ 2253342 w 2690175"/>
                      <a:gd name="connsiteY6" fmla="*/ 4156 h 2175928"/>
                      <a:gd name="connsiteX7" fmla="*/ 0 w 2690175"/>
                      <a:gd name="connsiteY7" fmla="*/ 123898 h 2175928"/>
                      <a:gd name="connsiteX8" fmla="*/ 0 w 2690175"/>
                      <a:gd name="connsiteY8" fmla="*/ 123898 h 2175928"/>
                      <a:gd name="connsiteX9" fmla="*/ 0 w 2690175"/>
                      <a:gd name="connsiteY9" fmla="*/ 123898 h 2175928"/>
                      <a:gd name="connsiteX0" fmla="*/ 0 w 2690175"/>
                      <a:gd name="connsiteY0" fmla="*/ 178327 h 2153917"/>
                      <a:gd name="connsiteX1" fmla="*/ 400746 w 2690175"/>
                      <a:gd name="connsiteY1" fmla="*/ 1604355 h 2153917"/>
                      <a:gd name="connsiteX2" fmla="*/ 968828 w 2690175"/>
                      <a:gd name="connsiteY2" fmla="*/ 2083327 h 2153917"/>
                      <a:gd name="connsiteX3" fmla="*/ 1894789 w 2690175"/>
                      <a:gd name="connsiteY3" fmla="*/ 2094213 h 2153917"/>
                      <a:gd name="connsiteX4" fmla="*/ 2514600 w 2690175"/>
                      <a:gd name="connsiteY4" fmla="*/ 1539041 h 2153917"/>
                      <a:gd name="connsiteX5" fmla="*/ 2677885 w 2690175"/>
                      <a:gd name="connsiteY5" fmla="*/ 189213 h 2153917"/>
                      <a:gd name="connsiteX6" fmla="*/ 2253342 w 2690175"/>
                      <a:gd name="connsiteY6" fmla="*/ 4156 h 2153917"/>
                      <a:gd name="connsiteX7" fmla="*/ 0 w 2690175"/>
                      <a:gd name="connsiteY7" fmla="*/ 123898 h 2153917"/>
                      <a:gd name="connsiteX8" fmla="*/ 0 w 2690175"/>
                      <a:gd name="connsiteY8" fmla="*/ 123898 h 2153917"/>
                      <a:gd name="connsiteX9" fmla="*/ 0 w 2690175"/>
                      <a:gd name="connsiteY9" fmla="*/ 123898 h 2153917"/>
                      <a:gd name="connsiteX0" fmla="*/ 0 w 2690175"/>
                      <a:gd name="connsiteY0" fmla="*/ 178327 h 2158332"/>
                      <a:gd name="connsiteX1" fmla="*/ 333407 w 2690175"/>
                      <a:gd name="connsiteY1" fmla="*/ 1528155 h 2158332"/>
                      <a:gd name="connsiteX2" fmla="*/ 968828 w 2690175"/>
                      <a:gd name="connsiteY2" fmla="*/ 2083327 h 2158332"/>
                      <a:gd name="connsiteX3" fmla="*/ 1894789 w 2690175"/>
                      <a:gd name="connsiteY3" fmla="*/ 2094213 h 2158332"/>
                      <a:gd name="connsiteX4" fmla="*/ 2514600 w 2690175"/>
                      <a:gd name="connsiteY4" fmla="*/ 1539041 h 2158332"/>
                      <a:gd name="connsiteX5" fmla="*/ 2677885 w 2690175"/>
                      <a:gd name="connsiteY5" fmla="*/ 189213 h 2158332"/>
                      <a:gd name="connsiteX6" fmla="*/ 2253342 w 2690175"/>
                      <a:gd name="connsiteY6" fmla="*/ 4156 h 2158332"/>
                      <a:gd name="connsiteX7" fmla="*/ 0 w 2690175"/>
                      <a:gd name="connsiteY7" fmla="*/ 123898 h 2158332"/>
                      <a:gd name="connsiteX8" fmla="*/ 0 w 2690175"/>
                      <a:gd name="connsiteY8" fmla="*/ 123898 h 2158332"/>
                      <a:gd name="connsiteX9" fmla="*/ 0 w 2690175"/>
                      <a:gd name="connsiteY9" fmla="*/ 123898 h 2158332"/>
                      <a:gd name="connsiteX0" fmla="*/ 0 w 2701399"/>
                      <a:gd name="connsiteY0" fmla="*/ 102127 h 2158332"/>
                      <a:gd name="connsiteX1" fmla="*/ 344631 w 2701399"/>
                      <a:gd name="connsiteY1" fmla="*/ 1528155 h 2158332"/>
                      <a:gd name="connsiteX2" fmla="*/ 980052 w 2701399"/>
                      <a:gd name="connsiteY2" fmla="*/ 2083327 h 2158332"/>
                      <a:gd name="connsiteX3" fmla="*/ 1906013 w 2701399"/>
                      <a:gd name="connsiteY3" fmla="*/ 2094213 h 2158332"/>
                      <a:gd name="connsiteX4" fmla="*/ 2525824 w 2701399"/>
                      <a:gd name="connsiteY4" fmla="*/ 1539041 h 2158332"/>
                      <a:gd name="connsiteX5" fmla="*/ 2689109 w 2701399"/>
                      <a:gd name="connsiteY5" fmla="*/ 189213 h 2158332"/>
                      <a:gd name="connsiteX6" fmla="*/ 2264566 w 2701399"/>
                      <a:gd name="connsiteY6" fmla="*/ 4156 h 2158332"/>
                      <a:gd name="connsiteX7" fmla="*/ 11224 w 2701399"/>
                      <a:gd name="connsiteY7" fmla="*/ 123898 h 2158332"/>
                      <a:gd name="connsiteX8" fmla="*/ 11224 w 2701399"/>
                      <a:gd name="connsiteY8" fmla="*/ 123898 h 2158332"/>
                      <a:gd name="connsiteX9" fmla="*/ 11224 w 2701399"/>
                      <a:gd name="connsiteY9" fmla="*/ 123898 h 2158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01399" h="2158332">
                        <a:moveTo>
                          <a:pt x="0" y="102127"/>
                        </a:moveTo>
                        <a:cubicBezTo>
                          <a:pt x="153307" y="661834"/>
                          <a:pt x="181289" y="1197955"/>
                          <a:pt x="344631" y="1528155"/>
                        </a:cubicBezTo>
                        <a:cubicBezTo>
                          <a:pt x="507973" y="1858355"/>
                          <a:pt x="719822" y="1988984"/>
                          <a:pt x="980052" y="2083327"/>
                        </a:cubicBezTo>
                        <a:cubicBezTo>
                          <a:pt x="1240282" y="2177670"/>
                          <a:pt x="1648384" y="2184927"/>
                          <a:pt x="1906013" y="2094213"/>
                        </a:cubicBezTo>
                        <a:cubicBezTo>
                          <a:pt x="2163642" y="2003499"/>
                          <a:pt x="2395308" y="1856541"/>
                          <a:pt x="2525824" y="1539041"/>
                        </a:cubicBezTo>
                        <a:cubicBezTo>
                          <a:pt x="2656340" y="1221541"/>
                          <a:pt x="2732652" y="445027"/>
                          <a:pt x="2689109" y="189213"/>
                        </a:cubicBezTo>
                        <a:cubicBezTo>
                          <a:pt x="2645566" y="-66601"/>
                          <a:pt x="2710880" y="15042"/>
                          <a:pt x="2264566" y="4156"/>
                        </a:cubicBezTo>
                        <a:cubicBezTo>
                          <a:pt x="1818252" y="-6730"/>
                          <a:pt x="11224" y="123898"/>
                          <a:pt x="11224" y="123898"/>
                        </a:cubicBezTo>
                        <a:lnTo>
                          <a:pt x="11224" y="123898"/>
                        </a:lnTo>
                        <a:lnTo>
                          <a:pt x="11224" y="123898"/>
                        </a:lnTo>
                      </a:path>
                    </a:pathLst>
                  </a:cu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76" name="正方形/長方形 2">
                    <a:extLst>
                      <a:ext uri="{FF2B5EF4-FFF2-40B4-BE49-F238E27FC236}">
                        <a16:creationId xmlns:a16="http://schemas.microsoft.com/office/drawing/2014/main" id="{E266DBDC-58E1-0F09-2C5B-55DD2DF0D5D5}"/>
                      </a:ext>
                    </a:extLst>
                  </p:cNvPr>
                  <p:cNvSpPr/>
                  <p:nvPr/>
                </p:nvSpPr>
                <p:spPr>
                  <a:xfrm flipH="1">
                    <a:off x="6130627" y="2807982"/>
                    <a:ext cx="56999" cy="285697"/>
                  </a:xfrm>
                  <a:custGeom>
                    <a:avLst/>
                    <a:gdLst>
                      <a:gd name="connsiteX0" fmla="*/ 0 w 73155"/>
                      <a:gd name="connsiteY0" fmla="*/ 0 h 483469"/>
                      <a:gd name="connsiteX1" fmla="*/ 73155 w 73155"/>
                      <a:gd name="connsiteY1" fmla="*/ 0 h 483469"/>
                      <a:gd name="connsiteX2" fmla="*/ 73155 w 73155"/>
                      <a:gd name="connsiteY2" fmla="*/ 483469 h 483469"/>
                      <a:gd name="connsiteX3" fmla="*/ 0 w 73155"/>
                      <a:gd name="connsiteY3" fmla="*/ 483469 h 483469"/>
                      <a:gd name="connsiteX4" fmla="*/ 0 w 73155"/>
                      <a:gd name="connsiteY4" fmla="*/ 0 h 483469"/>
                      <a:gd name="connsiteX0" fmla="*/ 20097 w 93252"/>
                      <a:gd name="connsiteY0" fmla="*/ 0 h 483469"/>
                      <a:gd name="connsiteX1" fmla="*/ 93252 w 93252"/>
                      <a:gd name="connsiteY1" fmla="*/ 0 h 483469"/>
                      <a:gd name="connsiteX2" fmla="*/ 93252 w 93252"/>
                      <a:gd name="connsiteY2" fmla="*/ 483469 h 483469"/>
                      <a:gd name="connsiteX3" fmla="*/ 0 w 93252"/>
                      <a:gd name="connsiteY3" fmla="*/ 478445 h 483469"/>
                      <a:gd name="connsiteX4" fmla="*/ 20097 w 93252"/>
                      <a:gd name="connsiteY4" fmla="*/ 0 h 483469"/>
                      <a:gd name="connsiteX0" fmla="*/ 20097 w 98276"/>
                      <a:gd name="connsiteY0" fmla="*/ 0 h 483469"/>
                      <a:gd name="connsiteX1" fmla="*/ 93252 w 98276"/>
                      <a:gd name="connsiteY1" fmla="*/ 0 h 483469"/>
                      <a:gd name="connsiteX2" fmla="*/ 98276 w 98276"/>
                      <a:gd name="connsiteY2" fmla="*/ 483469 h 483469"/>
                      <a:gd name="connsiteX3" fmla="*/ 0 w 98276"/>
                      <a:gd name="connsiteY3" fmla="*/ 478445 h 483469"/>
                      <a:gd name="connsiteX4" fmla="*/ 20097 w 98276"/>
                      <a:gd name="connsiteY4" fmla="*/ 0 h 483469"/>
                      <a:gd name="connsiteX0" fmla="*/ 20097 w 98276"/>
                      <a:gd name="connsiteY0" fmla="*/ 0 h 483469"/>
                      <a:gd name="connsiteX1" fmla="*/ 93252 w 98276"/>
                      <a:gd name="connsiteY1" fmla="*/ 0 h 483469"/>
                      <a:gd name="connsiteX2" fmla="*/ 98276 w 98276"/>
                      <a:gd name="connsiteY2" fmla="*/ 483469 h 483469"/>
                      <a:gd name="connsiteX3" fmla="*/ 0 w 98276"/>
                      <a:gd name="connsiteY3" fmla="*/ 478445 h 483469"/>
                      <a:gd name="connsiteX4" fmla="*/ 20097 w 98276"/>
                      <a:gd name="connsiteY4" fmla="*/ 0 h 483469"/>
                      <a:gd name="connsiteX0" fmla="*/ 20116 w 98295"/>
                      <a:gd name="connsiteY0" fmla="*/ 0 h 483469"/>
                      <a:gd name="connsiteX1" fmla="*/ 93271 w 98295"/>
                      <a:gd name="connsiteY1" fmla="*/ 0 h 483469"/>
                      <a:gd name="connsiteX2" fmla="*/ 98295 w 98295"/>
                      <a:gd name="connsiteY2" fmla="*/ 483469 h 483469"/>
                      <a:gd name="connsiteX3" fmla="*/ 19 w 98295"/>
                      <a:gd name="connsiteY3" fmla="*/ 478445 h 483469"/>
                      <a:gd name="connsiteX4" fmla="*/ 8555 w 98295"/>
                      <a:gd name="connsiteY4" fmla="*/ 315400 h 483469"/>
                      <a:gd name="connsiteX5" fmla="*/ 20116 w 98295"/>
                      <a:gd name="connsiteY5" fmla="*/ 0 h 483469"/>
                      <a:gd name="connsiteX0" fmla="*/ 20110 w 98289"/>
                      <a:gd name="connsiteY0" fmla="*/ 0 h 483469"/>
                      <a:gd name="connsiteX1" fmla="*/ 93265 w 98289"/>
                      <a:gd name="connsiteY1" fmla="*/ 0 h 483469"/>
                      <a:gd name="connsiteX2" fmla="*/ 98289 w 98289"/>
                      <a:gd name="connsiteY2" fmla="*/ 483469 h 483469"/>
                      <a:gd name="connsiteX3" fmla="*/ 13 w 98289"/>
                      <a:gd name="connsiteY3" fmla="*/ 478445 h 483469"/>
                      <a:gd name="connsiteX4" fmla="*/ 13573 w 98289"/>
                      <a:gd name="connsiteY4" fmla="*/ 320424 h 483469"/>
                      <a:gd name="connsiteX5" fmla="*/ 20110 w 98289"/>
                      <a:gd name="connsiteY5" fmla="*/ 0 h 483469"/>
                      <a:gd name="connsiteX0" fmla="*/ 25131 w 103310"/>
                      <a:gd name="connsiteY0" fmla="*/ 0 h 483469"/>
                      <a:gd name="connsiteX1" fmla="*/ 98286 w 103310"/>
                      <a:gd name="connsiteY1" fmla="*/ 0 h 483469"/>
                      <a:gd name="connsiteX2" fmla="*/ 103310 w 103310"/>
                      <a:gd name="connsiteY2" fmla="*/ 483469 h 483469"/>
                      <a:gd name="connsiteX3" fmla="*/ 9 w 103310"/>
                      <a:gd name="connsiteY3" fmla="*/ 478445 h 483469"/>
                      <a:gd name="connsiteX4" fmla="*/ 18594 w 103310"/>
                      <a:gd name="connsiteY4" fmla="*/ 320424 h 483469"/>
                      <a:gd name="connsiteX5" fmla="*/ 25131 w 103310"/>
                      <a:gd name="connsiteY5" fmla="*/ 0 h 483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310" h="483469">
                        <a:moveTo>
                          <a:pt x="25131" y="0"/>
                        </a:moveTo>
                        <a:lnTo>
                          <a:pt x="98286" y="0"/>
                        </a:lnTo>
                        <a:cubicBezTo>
                          <a:pt x="99961" y="161156"/>
                          <a:pt x="76514" y="322313"/>
                          <a:pt x="103310" y="483469"/>
                        </a:cubicBezTo>
                        <a:lnTo>
                          <a:pt x="9" y="478445"/>
                        </a:lnTo>
                        <a:cubicBezTo>
                          <a:pt x="-495" y="424097"/>
                          <a:pt x="19098" y="374772"/>
                          <a:pt x="18594" y="320424"/>
                        </a:cubicBezTo>
                        <a:lnTo>
                          <a:pt x="2513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905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77" name="フリーフォーム 216">
                    <a:extLst>
                      <a:ext uri="{FF2B5EF4-FFF2-40B4-BE49-F238E27FC236}">
                        <a16:creationId xmlns:a16="http://schemas.microsoft.com/office/drawing/2014/main" id="{363CEA03-1E8F-5F70-4DC0-F9390C8B91E3}"/>
                      </a:ext>
                    </a:extLst>
                  </p:cNvPr>
                  <p:cNvSpPr/>
                  <p:nvPr/>
                </p:nvSpPr>
                <p:spPr>
                  <a:xfrm rot="21480000">
                    <a:off x="5983981" y="2528432"/>
                    <a:ext cx="350310" cy="272748"/>
                  </a:xfrm>
                  <a:custGeom>
                    <a:avLst/>
                    <a:gdLst>
                      <a:gd name="connsiteX0" fmla="*/ 66197 w 2244890"/>
                      <a:gd name="connsiteY0" fmla="*/ 66669 h 1257105"/>
                      <a:gd name="connsiteX1" fmla="*/ 686682 w 2244890"/>
                      <a:gd name="connsiteY1" fmla="*/ 219069 h 1257105"/>
                      <a:gd name="connsiteX2" fmla="*/ 1274511 w 2244890"/>
                      <a:gd name="connsiteY2" fmla="*/ 262612 h 1257105"/>
                      <a:gd name="connsiteX3" fmla="*/ 1916768 w 2244890"/>
                      <a:gd name="connsiteY3" fmla="*/ 153755 h 1257105"/>
                      <a:gd name="connsiteX4" fmla="*/ 2243339 w 2244890"/>
                      <a:gd name="connsiteY4" fmla="*/ 121098 h 1257105"/>
                      <a:gd name="connsiteX5" fmla="*/ 2025625 w 2244890"/>
                      <a:gd name="connsiteY5" fmla="*/ 839555 h 1257105"/>
                      <a:gd name="connsiteX6" fmla="*/ 1699054 w 2244890"/>
                      <a:gd name="connsiteY6" fmla="*/ 1144355 h 1257105"/>
                      <a:gd name="connsiteX7" fmla="*/ 1078568 w 2244890"/>
                      <a:gd name="connsiteY7" fmla="*/ 1253212 h 1257105"/>
                      <a:gd name="connsiteX8" fmla="*/ 403654 w 2244890"/>
                      <a:gd name="connsiteY8" fmla="*/ 1024612 h 1257105"/>
                      <a:gd name="connsiteX9" fmla="*/ 142397 w 2244890"/>
                      <a:gd name="connsiteY9" fmla="*/ 567412 h 1257105"/>
                      <a:gd name="connsiteX10" fmla="*/ 22654 w 2244890"/>
                      <a:gd name="connsiteY10" fmla="*/ 34012 h 1257105"/>
                      <a:gd name="connsiteX11" fmla="*/ 66197 w 2244890"/>
                      <a:gd name="connsiteY11" fmla="*/ 66669 h 1257105"/>
                      <a:gd name="connsiteX0" fmla="*/ 254099 w 2225963"/>
                      <a:gd name="connsiteY0" fmla="*/ 68276 h 1258712"/>
                      <a:gd name="connsiteX1" fmla="*/ 667755 w 2225963"/>
                      <a:gd name="connsiteY1" fmla="*/ 220676 h 1258712"/>
                      <a:gd name="connsiteX2" fmla="*/ 1255584 w 2225963"/>
                      <a:gd name="connsiteY2" fmla="*/ 264219 h 1258712"/>
                      <a:gd name="connsiteX3" fmla="*/ 1897841 w 2225963"/>
                      <a:gd name="connsiteY3" fmla="*/ 155362 h 1258712"/>
                      <a:gd name="connsiteX4" fmla="*/ 2224412 w 2225963"/>
                      <a:gd name="connsiteY4" fmla="*/ 122705 h 1258712"/>
                      <a:gd name="connsiteX5" fmla="*/ 2006698 w 2225963"/>
                      <a:gd name="connsiteY5" fmla="*/ 841162 h 1258712"/>
                      <a:gd name="connsiteX6" fmla="*/ 1680127 w 2225963"/>
                      <a:gd name="connsiteY6" fmla="*/ 1145962 h 1258712"/>
                      <a:gd name="connsiteX7" fmla="*/ 1059641 w 2225963"/>
                      <a:gd name="connsiteY7" fmla="*/ 1254819 h 1258712"/>
                      <a:gd name="connsiteX8" fmla="*/ 384727 w 2225963"/>
                      <a:gd name="connsiteY8" fmla="*/ 1026219 h 1258712"/>
                      <a:gd name="connsiteX9" fmla="*/ 123470 w 2225963"/>
                      <a:gd name="connsiteY9" fmla="*/ 569019 h 1258712"/>
                      <a:gd name="connsiteX10" fmla="*/ 3727 w 2225963"/>
                      <a:gd name="connsiteY10" fmla="*/ 35619 h 1258712"/>
                      <a:gd name="connsiteX11" fmla="*/ 254099 w 2225963"/>
                      <a:gd name="connsiteY11" fmla="*/ 68276 h 1258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25963" h="1258712">
                        <a:moveTo>
                          <a:pt x="254099" y="68276"/>
                        </a:moveTo>
                        <a:cubicBezTo>
                          <a:pt x="364770" y="99119"/>
                          <a:pt x="500841" y="188019"/>
                          <a:pt x="667755" y="220676"/>
                        </a:cubicBezTo>
                        <a:cubicBezTo>
                          <a:pt x="834669" y="253333"/>
                          <a:pt x="1050570" y="275105"/>
                          <a:pt x="1255584" y="264219"/>
                        </a:cubicBezTo>
                        <a:cubicBezTo>
                          <a:pt x="1460598" y="253333"/>
                          <a:pt x="1736370" y="178948"/>
                          <a:pt x="1897841" y="155362"/>
                        </a:cubicBezTo>
                        <a:cubicBezTo>
                          <a:pt x="2059312" y="131776"/>
                          <a:pt x="2206269" y="8405"/>
                          <a:pt x="2224412" y="122705"/>
                        </a:cubicBezTo>
                        <a:cubicBezTo>
                          <a:pt x="2242555" y="237005"/>
                          <a:pt x="2097412" y="670619"/>
                          <a:pt x="2006698" y="841162"/>
                        </a:cubicBezTo>
                        <a:cubicBezTo>
                          <a:pt x="1915984" y="1011705"/>
                          <a:pt x="1837970" y="1077019"/>
                          <a:pt x="1680127" y="1145962"/>
                        </a:cubicBezTo>
                        <a:cubicBezTo>
                          <a:pt x="1522284" y="1214905"/>
                          <a:pt x="1275541" y="1274776"/>
                          <a:pt x="1059641" y="1254819"/>
                        </a:cubicBezTo>
                        <a:cubicBezTo>
                          <a:pt x="843741" y="1234862"/>
                          <a:pt x="540756" y="1140519"/>
                          <a:pt x="384727" y="1026219"/>
                        </a:cubicBezTo>
                        <a:cubicBezTo>
                          <a:pt x="228699" y="911919"/>
                          <a:pt x="186970" y="734119"/>
                          <a:pt x="123470" y="569019"/>
                        </a:cubicBezTo>
                        <a:cubicBezTo>
                          <a:pt x="59970" y="403919"/>
                          <a:pt x="-18044" y="119076"/>
                          <a:pt x="3727" y="35619"/>
                        </a:cubicBezTo>
                        <a:cubicBezTo>
                          <a:pt x="25499" y="-47838"/>
                          <a:pt x="143428" y="37433"/>
                          <a:pt x="254099" y="6827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23076">
                        <a:schemeClr val="accent2">
                          <a:lumMod val="75000"/>
                        </a:schemeClr>
                      </a:gs>
                      <a:gs pos="59872">
                        <a:schemeClr val="accent2">
                          <a:lumMod val="75000"/>
                        </a:schemeClr>
                      </a:gs>
                      <a:gs pos="0">
                        <a:schemeClr val="accent2">
                          <a:lumMod val="75000"/>
                        </a:schemeClr>
                      </a:gs>
                      <a:gs pos="36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78" name="円/楕円 259">
                    <a:extLst>
                      <a:ext uri="{FF2B5EF4-FFF2-40B4-BE49-F238E27FC236}">
                        <a16:creationId xmlns:a16="http://schemas.microsoft.com/office/drawing/2014/main" id="{1AEB267F-36D0-1E54-D982-BFDE51529F84}"/>
                      </a:ext>
                    </a:extLst>
                  </p:cNvPr>
                  <p:cNvSpPr/>
                  <p:nvPr/>
                </p:nvSpPr>
                <p:spPr>
                  <a:xfrm>
                    <a:off x="5983931" y="2451683"/>
                    <a:ext cx="343283" cy="160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99451">
                        <a:schemeClr val="accent2">
                          <a:lumMod val="60000"/>
                          <a:lumOff val="40000"/>
                        </a:schemeClr>
                      </a:gs>
                      <a:gs pos="49000">
                        <a:schemeClr val="accent2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  <a:ln w="127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79" name="円/楕円 259">
                    <a:extLst>
                      <a:ext uri="{FF2B5EF4-FFF2-40B4-BE49-F238E27FC236}">
                        <a16:creationId xmlns:a16="http://schemas.microsoft.com/office/drawing/2014/main" id="{3984B4F4-9B07-D225-C5A6-60E9BD1D847F}"/>
                      </a:ext>
                    </a:extLst>
                  </p:cNvPr>
                  <p:cNvSpPr/>
                  <p:nvPr/>
                </p:nvSpPr>
                <p:spPr>
                  <a:xfrm>
                    <a:off x="5948135" y="2315884"/>
                    <a:ext cx="401303" cy="13029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29" name="グループ化 28">
                  <a:extLst>
                    <a:ext uri="{FF2B5EF4-FFF2-40B4-BE49-F238E27FC236}">
                      <a16:creationId xmlns:a16="http://schemas.microsoft.com/office/drawing/2014/main" id="{23FC316E-28C6-3DC8-F0AA-B165A0AB9CEE}"/>
                    </a:ext>
                  </a:extLst>
                </p:cNvPr>
                <p:cNvGrpSpPr/>
                <p:nvPr/>
              </p:nvGrpSpPr>
              <p:grpSpPr>
                <a:xfrm rot="1890410">
                  <a:off x="306595" y="3105958"/>
                  <a:ext cx="403643" cy="136689"/>
                  <a:chOff x="2455384" y="8774471"/>
                  <a:chExt cx="1187275" cy="404939"/>
                </a:xfrm>
              </p:grpSpPr>
              <p:grpSp>
                <p:nvGrpSpPr>
                  <p:cNvPr id="68" name="グループ化 67">
                    <a:extLst>
                      <a:ext uri="{FF2B5EF4-FFF2-40B4-BE49-F238E27FC236}">
                        <a16:creationId xmlns:a16="http://schemas.microsoft.com/office/drawing/2014/main" id="{CCC5EE78-FCC8-9E8D-2694-D7FDD9191C61}"/>
                      </a:ext>
                    </a:extLst>
                  </p:cNvPr>
                  <p:cNvGrpSpPr/>
                  <p:nvPr/>
                </p:nvGrpSpPr>
                <p:grpSpPr>
                  <a:xfrm rot="15646218" flipH="1">
                    <a:off x="3057283" y="8528877"/>
                    <a:ext cx="164101" cy="1006650"/>
                    <a:chOff x="-2907704" y="2126162"/>
                    <a:chExt cx="299462" cy="2717144"/>
                  </a:xfrm>
                </p:grpSpPr>
                <p:sp>
                  <p:nvSpPr>
                    <p:cNvPr id="71" name="円柱 70">
                      <a:extLst>
                        <a:ext uri="{FF2B5EF4-FFF2-40B4-BE49-F238E27FC236}">
                          <a16:creationId xmlns:a16="http://schemas.microsoft.com/office/drawing/2014/main" id="{3CEE889D-BB1A-ED87-8EF9-58C8A6B72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907704" y="3923402"/>
                      <a:ext cx="288032" cy="919904"/>
                    </a:xfrm>
                    <a:prstGeom prst="can">
                      <a:avLst/>
                    </a:prstGeom>
                    <a:solidFill>
                      <a:srgbClr val="D6A51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2" name="円柱 71">
                      <a:extLst>
                        <a:ext uri="{FF2B5EF4-FFF2-40B4-BE49-F238E27FC236}">
                          <a16:creationId xmlns:a16="http://schemas.microsoft.com/office/drawing/2014/main" id="{DDB117FF-EF94-792C-2E87-E74C82C08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898453" y="2149023"/>
                      <a:ext cx="288033" cy="1839809"/>
                    </a:xfrm>
                    <a:prstGeom prst="can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sp>
                  <p:nvSpPr>
                    <p:cNvPr id="73" name="円/楕円 1176">
                      <a:extLst>
                        <a:ext uri="{FF2B5EF4-FFF2-40B4-BE49-F238E27FC236}">
                          <a16:creationId xmlns:a16="http://schemas.microsoft.com/office/drawing/2014/main" id="{3BF7BA13-784D-9BEB-DEB2-B37A6A03C1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887026" y="2126162"/>
                      <a:ext cx="278784" cy="13408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</p:grpSp>
              <p:sp>
                <p:nvSpPr>
                  <p:cNvPr id="69" name="フリーフォーム 255">
                    <a:extLst>
                      <a:ext uri="{FF2B5EF4-FFF2-40B4-BE49-F238E27FC236}">
                        <a16:creationId xmlns:a16="http://schemas.microsoft.com/office/drawing/2014/main" id="{607125F4-BB29-42FE-BEFA-07028E84D7AE}"/>
                      </a:ext>
                    </a:extLst>
                  </p:cNvPr>
                  <p:cNvSpPr/>
                  <p:nvPr/>
                </p:nvSpPr>
                <p:spPr>
                  <a:xfrm>
                    <a:off x="2501104" y="8774471"/>
                    <a:ext cx="76469" cy="267779"/>
                  </a:xfrm>
                  <a:custGeom>
                    <a:avLst/>
                    <a:gdLst>
                      <a:gd name="connsiteX0" fmla="*/ 77811 w 1609431"/>
                      <a:gd name="connsiteY0" fmla="*/ 0 h 4789170"/>
                      <a:gd name="connsiteX1" fmla="*/ 20661 w 1609431"/>
                      <a:gd name="connsiteY1" fmla="*/ 1062990 h 4789170"/>
                      <a:gd name="connsiteX2" fmla="*/ 386421 w 1609431"/>
                      <a:gd name="connsiteY2" fmla="*/ 1703070 h 4789170"/>
                      <a:gd name="connsiteX3" fmla="*/ 294981 w 1609431"/>
                      <a:gd name="connsiteY3" fmla="*/ 2583180 h 4789170"/>
                      <a:gd name="connsiteX4" fmla="*/ 832191 w 1609431"/>
                      <a:gd name="connsiteY4" fmla="*/ 3520440 h 4789170"/>
                      <a:gd name="connsiteX5" fmla="*/ 1609431 w 1609431"/>
                      <a:gd name="connsiteY5" fmla="*/ 4789170 h 4789170"/>
                      <a:gd name="connsiteX0" fmla="*/ 77811 w 1106511"/>
                      <a:gd name="connsiteY0" fmla="*/ 0 h 3874770"/>
                      <a:gd name="connsiteX1" fmla="*/ 20661 w 1106511"/>
                      <a:gd name="connsiteY1" fmla="*/ 1062990 h 3874770"/>
                      <a:gd name="connsiteX2" fmla="*/ 386421 w 1106511"/>
                      <a:gd name="connsiteY2" fmla="*/ 1703070 h 3874770"/>
                      <a:gd name="connsiteX3" fmla="*/ 294981 w 1106511"/>
                      <a:gd name="connsiteY3" fmla="*/ 2583180 h 3874770"/>
                      <a:gd name="connsiteX4" fmla="*/ 832191 w 1106511"/>
                      <a:gd name="connsiteY4" fmla="*/ 3520440 h 3874770"/>
                      <a:gd name="connsiteX5" fmla="*/ 1106511 w 1106511"/>
                      <a:gd name="connsiteY5" fmla="*/ 3874770 h 3874770"/>
                      <a:gd name="connsiteX0" fmla="*/ 77811 w 1106511"/>
                      <a:gd name="connsiteY0" fmla="*/ 0 h 3874770"/>
                      <a:gd name="connsiteX1" fmla="*/ 20661 w 1106511"/>
                      <a:gd name="connsiteY1" fmla="*/ 1062990 h 3874770"/>
                      <a:gd name="connsiteX2" fmla="*/ 386421 w 1106511"/>
                      <a:gd name="connsiteY2" fmla="*/ 1703070 h 3874770"/>
                      <a:gd name="connsiteX3" fmla="*/ 294981 w 1106511"/>
                      <a:gd name="connsiteY3" fmla="*/ 2583180 h 3874770"/>
                      <a:gd name="connsiteX4" fmla="*/ 569301 w 1106511"/>
                      <a:gd name="connsiteY4" fmla="*/ 3120390 h 3874770"/>
                      <a:gd name="connsiteX5" fmla="*/ 1106511 w 1106511"/>
                      <a:gd name="connsiteY5" fmla="*/ 3874770 h 387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511" h="3874770">
                        <a:moveTo>
                          <a:pt x="77811" y="0"/>
                        </a:moveTo>
                        <a:cubicBezTo>
                          <a:pt x="23518" y="389572"/>
                          <a:pt x="-30774" y="779145"/>
                          <a:pt x="20661" y="1062990"/>
                        </a:cubicBezTo>
                        <a:cubicBezTo>
                          <a:pt x="72096" y="1346835"/>
                          <a:pt x="340701" y="1449705"/>
                          <a:pt x="386421" y="1703070"/>
                        </a:cubicBezTo>
                        <a:cubicBezTo>
                          <a:pt x="432141" y="1956435"/>
                          <a:pt x="264501" y="2346960"/>
                          <a:pt x="294981" y="2583180"/>
                        </a:cubicBezTo>
                        <a:cubicBezTo>
                          <a:pt x="325461" y="2819400"/>
                          <a:pt x="434046" y="2905125"/>
                          <a:pt x="569301" y="3120390"/>
                        </a:cubicBezTo>
                        <a:cubicBezTo>
                          <a:pt x="704556" y="3335655"/>
                          <a:pt x="827428" y="3424237"/>
                          <a:pt x="1106511" y="387477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70" name="フリーフォーム 256">
                    <a:extLst>
                      <a:ext uri="{FF2B5EF4-FFF2-40B4-BE49-F238E27FC236}">
                        <a16:creationId xmlns:a16="http://schemas.microsoft.com/office/drawing/2014/main" id="{6AD176E7-29D4-FF14-D447-7FE8B87CACF2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2455384" y="8911631"/>
                    <a:ext cx="76469" cy="267779"/>
                  </a:xfrm>
                  <a:custGeom>
                    <a:avLst/>
                    <a:gdLst>
                      <a:gd name="connsiteX0" fmla="*/ 77811 w 1609431"/>
                      <a:gd name="connsiteY0" fmla="*/ 0 h 4789170"/>
                      <a:gd name="connsiteX1" fmla="*/ 20661 w 1609431"/>
                      <a:gd name="connsiteY1" fmla="*/ 1062990 h 4789170"/>
                      <a:gd name="connsiteX2" fmla="*/ 386421 w 1609431"/>
                      <a:gd name="connsiteY2" fmla="*/ 1703070 h 4789170"/>
                      <a:gd name="connsiteX3" fmla="*/ 294981 w 1609431"/>
                      <a:gd name="connsiteY3" fmla="*/ 2583180 h 4789170"/>
                      <a:gd name="connsiteX4" fmla="*/ 832191 w 1609431"/>
                      <a:gd name="connsiteY4" fmla="*/ 3520440 h 4789170"/>
                      <a:gd name="connsiteX5" fmla="*/ 1609431 w 1609431"/>
                      <a:gd name="connsiteY5" fmla="*/ 4789170 h 4789170"/>
                      <a:gd name="connsiteX0" fmla="*/ 77811 w 1106511"/>
                      <a:gd name="connsiteY0" fmla="*/ 0 h 3874770"/>
                      <a:gd name="connsiteX1" fmla="*/ 20661 w 1106511"/>
                      <a:gd name="connsiteY1" fmla="*/ 1062990 h 3874770"/>
                      <a:gd name="connsiteX2" fmla="*/ 386421 w 1106511"/>
                      <a:gd name="connsiteY2" fmla="*/ 1703070 h 3874770"/>
                      <a:gd name="connsiteX3" fmla="*/ 294981 w 1106511"/>
                      <a:gd name="connsiteY3" fmla="*/ 2583180 h 3874770"/>
                      <a:gd name="connsiteX4" fmla="*/ 832191 w 1106511"/>
                      <a:gd name="connsiteY4" fmla="*/ 3520440 h 3874770"/>
                      <a:gd name="connsiteX5" fmla="*/ 1106511 w 1106511"/>
                      <a:gd name="connsiteY5" fmla="*/ 3874770 h 3874770"/>
                      <a:gd name="connsiteX0" fmla="*/ 77811 w 1106511"/>
                      <a:gd name="connsiteY0" fmla="*/ 0 h 3874770"/>
                      <a:gd name="connsiteX1" fmla="*/ 20661 w 1106511"/>
                      <a:gd name="connsiteY1" fmla="*/ 1062990 h 3874770"/>
                      <a:gd name="connsiteX2" fmla="*/ 386421 w 1106511"/>
                      <a:gd name="connsiteY2" fmla="*/ 1703070 h 3874770"/>
                      <a:gd name="connsiteX3" fmla="*/ 294981 w 1106511"/>
                      <a:gd name="connsiteY3" fmla="*/ 2583180 h 3874770"/>
                      <a:gd name="connsiteX4" fmla="*/ 569301 w 1106511"/>
                      <a:gd name="connsiteY4" fmla="*/ 3120390 h 3874770"/>
                      <a:gd name="connsiteX5" fmla="*/ 1106511 w 1106511"/>
                      <a:gd name="connsiteY5" fmla="*/ 3874770 h 387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511" h="3874770">
                        <a:moveTo>
                          <a:pt x="77811" y="0"/>
                        </a:moveTo>
                        <a:cubicBezTo>
                          <a:pt x="23518" y="389572"/>
                          <a:pt x="-30774" y="779145"/>
                          <a:pt x="20661" y="1062990"/>
                        </a:cubicBezTo>
                        <a:cubicBezTo>
                          <a:pt x="72096" y="1346835"/>
                          <a:pt x="340701" y="1449705"/>
                          <a:pt x="386421" y="1703070"/>
                        </a:cubicBezTo>
                        <a:cubicBezTo>
                          <a:pt x="432141" y="1956435"/>
                          <a:pt x="264501" y="2346960"/>
                          <a:pt x="294981" y="2583180"/>
                        </a:cubicBezTo>
                        <a:cubicBezTo>
                          <a:pt x="325461" y="2819400"/>
                          <a:pt x="434046" y="2905125"/>
                          <a:pt x="569301" y="3120390"/>
                        </a:cubicBezTo>
                        <a:cubicBezTo>
                          <a:pt x="704556" y="3335655"/>
                          <a:pt x="827428" y="3424237"/>
                          <a:pt x="1106511" y="387477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30" name="グループ化 29">
                  <a:extLst>
                    <a:ext uri="{FF2B5EF4-FFF2-40B4-BE49-F238E27FC236}">
                      <a16:creationId xmlns:a16="http://schemas.microsoft.com/office/drawing/2014/main" id="{442B7EC6-84AD-00A6-C950-13B3EE58C1DA}"/>
                    </a:ext>
                  </a:extLst>
                </p:cNvPr>
                <p:cNvGrpSpPr/>
                <p:nvPr/>
              </p:nvGrpSpPr>
              <p:grpSpPr>
                <a:xfrm rot="264916">
                  <a:off x="1144565" y="2392696"/>
                  <a:ext cx="363935" cy="240086"/>
                  <a:chOff x="-1279320" y="3735559"/>
                  <a:chExt cx="1625599" cy="979560"/>
                </a:xfrm>
              </p:grpSpPr>
              <p:sp>
                <p:nvSpPr>
                  <p:cNvPr id="59" name="円/楕円 13">
                    <a:extLst>
                      <a:ext uri="{FF2B5EF4-FFF2-40B4-BE49-F238E27FC236}">
                        <a16:creationId xmlns:a16="http://schemas.microsoft.com/office/drawing/2014/main" id="{E4477D27-347D-E135-FE0F-AE4E117DB329}"/>
                      </a:ext>
                    </a:extLst>
                  </p:cNvPr>
                  <p:cNvSpPr/>
                  <p:nvPr/>
                </p:nvSpPr>
                <p:spPr>
                  <a:xfrm>
                    <a:off x="-1236611" y="3780907"/>
                    <a:ext cx="1469809" cy="934212"/>
                  </a:xfrm>
                  <a:prstGeom prst="ellipse">
                    <a:avLst/>
                  </a:prstGeom>
                  <a:solidFill>
                    <a:srgbClr val="C8A576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0" name="フリーフォーム 262">
                    <a:extLst>
                      <a:ext uri="{FF2B5EF4-FFF2-40B4-BE49-F238E27FC236}">
                        <a16:creationId xmlns:a16="http://schemas.microsoft.com/office/drawing/2014/main" id="{491D6803-BC42-C19C-4DBD-DFFD1D662258}"/>
                      </a:ext>
                    </a:extLst>
                  </p:cNvPr>
                  <p:cNvSpPr/>
                  <p:nvPr/>
                </p:nvSpPr>
                <p:spPr>
                  <a:xfrm>
                    <a:off x="-1279320" y="3735559"/>
                    <a:ext cx="1625599" cy="803919"/>
                  </a:xfrm>
                  <a:custGeom>
                    <a:avLst/>
                    <a:gdLst>
                      <a:gd name="connsiteX0" fmla="*/ 76714 w 440619"/>
                      <a:gd name="connsiteY0" fmla="*/ 20533 h 213370"/>
                      <a:gd name="connsiteX1" fmla="*/ 1651 w 440619"/>
                      <a:gd name="connsiteY1" fmla="*/ 122891 h 213370"/>
                      <a:gd name="connsiteX2" fmla="*/ 28947 w 440619"/>
                      <a:gd name="connsiteY2" fmla="*/ 211602 h 213370"/>
                      <a:gd name="connsiteX3" fmla="*/ 76714 w 440619"/>
                      <a:gd name="connsiteY3" fmla="*/ 184306 h 213370"/>
                      <a:gd name="connsiteX4" fmla="*/ 124481 w 440619"/>
                      <a:gd name="connsiteY4" fmla="*/ 211602 h 213370"/>
                      <a:gd name="connsiteX5" fmla="*/ 185896 w 440619"/>
                      <a:gd name="connsiteY5" fmla="*/ 177482 h 213370"/>
                      <a:gd name="connsiteX6" fmla="*/ 247311 w 440619"/>
                      <a:gd name="connsiteY6" fmla="*/ 211602 h 213370"/>
                      <a:gd name="connsiteX7" fmla="*/ 308726 w 440619"/>
                      <a:gd name="connsiteY7" fmla="*/ 191130 h 213370"/>
                      <a:gd name="connsiteX8" fmla="*/ 370141 w 440619"/>
                      <a:gd name="connsiteY8" fmla="*/ 170658 h 213370"/>
                      <a:gd name="connsiteX9" fmla="*/ 438380 w 440619"/>
                      <a:gd name="connsiteY9" fmla="*/ 150187 h 213370"/>
                      <a:gd name="connsiteX10" fmla="*/ 417908 w 440619"/>
                      <a:gd name="connsiteY10" fmla="*/ 81948 h 213370"/>
                      <a:gd name="connsiteX11" fmla="*/ 356493 w 440619"/>
                      <a:gd name="connsiteY11" fmla="*/ 27357 h 213370"/>
                      <a:gd name="connsiteX12" fmla="*/ 199544 w 440619"/>
                      <a:gd name="connsiteY12" fmla="*/ 61 h 213370"/>
                      <a:gd name="connsiteX13" fmla="*/ 76714 w 440619"/>
                      <a:gd name="connsiteY13" fmla="*/ 20533 h 213370"/>
                      <a:gd name="connsiteX0" fmla="*/ 76714 w 441202"/>
                      <a:gd name="connsiteY0" fmla="*/ 20533 h 213370"/>
                      <a:gd name="connsiteX1" fmla="*/ 1651 w 441202"/>
                      <a:gd name="connsiteY1" fmla="*/ 122891 h 213370"/>
                      <a:gd name="connsiteX2" fmla="*/ 28947 w 441202"/>
                      <a:gd name="connsiteY2" fmla="*/ 211602 h 213370"/>
                      <a:gd name="connsiteX3" fmla="*/ 76714 w 441202"/>
                      <a:gd name="connsiteY3" fmla="*/ 184306 h 213370"/>
                      <a:gd name="connsiteX4" fmla="*/ 124481 w 441202"/>
                      <a:gd name="connsiteY4" fmla="*/ 211602 h 213370"/>
                      <a:gd name="connsiteX5" fmla="*/ 185896 w 441202"/>
                      <a:gd name="connsiteY5" fmla="*/ 177482 h 213370"/>
                      <a:gd name="connsiteX6" fmla="*/ 247311 w 441202"/>
                      <a:gd name="connsiteY6" fmla="*/ 211602 h 213370"/>
                      <a:gd name="connsiteX7" fmla="*/ 308726 w 441202"/>
                      <a:gd name="connsiteY7" fmla="*/ 191130 h 213370"/>
                      <a:gd name="connsiteX8" fmla="*/ 361066 w 441202"/>
                      <a:gd name="connsiteY8" fmla="*/ 212400 h 213370"/>
                      <a:gd name="connsiteX9" fmla="*/ 438380 w 441202"/>
                      <a:gd name="connsiteY9" fmla="*/ 150187 h 213370"/>
                      <a:gd name="connsiteX10" fmla="*/ 417908 w 441202"/>
                      <a:gd name="connsiteY10" fmla="*/ 81948 h 213370"/>
                      <a:gd name="connsiteX11" fmla="*/ 356493 w 441202"/>
                      <a:gd name="connsiteY11" fmla="*/ 27357 h 213370"/>
                      <a:gd name="connsiteX12" fmla="*/ 199544 w 441202"/>
                      <a:gd name="connsiteY12" fmla="*/ 61 h 213370"/>
                      <a:gd name="connsiteX13" fmla="*/ 76714 w 441202"/>
                      <a:gd name="connsiteY13" fmla="*/ 20533 h 213370"/>
                      <a:gd name="connsiteX0" fmla="*/ 76714 w 431852"/>
                      <a:gd name="connsiteY0" fmla="*/ 20533 h 213370"/>
                      <a:gd name="connsiteX1" fmla="*/ 1651 w 431852"/>
                      <a:gd name="connsiteY1" fmla="*/ 122891 h 213370"/>
                      <a:gd name="connsiteX2" fmla="*/ 28947 w 431852"/>
                      <a:gd name="connsiteY2" fmla="*/ 211602 h 213370"/>
                      <a:gd name="connsiteX3" fmla="*/ 76714 w 431852"/>
                      <a:gd name="connsiteY3" fmla="*/ 184306 h 213370"/>
                      <a:gd name="connsiteX4" fmla="*/ 124481 w 431852"/>
                      <a:gd name="connsiteY4" fmla="*/ 211602 h 213370"/>
                      <a:gd name="connsiteX5" fmla="*/ 185896 w 431852"/>
                      <a:gd name="connsiteY5" fmla="*/ 177482 h 213370"/>
                      <a:gd name="connsiteX6" fmla="*/ 247311 w 431852"/>
                      <a:gd name="connsiteY6" fmla="*/ 211602 h 213370"/>
                      <a:gd name="connsiteX7" fmla="*/ 308726 w 431852"/>
                      <a:gd name="connsiteY7" fmla="*/ 191130 h 213370"/>
                      <a:gd name="connsiteX8" fmla="*/ 361066 w 431852"/>
                      <a:gd name="connsiteY8" fmla="*/ 212400 h 213370"/>
                      <a:gd name="connsiteX9" fmla="*/ 427491 w 431852"/>
                      <a:gd name="connsiteY9" fmla="*/ 155631 h 213370"/>
                      <a:gd name="connsiteX10" fmla="*/ 417908 w 431852"/>
                      <a:gd name="connsiteY10" fmla="*/ 81948 h 213370"/>
                      <a:gd name="connsiteX11" fmla="*/ 356493 w 431852"/>
                      <a:gd name="connsiteY11" fmla="*/ 27357 h 213370"/>
                      <a:gd name="connsiteX12" fmla="*/ 199544 w 431852"/>
                      <a:gd name="connsiteY12" fmla="*/ 61 h 213370"/>
                      <a:gd name="connsiteX13" fmla="*/ 76714 w 431852"/>
                      <a:gd name="connsiteY13" fmla="*/ 20533 h 213370"/>
                      <a:gd name="connsiteX0" fmla="*/ 76714 w 432623"/>
                      <a:gd name="connsiteY0" fmla="*/ 20473 h 213310"/>
                      <a:gd name="connsiteX1" fmla="*/ 1651 w 432623"/>
                      <a:gd name="connsiteY1" fmla="*/ 122831 h 213310"/>
                      <a:gd name="connsiteX2" fmla="*/ 28947 w 432623"/>
                      <a:gd name="connsiteY2" fmla="*/ 211542 h 213310"/>
                      <a:gd name="connsiteX3" fmla="*/ 76714 w 432623"/>
                      <a:gd name="connsiteY3" fmla="*/ 184246 h 213310"/>
                      <a:gd name="connsiteX4" fmla="*/ 124481 w 432623"/>
                      <a:gd name="connsiteY4" fmla="*/ 211542 h 213310"/>
                      <a:gd name="connsiteX5" fmla="*/ 185896 w 432623"/>
                      <a:gd name="connsiteY5" fmla="*/ 177422 h 213310"/>
                      <a:gd name="connsiteX6" fmla="*/ 247311 w 432623"/>
                      <a:gd name="connsiteY6" fmla="*/ 211542 h 213310"/>
                      <a:gd name="connsiteX7" fmla="*/ 308726 w 432623"/>
                      <a:gd name="connsiteY7" fmla="*/ 191070 h 213310"/>
                      <a:gd name="connsiteX8" fmla="*/ 361066 w 432623"/>
                      <a:gd name="connsiteY8" fmla="*/ 212340 h 213310"/>
                      <a:gd name="connsiteX9" fmla="*/ 427491 w 432623"/>
                      <a:gd name="connsiteY9" fmla="*/ 155571 h 213310"/>
                      <a:gd name="connsiteX10" fmla="*/ 417908 w 432623"/>
                      <a:gd name="connsiteY10" fmla="*/ 81888 h 213310"/>
                      <a:gd name="connsiteX11" fmla="*/ 336530 w 432623"/>
                      <a:gd name="connsiteY11" fmla="*/ 20038 h 213310"/>
                      <a:gd name="connsiteX12" fmla="*/ 199544 w 432623"/>
                      <a:gd name="connsiteY12" fmla="*/ 1 h 213310"/>
                      <a:gd name="connsiteX13" fmla="*/ 76714 w 432623"/>
                      <a:gd name="connsiteY13" fmla="*/ 20473 h 213310"/>
                      <a:gd name="connsiteX0" fmla="*/ 70990 w 432344"/>
                      <a:gd name="connsiteY0" fmla="*/ 37307 h 213810"/>
                      <a:gd name="connsiteX1" fmla="*/ 1372 w 432344"/>
                      <a:gd name="connsiteY1" fmla="*/ 123331 h 213810"/>
                      <a:gd name="connsiteX2" fmla="*/ 28668 w 432344"/>
                      <a:gd name="connsiteY2" fmla="*/ 212042 h 213810"/>
                      <a:gd name="connsiteX3" fmla="*/ 76435 w 432344"/>
                      <a:gd name="connsiteY3" fmla="*/ 184746 h 213810"/>
                      <a:gd name="connsiteX4" fmla="*/ 124202 w 432344"/>
                      <a:gd name="connsiteY4" fmla="*/ 212042 h 213810"/>
                      <a:gd name="connsiteX5" fmla="*/ 185617 w 432344"/>
                      <a:gd name="connsiteY5" fmla="*/ 177922 h 213810"/>
                      <a:gd name="connsiteX6" fmla="*/ 247032 w 432344"/>
                      <a:gd name="connsiteY6" fmla="*/ 212042 h 213810"/>
                      <a:gd name="connsiteX7" fmla="*/ 308447 w 432344"/>
                      <a:gd name="connsiteY7" fmla="*/ 191570 h 213810"/>
                      <a:gd name="connsiteX8" fmla="*/ 360787 w 432344"/>
                      <a:gd name="connsiteY8" fmla="*/ 212840 h 213810"/>
                      <a:gd name="connsiteX9" fmla="*/ 427212 w 432344"/>
                      <a:gd name="connsiteY9" fmla="*/ 156071 h 213810"/>
                      <a:gd name="connsiteX10" fmla="*/ 417629 w 432344"/>
                      <a:gd name="connsiteY10" fmla="*/ 82388 h 213810"/>
                      <a:gd name="connsiteX11" fmla="*/ 336251 w 432344"/>
                      <a:gd name="connsiteY11" fmla="*/ 20538 h 213810"/>
                      <a:gd name="connsiteX12" fmla="*/ 199265 w 432344"/>
                      <a:gd name="connsiteY12" fmla="*/ 501 h 213810"/>
                      <a:gd name="connsiteX13" fmla="*/ 70990 w 432344"/>
                      <a:gd name="connsiteY13" fmla="*/ 37307 h 213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32344" h="213810">
                        <a:moveTo>
                          <a:pt x="70990" y="37307"/>
                        </a:moveTo>
                        <a:cubicBezTo>
                          <a:pt x="38008" y="57779"/>
                          <a:pt x="8426" y="94209"/>
                          <a:pt x="1372" y="123331"/>
                        </a:cubicBezTo>
                        <a:cubicBezTo>
                          <a:pt x="-5682" y="152453"/>
                          <a:pt x="16157" y="201806"/>
                          <a:pt x="28668" y="212042"/>
                        </a:cubicBezTo>
                        <a:cubicBezTo>
                          <a:pt x="41179" y="222278"/>
                          <a:pt x="60513" y="184746"/>
                          <a:pt x="76435" y="184746"/>
                        </a:cubicBezTo>
                        <a:cubicBezTo>
                          <a:pt x="92357" y="184746"/>
                          <a:pt x="106005" y="213179"/>
                          <a:pt x="124202" y="212042"/>
                        </a:cubicBezTo>
                        <a:cubicBezTo>
                          <a:pt x="142399" y="210905"/>
                          <a:pt x="165145" y="177922"/>
                          <a:pt x="185617" y="177922"/>
                        </a:cubicBezTo>
                        <a:cubicBezTo>
                          <a:pt x="206089" y="177922"/>
                          <a:pt x="226560" y="209767"/>
                          <a:pt x="247032" y="212042"/>
                        </a:cubicBezTo>
                        <a:cubicBezTo>
                          <a:pt x="267504" y="214317"/>
                          <a:pt x="289488" y="191437"/>
                          <a:pt x="308447" y="191570"/>
                        </a:cubicBezTo>
                        <a:cubicBezTo>
                          <a:pt x="327406" y="191703"/>
                          <a:pt x="340993" y="218756"/>
                          <a:pt x="360787" y="212840"/>
                        </a:cubicBezTo>
                        <a:cubicBezTo>
                          <a:pt x="380581" y="206924"/>
                          <a:pt x="417738" y="177813"/>
                          <a:pt x="427212" y="156071"/>
                        </a:cubicBezTo>
                        <a:cubicBezTo>
                          <a:pt x="436686" y="134329"/>
                          <a:pt x="432789" y="104977"/>
                          <a:pt x="417629" y="82388"/>
                        </a:cubicBezTo>
                        <a:cubicBezTo>
                          <a:pt x="402469" y="59799"/>
                          <a:pt x="372645" y="34186"/>
                          <a:pt x="336251" y="20538"/>
                        </a:cubicBezTo>
                        <a:cubicBezTo>
                          <a:pt x="299857" y="6890"/>
                          <a:pt x="243475" y="-2294"/>
                          <a:pt x="199265" y="501"/>
                        </a:cubicBezTo>
                        <a:cubicBezTo>
                          <a:pt x="155055" y="3296"/>
                          <a:pt x="103972" y="16835"/>
                          <a:pt x="70990" y="37307"/>
                        </a:cubicBezTo>
                        <a:close/>
                      </a:path>
                    </a:pathLst>
                  </a:custGeom>
                  <a:solidFill>
                    <a:srgbClr val="6F4127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1" name="円/楕円 15">
                    <a:extLst>
                      <a:ext uri="{FF2B5EF4-FFF2-40B4-BE49-F238E27FC236}">
                        <a16:creationId xmlns:a16="http://schemas.microsoft.com/office/drawing/2014/main" id="{56CE74B7-9A1B-1A9B-ACC0-7C8E993182D4}"/>
                      </a:ext>
                    </a:extLst>
                  </p:cNvPr>
                  <p:cNvSpPr/>
                  <p:nvPr/>
                </p:nvSpPr>
                <p:spPr>
                  <a:xfrm>
                    <a:off x="-837185" y="3850792"/>
                    <a:ext cx="670957" cy="28672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2" name="角丸四角形 264">
                    <a:extLst>
                      <a:ext uri="{FF2B5EF4-FFF2-40B4-BE49-F238E27FC236}">
                        <a16:creationId xmlns:a16="http://schemas.microsoft.com/office/drawing/2014/main" id="{57333508-E83F-9762-112B-0BE51C1520E6}"/>
                      </a:ext>
                    </a:extLst>
                  </p:cNvPr>
                  <p:cNvSpPr/>
                  <p:nvPr/>
                </p:nvSpPr>
                <p:spPr>
                  <a:xfrm rot="1320000" flipV="1">
                    <a:off x="-143968" y="4201870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3" name="角丸四角形 265">
                    <a:extLst>
                      <a:ext uri="{FF2B5EF4-FFF2-40B4-BE49-F238E27FC236}">
                        <a16:creationId xmlns:a16="http://schemas.microsoft.com/office/drawing/2014/main" id="{346C5267-8339-5730-1E06-FDF6485F2CC4}"/>
                      </a:ext>
                    </a:extLst>
                  </p:cNvPr>
                  <p:cNvSpPr/>
                  <p:nvPr/>
                </p:nvSpPr>
                <p:spPr>
                  <a:xfrm rot="20400000" flipV="1">
                    <a:off x="19805" y="4010802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4" name="角丸四角形 266">
                    <a:extLst>
                      <a:ext uri="{FF2B5EF4-FFF2-40B4-BE49-F238E27FC236}">
                        <a16:creationId xmlns:a16="http://schemas.microsoft.com/office/drawing/2014/main" id="{8C26C18D-F1A1-2C08-D24B-2E522DC8EA3A}"/>
                      </a:ext>
                    </a:extLst>
                  </p:cNvPr>
                  <p:cNvSpPr/>
                  <p:nvPr/>
                </p:nvSpPr>
                <p:spPr>
                  <a:xfrm rot="420000" flipV="1">
                    <a:off x="-1031074" y="4201872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820BA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5" name="角丸四角形 267">
                    <a:extLst>
                      <a:ext uri="{FF2B5EF4-FFF2-40B4-BE49-F238E27FC236}">
                        <a16:creationId xmlns:a16="http://schemas.microsoft.com/office/drawing/2014/main" id="{A418E3C2-8122-90B7-6911-692E93080B43}"/>
                      </a:ext>
                    </a:extLst>
                  </p:cNvPr>
                  <p:cNvSpPr/>
                  <p:nvPr/>
                </p:nvSpPr>
                <p:spPr>
                  <a:xfrm rot="20340000" flipV="1">
                    <a:off x="-512459" y="4317878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2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6" name="角丸四角形 268">
                    <a:extLst>
                      <a:ext uri="{FF2B5EF4-FFF2-40B4-BE49-F238E27FC236}">
                        <a16:creationId xmlns:a16="http://schemas.microsoft.com/office/drawing/2014/main" id="{DE192FC7-5E8C-166E-749E-765B4709DCDD}"/>
                      </a:ext>
                    </a:extLst>
                  </p:cNvPr>
                  <p:cNvSpPr/>
                  <p:nvPr/>
                </p:nvSpPr>
                <p:spPr>
                  <a:xfrm rot="20340000" flipV="1">
                    <a:off x="-996954" y="3922092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67" name="角丸四角形 269">
                    <a:extLst>
                      <a:ext uri="{FF2B5EF4-FFF2-40B4-BE49-F238E27FC236}">
                        <a16:creationId xmlns:a16="http://schemas.microsoft.com/office/drawing/2014/main" id="{DA6AB866-C47E-FAC6-B171-02714BD7EAC9}"/>
                      </a:ext>
                    </a:extLst>
                  </p:cNvPr>
                  <p:cNvSpPr/>
                  <p:nvPr/>
                </p:nvSpPr>
                <p:spPr>
                  <a:xfrm rot="1200000" flipV="1">
                    <a:off x="-191736" y="3874324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68E20FA6-787A-F73A-BF1F-DC8012290FE4}"/>
                    </a:ext>
                  </a:extLst>
                </p:cNvPr>
                <p:cNvGrpSpPr/>
                <p:nvPr/>
              </p:nvGrpSpPr>
              <p:grpSpPr>
                <a:xfrm rot="464627">
                  <a:off x="920966" y="2492637"/>
                  <a:ext cx="363935" cy="240086"/>
                  <a:chOff x="-1279320" y="3735559"/>
                  <a:chExt cx="1625599" cy="979560"/>
                </a:xfrm>
              </p:grpSpPr>
              <p:sp>
                <p:nvSpPr>
                  <p:cNvPr id="50" name="円/楕円 4">
                    <a:extLst>
                      <a:ext uri="{FF2B5EF4-FFF2-40B4-BE49-F238E27FC236}">
                        <a16:creationId xmlns:a16="http://schemas.microsoft.com/office/drawing/2014/main" id="{25D92912-8319-D3EF-D99F-B5BB58957DF7}"/>
                      </a:ext>
                    </a:extLst>
                  </p:cNvPr>
                  <p:cNvSpPr/>
                  <p:nvPr/>
                </p:nvSpPr>
                <p:spPr>
                  <a:xfrm>
                    <a:off x="-1236611" y="3780907"/>
                    <a:ext cx="1469809" cy="934212"/>
                  </a:xfrm>
                  <a:prstGeom prst="ellipse">
                    <a:avLst/>
                  </a:prstGeom>
                  <a:solidFill>
                    <a:srgbClr val="C8A576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1" name="フリーフォーム 272">
                    <a:extLst>
                      <a:ext uri="{FF2B5EF4-FFF2-40B4-BE49-F238E27FC236}">
                        <a16:creationId xmlns:a16="http://schemas.microsoft.com/office/drawing/2014/main" id="{C41C6783-B0AD-9D73-F7C4-4949F355E93E}"/>
                      </a:ext>
                    </a:extLst>
                  </p:cNvPr>
                  <p:cNvSpPr/>
                  <p:nvPr/>
                </p:nvSpPr>
                <p:spPr>
                  <a:xfrm>
                    <a:off x="-1279320" y="3735559"/>
                    <a:ext cx="1625599" cy="803918"/>
                  </a:xfrm>
                  <a:custGeom>
                    <a:avLst/>
                    <a:gdLst>
                      <a:gd name="connsiteX0" fmla="*/ 76714 w 440619"/>
                      <a:gd name="connsiteY0" fmla="*/ 20533 h 213370"/>
                      <a:gd name="connsiteX1" fmla="*/ 1651 w 440619"/>
                      <a:gd name="connsiteY1" fmla="*/ 122891 h 213370"/>
                      <a:gd name="connsiteX2" fmla="*/ 28947 w 440619"/>
                      <a:gd name="connsiteY2" fmla="*/ 211602 h 213370"/>
                      <a:gd name="connsiteX3" fmla="*/ 76714 w 440619"/>
                      <a:gd name="connsiteY3" fmla="*/ 184306 h 213370"/>
                      <a:gd name="connsiteX4" fmla="*/ 124481 w 440619"/>
                      <a:gd name="connsiteY4" fmla="*/ 211602 h 213370"/>
                      <a:gd name="connsiteX5" fmla="*/ 185896 w 440619"/>
                      <a:gd name="connsiteY5" fmla="*/ 177482 h 213370"/>
                      <a:gd name="connsiteX6" fmla="*/ 247311 w 440619"/>
                      <a:gd name="connsiteY6" fmla="*/ 211602 h 213370"/>
                      <a:gd name="connsiteX7" fmla="*/ 308726 w 440619"/>
                      <a:gd name="connsiteY7" fmla="*/ 191130 h 213370"/>
                      <a:gd name="connsiteX8" fmla="*/ 370141 w 440619"/>
                      <a:gd name="connsiteY8" fmla="*/ 170658 h 213370"/>
                      <a:gd name="connsiteX9" fmla="*/ 438380 w 440619"/>
                      <a:gd name="connsiteY9" fmla="*/ 150187 h 213370"/>
                      <a:gd name="connsiteX10" fmla="*/ 417908 w 440619"/>
                      <a:gd name="connsiteY10" fmla="*/ 81948 h 213370"/>
                      <a:gd name="connsiteX11" fmla="*/ 356493 w 440619"/>
                      <a:gd name="connsiteY11" fmla="*/ 27357 h 213370"/>
                      <a:gd name="connsiteX12" fmla="*/ 199544 w 440619"/>
                      <a:gd name="connsiteY12" fmla="*/ 61 h 213370"/>
                      <a:gd name="connsiteX13" fmla="*/ 76714 w 440619"/>
                      <a:gd name="connsiteY13" fmla="*/ 20533 h 213370"/>
                      <a:gd name="connsiteX0" fmla="*/ 76714 w 441202"/>
                      <a:gd name="connsiteY0" fmla="*/ 20533 h 213370"/>
                      <a:gd name="connsiteX1" fmla="*/ 1651 w 441202"/>
                      <a:gd name="connsiteY1" fmla="*/ 122891 h 213370"/>
                      <a:gd name="connsiteX2" fmla="*/ 28947 w 441202"/>
                      <a:gd name="connsiteY2" fmla="*/ 211602 h 213370"/>
                      <a:gd name="connsiteX3" fmla="*/ 76714 w 441202"/>
                      <a:gd name="connsiteY3" fmla="*/ 184306 h 213370"/>
                      <a:gd name="connsiteX4" fmla="*/ 124481 w 441202"/>
                      <a:gd name="connsiteY4" fmla="*/ 211602 h 213370"/>
                      <a:gd name="connsiteX5" fmla="*/ 185896 w 441202"/>
                      <a:gd name="connsiteY5" fmla="*/ 177482 h 213370"/>
                      <a:gd name="connsiteX6" fmla="*/ 247311 w 441202"/>
                      <a:gd name="connsiteY6" fmla="*/ 211602 h 213370"/>
                      <a:gd name="connsiteX7" fmla="*/ 308726 w 441202"/>
                      <a:gd name="connsiteY7" fmla="*/ 191130 h 213370"/>
                      <a:gd name="connsiteX8" fmla="*/ 361066 w 441202"/>
                      <a:gd name="connsiteY8" fmla="*/ 212400 h 213370"/>
                      <a:gd name="connsiteX9" fmla="*/ 438380 w 441202"/>
                      <a:gd name="connsiteY9" fmla="*/ 150187 h 213370"/>
                      <a:gd name="connsiteX10" fmla="*/ 417908 w 441202"/>
                      <a:gd name="connsiteY10" fmla="*/ 81948 h 213370"/>
                      <a:gd name="connsiteX11" fmla="*/ 356493 w 441202"/>
                      <a:gd name="connsiteY11" fmla="*/ 27357 h 213370"/>
                      <a:gd name="connsiteX12" fmla="*/ 199544 w 441202"/>
                      <a:gd name="connsiteY12" fmla="*/ 61 h 213370"/>
                      <a:gd name="connsiteX13" fmla="*/ 76714 w 441202"/>
                      <a:gd name="connsiteY13" fmla="*/ 20533 h 213370"/>
                      <a:gd name="connsiteX0" fmla="*/ 76714 w 431852"/>
                      <a:gd name="connsiteY0" fmla="*/ 20533 h 213370"/>
                      <a:gd name="connsiteX1" fmla="*/ 1651 w 431852"/>
                      <a:gd name="connsiteY1" fmla="*/ 122891 h 213370"/>
                      <a:gd name="connsiteX2" fmla="*/ 28947 w 431852"/>
                      <a:gd name="connsiteY2" fmla="*/ 211602 h 213370"/>
                      <a:gd name="connsiteX3" fmla="*/ 76714 w 431852"/>
                      <a:gd name="connsiteY3" fmla="*/ 184306 h 213370"/>
                      <a:gd name="connsiteX4" fmla="*/ 124481 w 431852"/>
                      <a:gd name="connsiteY4" fmla="*/ 211602 h 213370"/>
                      <a:gd name="connsiteX5" fmla="*/ 185896 w 431852"/>
                      <a:gd name="connsiteY5" fmla="*/ 177482 h 213370"/>
                      <a:gd name="connsiteX6" fmla="*/ 247311 w 431852"/>
                      <a:gd name="connsiteY6" fmla="*/ 211602 h 213370"/>
                      <a:gd name="connsiteX7" fmla="*/ 308726 w 431852"/>
                      <a:gd name="connsiteY7" fmla="*/ 191130 h 213370"/>
                      <a:gd name="connsiteX8" fmla="*/ 361066 w 431852"/>
                      <a:gd name="connsiteY8" fmla="*/ 212400 h 213370"/>
                      <a:gd name="connsiteX9" fmla="*/ 427491 w 431852"/>
                      <a:gd name="connsiteY9" fmla="*/ 155631 h 213370"/>
                      <a:gd name="connsiteX10" fmla="*/ 417908 w 431852"/>
                      <a:gd name="connsiteY10" fmla="*/ 81948 h 213370"/>
                      <a:gd name="connsiteX11" fmla="*/ 356493 w 431852"/>
                      <a:gd name="connsiteY11" fmla="*/ 27357 h 213370"/>
                      <a:gd name="connsiteX12" fmla="*/ 199544 w 431852"/>
                      <a:gd name="connsiteY12" fmla="*/ 61 h 213370"/>
                      <a:gd name="connsiteX13" fmla="*/ 76714 w 431852"/>
                      <a:gd name="connsiteY13" fmla="*/ 20533 h 213370"/>
                      <a:gd name="connsiteX0" fmla="*/ 76714 w 432623"/>
                      <a:gd name="connsiteY0" fmla="*/ 20473 h 213310"/>
                      <a:gd name="connsiteX1" fmla="*/ 1651 w 432623"/>
                      <a:gd name="connsiteY1" fmla="*/ 122831 h 213310"/>
                      <a:gd name="connsiteX2" fmla="*/ 28947 w 432623"/>
                      <a:gd name="connsiteY2" fmla="*/ 211542 h 213310"/>
                      <a:gd name="connsiteX3" fmla="*/ 76714 w 432623"/>
                      <a:gd name="connsiteY3" fmla="*/ 184246 h 213310"/>
                      <a:gd name="connsiteX4" fmla="*/ 124481 w 432623"/>
                      <a:gd name="connsiteY4" fmla="*/ 211542 h 213310"/>
                      <a:gd name="connsiteX5" fmla="*/ 185896 w 432623"/>
                      <a:gd name="connsiteY5" fmla="*/ 177422 h 213310"/>
                      <a:gd name="connsiteX6" fmla="*/ 247311 w 432623"/>
                      <a:gd name="connsiteY6" fmla="*/ 211542 h 213310"/>
                      <a:gd name="connsiteX7" fmla="*/ 308726 w 432623"/>
                      <a:gd name="connsiteY7" fmla="*/ 191070 h 213310"/>
                      <a:gd name="connsiteX8" fmla="*/ 361066 w 432623"/>
                      <a:gd name="connsiteY8" fmla="*/ 212340 h 213310"/>
                      <a:gd name="connsiteX9" fmla="*/ 427491 w 432623"/>
                      <a:gd name="connsiteY9" fmla="*/ 155571 h 213310"/>
                      <a:gd name="connsiteX10" fmla="*/ 417908 w 432623"/>
                      <a:gd name="connsiteY10" fmla="*/ 81888 h 213310"/>
                      <a:gd name="connsiteX11" fmla="*/ 336530 w 432623"/>
                      <a:gd name="connsiteY11" fmla="*/ 20038 h 213310"/>
                      <a:gd name="connsiteX12" fmla="*/ 199544 w 432623"/>
                      <a:gd name="connsiteY12" fmla="*/ 1 h 213310"/>
                      <a:gd name="connsiteX13" fmla="*/ 76714 w 432623"/>
                      <a:gd name="connsiteY13" fmla="*/ 20473 h 213310"/>
                      <a:gd name="connsiteX0" fmla="*/ 70990 w 432344"/>
                      <a:gd name="connsiteY0" fmla="*/ 37307 h 213810"/>
                      <a:gd name="connsiteX1" fmla="*/ 1372 w 432344"/>
                      <a:gd name="connsiteY1" fmla="*/ 123331 h 213810"/>
                      <a:gd name="connsiteX2" fmla="*/ 28668 w 432344"/>
                      <a:gd name="connsiteY2" fmla="*/ 212042 h 213810"/>
                      <a:gd name="connsiteX3" fmla="*/ 76435 w 432344"/>
                      <a:gd name="connsiteY3" fmla="*/ 184746 h 213810"/>
                      <a:gd name="connsiteX4" fmla="*/ 124202 w 432344"/>
                      <a:gd name="connsiteY4" fmla="*/ 212042 h 213810"/>
                      <a:gd name="connsiteX5" fmla="*/ 185617 w 432344"/>
                      <a:gd name="connsiteY5" fmla="*/ 177922 h 213810"/>
                      <a:gd name="connsiteX6" fmla="*/ 247032 w 432344"/>
                      <a:gd name="connsiteY6" fmla="*/ 212042 h 213810"/>
                      <a:gd name="connsiteX7" fmla="*/ 308447 w 432344"/>
                      <a:gd name="connsiteY7" fmla="*/ 191570 h 213810"/>
                      <a:gd name="connsiteX8" fmla="*/ 360787 w 432344"/>
                      <a:gd name="connsiteY8" fmla="*/ 212840 h 213810"/>
                      <a:gd name="connsiteX9" fmla="*/ 427212 w 432344"/>
                      <a:gd name="connsiteY9" fmla="*/ 156071 h 213810"/>
                      <a:gd name="connsiteX10" fmla="*/ 417629 w 432344"/>
                      <a:gd name="connsiteY10" fmla="*/ 82388 h 213810"/>
                      <a:gd name="connsiteX11" fmla="*/ 336251 w 432344"/>
                      <a:gd name="connsiteY11" fmla="*/ 20538 h 213810"/>
                      <a:gd name="connsiteX12" fmla="*/ 199265 w 432344"/>
                      <a:gd name="connsiteY12" fmla="*/ 501 h 213810"/>
                      <a:gd name="connsiteX13" fmla="*/ 70990 w 432344"/>
                      <a:gd name="connsiteY13" fmla="*/ 37307 h 213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32344" h="213810">
                        <a:moveTo>
                          <a:pt x="70990" y="37307"/>
                        </a:moveTo>
                        <a:cubicBezTo>
                          <a:pt x="38008" y="57779"/>
                          <a:pt x="8426" y="94209"/>
                          <a:pt x="1372" y="123331"/>
                        </a:cubicBezTo>
                        <a:cubicBezTo>
                          <a:pt x="-5682" y="152453"/>
                          <a:pt x="16157" y="201806"/>
                          <a:pt x="28668" y="212042"/>
                        </a:cubicBezTo>
                        <a:cubicBezTo>
                          <a:pt x="41179" y="222278"/>
                          <a:pt x="60513" y="184746"/>
                          <a:pt x="76435" y="184746"/>
                        </a:cubicBezTo>
                        <a:cubicBezTo>
                          <a:pt x="92357" y="184746"/>
                          <a:pt x="106005" y="213179"/>
                          <a:pt x="124202" y="212042"/>
                        </a:cubicBezTo>
                        <a:cubicBezTo>
                          <a:pt x="142399" y="210905"/>
                          <a:pt x="165145" y="177922"/>
                          <a:pt x="185617" y="177922"/>
                        </a:cubicBezTo>
                        <a:cubicBezTo>
                          <a:pt x="206089" y="177922"/>
                          <a:pt x="226560" y="209767"/>
                          <a:pt x="247032" y="212042"/>
                        </a:cubicBezTo>
                        <a:cubicBezTo>
                          <a:pt x="267504" y="214317"/>
                          <a:pt x="289488" y="191437"/>
                          <a:pt x="308447" y="191570"/>
                        </a:cubicBezTo>
                        <a:cubicBezTo>
                          <a:pt x="327406" y="191703"/>
                          <a:pt x="340993" y="218756"/>
                          <a:pt x="360787" y="212840"/>
                        </a:cubicBezTo>
                        <a:cubicBezTo>
                          <a:pt x="380581" y="206924"/>
                          <a:pt x="417738" y="177813"/>
                          <a:pt x="427212" y="156071"/>
                        </a:cubicBezTo>
                        <a:cubicBezTo>
                          <a:pt x="436686" y="134329"/>
                          <a:pt x="432789" y="104977"/>
                          <a:pt x="417629" y="82388"/>
                        </a:cubicBezTo>
                        <a:cubicBezTo>
                          <a:pt x="402469" y="59799"/>
                          <a:pt x="372645" y="34186"/>
                          <a:pt x="336251" y="20538"/>
                        </a:cubicBezTo>
                        <a:cubicBezTo>
                          <a:pt x="299857" y="6890"/>
                          <a:pt x="243475" y="-2294"/>
                          <a:pt x="199265" y="501"/>
                        </a:cubicBezTo>
                        <a:cubicBezTo>
                          <a:pt x="155055" y="3296"/>
                          <a:pt x="103972" y="16835"/>
                          <a:pt x="70990" y="37307"/>
                        </a:cubicBezTo>
                        <a:close/>
                      </a:path>
                    </a:pathLst>
                  </a:custGeom>
                  <a:solidFill>
                    <a:srgbClr val="FC948C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2" name="円/楕円 6">
                    <a:extLst>
                      <a:ext uri="{FF2B5EF4-FFF2-40B4-BE49-F238E27FC236}">
                        <a16:creationId xmlns:a16="http://schemas.microsoft.com/office/drawing/2014/main" id="{F3D8E6EF-6465-6E7E-9E4D-CB2D1796D6C6}"/>
                      </a:ext>
                    </a:extLst>
                  </p:cNvPr>
                  <p:cNvSpPr/>
                  <p:nvPr/>
                </p:nvSpPr>
                <p:spPr>
                  <a:xfrm>
                    <a:off x="-837185" y="3850792"/>
                    <a:ext cx="670957" cy="286724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3" name="角丸四角形 274">
                    <a:extLst>
                      <a:ext uri="{FF2B5EF4-FFF2-40B4-BE49-F238E27FC236}">
                        <a16:creationId xmlns:a16="http://schemas.microsoft.com/office/drawing/2014/main" id="{8F3E7336-63A2-4E6C-984A-7A0D5F6754F7}"/>
                      </a:ext>
                    </a:extLst>
                  </p:cNvPr>
                  <p:cNvSpPr/>
                  <p:nvPr/>
                </p:nvSpPr>
                <p:spPr>
                  <a:xfrm rot="1320000" flipV="1">
                    <a:off x="-143968" y="4201870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4" name="角丸四角形 275">
                    <a:extLst>
                      <a:ext uri="{FF2B5EF4-FFF2-40B4-BE49-F238E27FC236}">
                        <a16:creationId xmlns:a16="http://schemas.microsoft.com/office/drawing/2014/main" id="{DBA826F5-BECC-0407-025D-92F886F6FB8A}"/>
                      </a:ext>
                    </a:extLst>
                  </p:cNvPr>
                  <p:cNvSpPr/>
                  <p:nvPr/>
                </p:nvSpPr>
                <p:spPr>
                  <a:xfrm rot="20400000" flipV="1">
                    <a:off x="19805" y="4010802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5" name="角丸四角形 276">
                    <a:extLst>
                      <a:ext uri="{FF2B5EF4-FFF2-40B4-BE49-F238E27FC236}">
                        <a16:creationId xmlns:a16="http://schemas.microsoft.com/office/drawing/2014/main" id="{387AD9AA-D8F8-E072-462F-11C015300AA3}"/>
                      </a:ext>
                    </a:extLst>
                  </p:cNvPr>
                  <p:cNvSpPr/>
                  <p:nvPr/>
                </p:nvSpPr>
                <p:spPr>
                  <a:xfrm rot="420000" flipV="1">
                    <a:off x="-1031074" y="4201872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820BA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6" name="角丸四角形 277">
                    <a:extLst>
                      <a:ext uri="{FF2B5EF4-FFF2-40B4-BE49-F238E27FC236}">
                        <a16:creationId xmlns:a16="http://schemas.microsoft.com/office/drawing/2014/main" id="{D472F7AA-4206-7EE5-0DF4-70FD30B409DF}"/>
                      </a:ext>
                    </a:extLst>
                  </p:cNvPr>
                  <p:cNvSpPr/>
                  <p:nvPr/>
                </p:nvSpPr>
                <p:spPr>
                  <a:xfrm rot="20340000" flipV="1">
                    <a:off x="-512459" y="4317878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2">
                      <a:lumMod val="2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7" name="角丸四角形 278">
                    <a:extLst>
                      <a:ext uri="{FF2B5EF4-FFF2-40B4-BE49-F238E27FC236}">
                        <a16:creationId xmlns:a16="http://schemas.microsoft.com/office/drawing/2014/main" id="{4BA36806-27AE-C087-9ADC-67C06C0C98F7}"/>
                      </a:ext>
                    </a:extLst>
                  </p:cNvPr>
                  <p:cNvSpPr/>
                  <p:nvPr/>
                </p:nvSpPr>
                <p:spPr>
                  <a:xfrm rot="20340000" flipV="1">
                    <a:off x="-996954" y="3922092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58" name="角丸四角形 279">
                    <a:extLst>
                      <a:ext uri="{FF2B5EF4-FFF2-40B4-BE49-F238E27FC236}">
                        <a16:creationId xmlns:a16="http://schemas.microsoft.com/office/drawing/2014/main" id="{1D89979D-8C4A-AF74-4AE6-F5A338B43179}"/>
                      </a:ext>
                    </a:extLst>
                  </p:cNvPr>
                  <p:cNvSpPr/>
                  <p:nvPr/>
                </p:nvSpPr>
                <p:spPr>
                  <a:xfrm rot="1200000" flipV="1">
                    <a:off x="-191736" y="3874324"/>
                    <a:ext cx="143968" cy="457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6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32" name="グループ化 31">
                  <a:extLst>
                    <a:ext uri="{FF2B5EF4-FFF2-40B4-BE49-F238E27FC236}">
                      <a16:creationId xmlns:a16="http://schemas.microsoft.com/office/drawing/2014/main" id="{BC91F275-F575-1CEF-FF5D-583D82E82AEF}"/>
                    </a:ext>
                  </a:extLst>
                </p:cNvPr>
                <p:cNvGrpSpPr/>
                <p:nvPr/>
              </p:nvGrpSpPr>
              <p:grpSpPr>
                <a:xfrm rot="21099065">
                  <a:off x="1020844" y="2940444"/>
                  <a:ext cx="314339" cy="485706"/>
                  <a:chOff x="2599275" y="2323631"/>
                  <a:chExt cx="665266" cy="1065137"/>
                </a:xfrm>
              </p:grpSpPr>
              <p:sp>
                <p:nvSpPr>
                  <p:cNvPr id="44" name="角丸四角形 19">
                    <a:extLst>
                      <a:ext uri="{FF2B5EF4-FFF2-40B4-BE49-F238E27FC236}">
                        <a16:creationId xmlns:a16="http://schemas.microsoft.com/office/drawing/2014/main" id="{5C6355DE-C235-1C6B-6FED-56007442356F}"/>
                      </a:ext>
                    </a:extLst>
                  </p:cNvPr>
                  <p:cNvSpPr/>
                  <p:nvPr/>
                </p:nvSpPr>
                <p:spPr>
                  <a:xfrm>
                    <a:off x="2844406" y="2323631"/>
                    <a:ext cx="389781" cy="861122"/>
                  </a:xfrm>
                  <a:custGeom>
                    <a:avLst/>
                    <a:gdLst>
                      <a:gd name="connsiteX0" fmla="*/ 0 w 529903"/>
                      <a:gd name="connsiteY0" fmla="*/ 88319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529903 w 529903"/>
                      <a:gd name="connsiteY3" fmla="*/ 88319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0 w 529903"/>
                      <a:gd name="connsiteY8" fmla="*/ 88319 h 1046491"/>
                      <a:gd name="connsiteX0" fmla="*/ 0 w 529903"/>
                      <a:gd name="connsiteY0" fmla="*/ 88319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463536 w 529903"/>
                      <a:gd name="connsiteY3" fmla="*/ 390661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0 w 529903"/>
                      <a:gd name="connsiteY8" fmla="*/ 88319 h 1046491"/>
                      <a:gd name="connsiteX0" fmla="*/ 66368 w 529903"/>
                      <a:gd name="connsiteY0" fmla="*/ 449654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463536 w 529903"/>
                      <a:gd name="connsiteY3" fmla="*/ 390661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66368 w 529903"/>
                      <a:gd name="connsiteY8" fmla="*/ 449654 h 1046491"/>
                      <a:gd name="connsiteX0" fmla="*/ 66368 w 529903"/>
                      <a:gd name="connsiteY0" fmla="*/ 449654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389794 w 529903"/>
                      <a:gd name="connsiteY3" fmla="*/ 427532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66368 w 529903"/>
                      <a:gd name="connsiteY8" fmla="*/ 449654 h 1046491"/>
                      <a:gd name="connsiteX0" fmla="*/ 140110 w 529903"/>
                      <a:gd name="connsiteY0" fmla="*/ 486525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389794 w 529903"/>
                      <a:gd name="connsiteY3" fmla="*/ 427532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140110 w 529903"/>
                      <a:gd name="connsiteY8" fmla="*/ 486525 h 1046491"/>
                      <a:gd name="connsiteX0" fmla="*/ 140110 w 529903"/>
                      <a:gd name="connsiteY0" fmla="*/ 486525 h 1046491"/>
                      <a:gd name="connsiteX1" fmla="*/ 88319 w 529903"/>
                      <a:gd name="connsiteY1" fmla="*/ 0 h 1046491"/>
                      <a:gd name="connsiteX2" fmla="*/ 463707 w 529903"/>
                      <a:gd name="connsiteY2" fmla="*/ 162233 h 1046491"/>
                      <a:gd name="connsiteX3" fmla="*/ 389794 w 529903"/>
                      <a:gd name="connsiteY3" fmla="*/ 427532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140110 w 529903"/>
                      <a:gd name="connsiteY8" fmla="*/ 486525 h 1046491"/>
                      <a:gd name="connsiteX0" fmla="*/ 140110 w 529903"/>
                      <a:gd name="connsiteY0" fmla="*/ 324293 h 884259"/>
                      <a:gd name="connsiteX1" fmla="*/ 95693 w 529903"/>
                      <a:gd name="connsiteY1" fmla="*/ 0 h 884259"/>
                      <a:gd name="connsiteX2" fmla="*/ 463707 w 529903"/>
                      <a:gd name="connsiteY2" fmla="*/ 1 h 884259"/>
                      <a:gd name="connsiteX3" fmla="*/ 389794 w 529903"/>
                      <a:gd name="connsiteY3" fmla="*/ 265300 h 884259"/>
                      <a:gd name="connsiteX4" fmla="*/ 529903 w 529903"/>
                      <a:gd name="connsiteY4" fmla="*/ 795940 h 884259"/>
                      <a:gd name="connsiteX5" fmla="*/ 441584 w 529903"/>
                      <a:gd name="connsiteY5" fmla="*/ 884259 h 884259"/>
                      <a:gd name="connsiteX6" fmla="*/ 88319 w 529903"/>
                      <a:gd name="connsiteY6" fmla="*/ 884259 h 884259"/>
                      <a:gd name="connsiteX7" fmla="*/ 0 w 529903"/>
                      <a:gd name="connsiteY7" fmla="*/ 795940 h 884259"/>
                      <a:gd name="connsiteX8" fmla="*/ 140110 w 529903"/>
                      <a:gd name="connsiteY8" fmla="*/ 324293 h 884259"/>
                      <a:gd name="connsiteX0" fmla="*/ 162232 w 529903"/>
                      <a:gd name="connsiteY0" fmla="*/ 324293 h 884259"/>
                      <a:gd name="connsiteX1" fmla="*/ 95693 w 529903"/>
                      <a:gd name="connsiteY1" fmla="*/ 0 h 884259"/>
                      <a:gd name="connsiteX2" fmla="*/ 463707 w 529903"/>
                      <a:gd name="connsiteY2" fmla="*/ 1 h 884259"/>
                      <a:gd name="connsiteX3" fmla="*/ 389794 w 529903"/>
                      <a:gd name="connsiteY3" fmla="*/ 265300 h 884259"/>
                      <a:gd name="connsiteX4" fmla="*/ 529903 w 529903"/>
                      <a:gd name="connsiteY4" fmla="*/ 795940 h 884259"/>
                      <a:gd name="connsiteX5" fmla="*/ 441584 w 529903"/>
                      <a:gd name="connsiteY5" fmla="*/ 884259 h 884259"/>
                      <a:gd name="connsiteX6" fmla="*/ 88319 w 529903"/>
                      <a:gd name="connsiteY6" fmla="*/ 884259 h 884259"/>
                      <a:gd name="connsiteX7" fmla="*/ 0 w 529903"/>
                      <a:gd name="connsiteY7" fmla="*/ 795940 h 884259"/>
                      <a:gd name="connsiteX8" fmla="*/ 162232 w 529903"/>
                      <a:gd name="connsiteY8" fmla="*/ 324293 h 884259"/>
                      <a:gd name="connsiteX0" fmla="*/ 162232 w 529903"/>
                      <a:gd name="connsiteY0" fmla="*/ 324293 h 884259"/>
                      <a:gd name="connsiteX1" fmla="*/ 95693 w 529903"/>
                      <a:gd name="connsiteY1" fmla="*/ 0 h 884259"/>
                      <a:gd name="connsiteX2" fmla="*/ 399912 w 529903"/>
                      <a:gd name="connsiteY2" fmla="*/ 23090 h 884259"/>
                      <a:gd name="connsiteX3" fmla="*/ 389794 w 529903"/>
                      <a:gd name="connsiteY3" fmla="*/ 265300 h 884259"/>
                      <a:gd name="connsiteX4" fmla="*/ 529903 w 529903"/>
                      <a:gd name="connsiteY4" fmla="*/ 795940 h 884259"/>
                      <a:gd name="connsiteX5" fmla="*/ 441584 w 529903"/>
                      <a:gd name="connsiteY5" fmla="*/ 884259 h 884259"/>
                      <a:gd name="connsiteX6" fmla="*/ 88319 w 529903"/>
                      <a:gd name="connsiteY6" fmla="*/ 884259 h 884259"/>
                      <a:gd name="connsiteX7" fmla="*/ 0 w 529903"/>
                      <a:gd name="connsiteY7" fmla="*/ 795940 h 884259"/>
                      <a:gd name="connsiteX8" fmla="*/ 162232 w 529903"/>
                      <a:gd name="connsiteY8" fmla="*/ 324293 h 884259"/>
                      <a:gd name="connsiteX0" fmla="*/ 162232 w 529903"/>
                      <a:gd name="connsiteY0" fmla="*/ 301203 h 861169"/>
                      <a:gd name="connsiteX1" fmla="*/ 122274 w 529903"/>
                      <a:gd name="connsiteY1" fmla="*/ 11544 h 861169"/>
                      <a:gd name="connsiteX2" fmla="*/ 399912 w 529903"/>
                      <a:gd name="connsiteY2" fmla="*/ 0 h 861169"/>
                      <a:gd name="connsiteX3" fmla="*/ 389794 w 529903"/>
                      <a:gd name="connsiteY3" fmla="*/ 242210 h 861169"/>
                      <a:gd name="connsiteX4" fmla="*/ 529903 w 529903"/>
                      <a:gd name="connsiteY4" fmla="*/ 772850 h 861169"/>
                      <a:gd name="connsiteX5" fmla="*/ 441584 w 529903"/>
                      <a:gd name="connsiteY5" fmla="*/ 861169 h 861169"/>
                      <a:gd name="connsiteX6" fmla="*/ 88319 w 529903"/>
                      <a:gd name="connsiteY6" fmla="*/ 861169 h 861169"/>
                      <a:gd name="connsiteX7" fmla="*/ 0 w 529903"/>
                      <a:gd name="connsiteY7" fmla="*/ 772850 h 861169"/>
                      <a:gd name="connsiteX8" fmla="*/ 162232 w 529903"/>
                      <a:gd name="connsiteY8" fmla="*/ 301203 h 861169"/>
                      <a:gd name="connsiteX0" fmla="*/ 162232 w 529903"/>
                      <a:gd name="connsiteY0" fmla="*/ 301204 h 861170"/>
                      <a:gd name="connsiteX1" fmla="*/ 122274 w 529903"/>
                      <a:gd name="connsiteY1" fmla="*/ 0 h 861170"/>
                      <a:gd name="connsiteX2" fmla="*/ 399912 w 529903"/>
                      <a:gd name="connsiteY2" fmla="*/ 1 h 861170"/>
                      <a:gd name="connsiteX3" fmla="*/ 389794 w 529903"/>
                      <a:gd name="connsiteY3" fmla="*/ 242211 h 861170"/>
                      <a:gd name="connsiteX4" fmla="*/ 529903 w 529903"/>
                      <a:gd name="connsiteY4" fmla="*/ 772851 h 861170"/>
                      <a:gd name="connsiteX5" fmla="*/ 441584 w 529903"/>
                      <a:gd name="connsiteY5" fmla="*/ 861170 h 861170"/>
                      <a:gd name="connsiteX6" fmla="*/ 88319 w 529903"/>
                      <a:gd name="connsiteY6" fmla="*/ 861170 h 861170"/>
                      <a:gd name="connsiteX7" fmla="*/ 0 w 529903"/>
                      <a:gd name="connsiteY7" fmla="*/ 772851 h 861170"/>
                      <a:gd name="connsiteX8" fmla="*/ 162232 w 529903"/>
                      <a:gd name="connsiteY8" fmla="*/ 301204 h 861170"/>
                      <a:gd name="connsiteX0" fmla="*/ 162232 w 529903"/>
                      <a:gd name="connsiteY0" fmla="*/ 301204 h 861170"/>
                      <a:gd name="connsiteX1" fmla="*/ 122274 w 529903"/>
                      <a:gd name="connsiteY1" fmla="*/ 0 h 861170"/>
                      <a:gd name="connsiteX2" fmla="*/ 414859 w 529903"/>
                      <a:gd name="connsiteY2" fmla="*/ 108893 h 861170"/>
                      <a:gd name="connsiteX3" fmla="*/ 389794 w 529903"/>
                      <a:gd name="connsiteY3" fmla="*/ 242211 h 861170"/>
                      <a:gd name="connsiteX4" fmla="*/ 529903 w 529903"/>
                      <a:gd name="connsiteY4" fmla="*/ 772851 h 861170"/>
                      <a:gd name="connsiteX5" fmla="*/ 441584 w 529903"/>
                      <a:gd name="connsiteY5" fmla="*/ 861170 h 861170"/>
                      <a:gd name="connsiteX6" fmla="*/ 88319 w 529903"/>
                      <a:gd name="connsiteY6" fmla="*/ 861170 h 861170"/>
                      <a:gd name="connsiteX7" fmla="*/ 0 w 529903"/>
                      <a:gd name="connsiteY7" fmla="*/ 772851 h 861170"/>
                      <a:gd name="connsiteX8" fmla="*/ 162232 w 529903"/>
                      <a:gd name="connsiteY8" fmla="*/ 301204 h 861170"/>
                      <a:gd name="connsiteX0" fmla="*/ 162232 w 529903"/>
                      <a:gd name="connsiteY0" fmla="*/ 195104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2232 w 529903"/>
                      <a:gd name="connsiteY8" fmla="*/ 195104 h 755070"/>
                      <a:gd name="connsiteX0" fmla="*/ 165969 w 529903"/>
                      <a:gd name="connsiteY0" fmla="*/ 169976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5969 w 529903"/>
                      <a:gd name="connsiteY8" fmla="*/ 169976 h 755070"/>
                      <a:gd name="connsiteX0" fmla="*/ 165969 w 529903"/>
                      <a:gd name="connsiteY0" fmla="*/ 150431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5969 w 529903"/>
                      <a:gd name="connsiteY8" fmla="*/ 150431 h 755070"/>
                      <a:gd name="connsiteX0" fmla="*/ 165969 w 529903"/>
                      <a:gd name="connsiteY0" fmla="*/ 150431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5969 w 529903"/>
                      <a:gd name="connsiteY8" fmla="*/ 150431 h 755070"/>
                      <a:gd name="connsiteX0" fmla="*/ 165969 w 531001"/>
                      <a:gd name="connsiteY0" fmla="*/ 150431 h 755070"/>
                      <a:gd name="connsiteX1" fmla="*/ 126010 w 531001"/>
                      <a:gd name="connsiteY1" fmla="*/ 0 h 755070"/>
                      <a:gd name="connsiteX2" fmla="*/ 414859 w 531001"/>
                      <a:gd name="connsiteY2" fmla="*/ 2793 h 755070"/>
                      <a:gd name="connsiteX3" fmla="*/ 389794 w 531001"/>
                      <a:gd name="connsiteY3" fmla="*/ 136111 h 755070"/>
                      <a:gd name="connsiteX4" fmla="*/ 484485 w 531001"/>
                      <a:gd name="connsiteY4" fmla="*/ 279182 h 755070"/>
                      <a:gd name="connsiteX5" fmla="*/ 529903 w 531001"/>
                      <a:gd name="connsiteY5" fmla="*/ 666751 h 755070"/>
                      <a:gd name="connsiteX6" fmla="*/ 441584 w 531001"/>
                      <a:gd name="connsiteY6" fmla="*/ 755070 h 755070"/>
                      <a:gd name="connsiteX7" fmla="*/ 88319 w 531001"/>
                      <a:gd name="connsiteY7" fmla="*/ 755070 h 755070"/>
                      <a:gd name="connsiteX8" fmla="*/ 0 w 531001"/>
                      <a:gd name="connsiteY8" fmla="*/ 666751 h 755070"/>
                      <a:gd name="connsiteX9" fmla="*/ 165969 w 531001"/>
                      <a:gd name="connsiteY9" fmla="*/ 150431 h 755070"/>
                      <a:gd name="connsiteX0" fmla="*/ 165969 w 531001"/>
                      <a:gd name="connsiteY0" fmla="*/ 150431 h 755070"/>
                      <a:gd name="connsiteX1" fmla="*/ 126010 w 531001"/>
                      <a:gd name="connsiteY1" fmla="*/ 0 h 755070"/>
                      <a:gd name="connsiteX2" fmla="*/ 414859 w 531001"/>
                      <a:gd name="connsiteY2" fmla="*/ 2793 h 755070"/>
                      <a:gd name="connsiteX3" fmla="*/ 389794 w 531001"/>
                      <a:gd name="connsiteY3" fmla="*/ 136111 h 755070"/>
                      <a:gd name="connsiteX4" fmla="*/ 484485 w 531001"/>
                      <a:gd name="connsiteY4" fmla="*/ 279182 h 755070"/>
                      <a:gd name="connsiteX5" fmla="*/ 529903 w 531001"/>
                      <a:gd name="connsiteY5" fmla="*/ 666751 h 755070"/>
                      <a:gd name="connsiteX6" fmla="*/ 441584 w 531001"/>
                      <a:gd name="connsiteY6" fmla="*/ 755070 h 755070"/>
                      <a:gd name="connsiteX7" fmla="*/ 88319 w 531001"/>
                      <a:gd name="connsiteY7" fmla="*/ 755070 h 755070"/>
                      <a:gd name="connsiteX8" fmla="*/ 0 w 531001"/>
                      <a:gd name="connsiteY8" fmla="*/ 666751 h 755070"/>
                      <a:gd name="connsiteX9" fmla="*/ 73437 w 531001"/>
                      <a:gd name="connsiteY9" fmla="*/ 270804 h 755070"/>
                      <a:gd name="connsiteX10" fmla="*/ 165969 w 531001"/>
                      <a:gd name="connsiteY10" fmla="*/ 150431 h 755070"/>
                      <a:gd name="connsiteX0" fmla="*/ 132339 w 497371"/>
                      <a:gd name="connsiteY0" fmla="*/ 150431 h 755070"/>
                      <a:gd name="connsiteX1" fmla="*/ 92380 w 497371"/>
                      <a:gd name="connsiteY1" fmla="*/ 0 h 755070"/>
                      <a:gd name="connsiteX2" fmla="*/ 381229 w 497371"/>
                      <a:gd name="connsiteY2" fmla="*/ 2793 h 755070"/>
                      <a:gd name="connsiteX3" fmla="*/ 356164 w 497371"/>
                      <a:gd name="connsiteY3" fmla="*/ 136111 h 755070"/>
                      <a:gd name="connsiteX4" fmla="*/ 450855 w 497371"/>
                      <a:gd name="connsiteY4" fmla="*/ 279182 h 755070"/>
                      <a:gd name="connsiteX5" fmla="*/ 496273 w 497371"/>
                      <a:gd name="connsiteY5" fmla="*/ 666751 h 755070"/>
                      <a:gd name="connsiteX6" fmla="*/ 407954 w 497371"/>
                      <a:gd name="connsiteY6" fmla="*/ 755070 h 755070"/>
                      <a:gd name="connsiteX7" fmla="*/ 54689 w 497371"/>
                      <a:gd name="connsiteY7" fmla="*/ 755070 h 755070"/>
                      <a:gd name="connsiteX8" fmla="*/ 0 w 497371"/>
                      <a:gd name="connsiteY8" fmla="*/ 446175 h 755070"/>
                      <a:gd name="connsiteX9" fmla="*/ 39807 w 497371"/>
                      <a:gd name="connsiteY9" fmla="*/ 270804 h 755070"/>
                      <a:gd name="connsiteX10" fmla="*/ 132339 w 497371"/>
                      <a:gd name="connsiteY10" fmla="*/ 150431 h 755070"/>
                      <a:gd name="connsiteX0" fmla="*/ 132339 w 486649"/>
                      <a:gd name="connsiteY0" fmla="*/ 150431 h 755070"/>
                      <a:gd name="connsiteX1" fmla="*/ 92380 w 486649"/>
                      <a:gd name="connsiteY1" fmla="*/ 0 h 755070"/>
                      <a:gd name="connsiteX2" fmla="*/ 381229 w 486649"/>
                      <a:gd name="connsiteY2" fmla="*/ 2793 h 755070"/>
                      <a:gd name="connsiteX3" fmla="*/ 356164 w 486649"/>
                      <a:gd name="connsiteY3" fmla="*/ 136111 h 755070"/>
                      <a:gd name="connsiteX4" fmla="*/ 450855 w 486649"/>
                      <a:gd name="connsiteY4" fmla="*/ 279182 h 755070"/>
                      <a:gd name="connsiteX5" fmla="*/ 485063 w 486649"/>
                      <a:gd name="connsiteY5" fmla="*/ 423838 h 755070"/>
                      <a:gd name="connsiteX6" fmla="*/ 407954 w 486649"/>
                      <a:gd name="connsiteY6" fmla="*/ 755070 h 755070"/>
                      <a:gd name="connsiteX7" fmla="*/ 54689 w 486649"/>
                      <a:gd name="connsiteY7" fmla="*/ 755070 h 755070"/>
                      <a:gd name="connsiteX8" fmla="*/ 0 w 486649"/>
                      <a:gd name="connsiteY8" fmla="*/ 446175 h 755070"/>
                      <a:gd name="connsiteX9" fmla="*/ 39807 w 486649"/>
                      <a:gd name="connsiteY9" fmla="*/ 270804 h 755070"/>
                      <a:gd name="connsiteX10" fmla="*/ 132339 w 486649"/>
                      <a:gd name="connsiteY10" fmla="*/ 150431 h 755070"/>
                      <a:gd name="connsiteX0" fmla="*/ 132339 w 488563"/>
                      <a:gd name="connsiteY0" fmla="*/ 150431 h 755070"/>
                      <a:gd name="connsiteX1" fmla="*/ 92380 w 488563"/>
                      <a:gd name="connsiteY1" fmla="*/ 0 h 755070"/>
                      <a:gd name="connsiteX2" fmla="*/ 381229 w 488563"/>
                      <a:gd name="connsiteY2" fmla="*/ 2793 h 755070"/>
                      <a:gd name="connsiteX3" fmla="*/ 356164 w 488563"/>
                      <a:gd name="connsiteY3" fmla="*/ 136111 h 755070"/>
                      <a:gd name="connsiteX4" fmla="*/ 462065 w 488563"/>
                      <a:gd name="connsiteY4" fmla="*/ 276390 h 755070"/>
                      <a:gd name="connsiteX5" fmla="*/ 485063 w 488563"/>
                      <a:gd name="connsiteY5" fmla="*/ 423838 h 755070"/>
                      <a:gd name="connsiteX6" fmla="*/ 407954 w 488563"/>
                      <a:gd name="connsiteY6" fmla="*/ 755070 h 755070"/>
                      <a:gd name="connsiteX7" fmla="*/ 54689 w 488563"/>
                      <a:gd name="connsiteY7" fmla="*/ 755070 h 755070"/>
                      <a:gd name="connsiteX8" fmla="*/ 0 w 488563"/>
                      <a:gd name="connsiteY8" fmla="*/ 446175 h 755070"/>
                      <a:gd name="connsiteX9" fmla="*/ 39807 w 488563"/>
                      <a:gd name="connsiteY9" fmla="*/ 270804 h 755070"/>
                      <a:gd name="connsiteX10" fmla="*/ 132339 w 488563"/>
                      <a:gd name="connsiteY10" fmla="*/ 150431 h 755070"/>
                      <a:gd name="connsiteX0" fmla="*/ 132339 w 488563"/>
                      <a:gd name="connsiteY0" fmla="*/ 150431 h 755070"/>
                      <a:gd name="connsiteX1" fmla="*/ 92380 w 488563"/>
                      <a:gd name="connsiteY1" fmla="*/ 0 h 755070"/>
                      <a:gd name="connsiteX2" fmla="*/ 381229 w 488563"/>
                      <a:gd name="connsiteY2" fmla="*/ 2793 h 755070"/>
                      <a:gd name="connsiteX3" fmla="*/ 356164 w 488563"/>
                      <a:gd name="connsiteY3" fmla="*/ 136111 h 755070"/>
                      <a:gd name="connsiteX4" fmla="*/ 462065 w 488563"/>
                      <a:gd name="connsiteY4" fmla="*/ 276390 h 755070"/>
                      <a:gd name="connsiteX5" fmla="*/ 485063 w 488563"/>
                      <a:gd name="connsiteY5" fmla="*/ 423838 h 755070"/>
                      <a:gd name="connsiteX6" fmla="*/ 407954 w 488563"/>
                      <a:gd name="connsiteY6" fmla="*/ 755070 h 755070"/>
                      <a:gd name="connsiteX7" fmla="*/ 65899 w 488563"/>
                      <a:gd name="connsiteY7" fmla="*/ 755070 h 755070"/>
                      <a:gd name="connsiteX8" fmla="*/ 0 w 488563"/>
                      <a:gd name="connsiteY8" fmla="*/ 446175 h 755070"/>
                      <a:gd name="connsiteX9" fmla="*/ 39807 w 488563"/>
                      <a:gd name="connsiteY9" fmla="*/ 270804 h 755070"/>
                      <a:gd name="connsiteX10" fmla="*/ 132339 w 488563"/>
                      <a:gd name="connsiteY10" fmla="*/ 150431 h 755070"/>
                      <a:gd name="connsiteX0" fmla="*/ 132339 w 490175"/>
                      <a:gd name="connsiteY0" fmla="*/ 150431 h 757862"/>
                      <a:gd name="connsiteX1" fmla="*/ 92380 w 490175"/>
                      <a:gd name="connsiteY1" fmla="*/ 0 h 757862"/>
                      <a:gd name="connsiteX2" fmla="*/ 381229 w 490175"/>
                      <a:gd name="connsiteY2" fmla="*/ 2793 h 757862"/>
                      <a:gd name="connsiteX3" fmla="*/ 356164 w 490175"/>
                      <a:gd name="connsiteY3" fmla="*/ 136111 h 757862"/>
                      <a:gd name="connsiteX4" fmla="*/ 462065 w 490175"/>
                      <a:gd name="connsiteY4" fmla="*/ 276390 h 757862"/>
                      <a:gd name="connsiteX5" fmla="*/ 485063 w 490175"/>
                      <a:gd name="connsiteY5" fmla="*/ 423838 h 757862"/>
                      <a:gd name="connsiteX6" fmla="*/ 385532 w 490175"/>
                      <a:gd name="connsiteY6" fmla="*/ 757862 h 757862"/>
                      <a:gd name="connsiteX7" fmla="*/ 65899 w 490175"/>
                      <a:gd name="connsiteY7" fmla="*/ 755070 h 757862"/>
                      <a:gd name="connsiteX8" fmla="*/ 0 w 490175"/>
                      <a:gd name="connsiteY8" fmla="*/ 446175 h 757862"/>
                      <a:gd name="connsiteX9" fmla="*/ 39807 w 490175"/>
                      <a:gd name="connsiteY9" fmla="*/ 270804 h 757862"/>
                      <a:gd name="connsiteX10" fmla="*/ 132339 w 490175"/>
                      <a:gd name="connsiteY10" fmla="*/ 150431 h 757862"/>
                      <a:gd name="connsiteX0" fmla="*/ 132339 w 492480"/>
                      <a:gd name="connsiteY0" fmla="*/ 150431 h 757862"/>
                      <a:gd name="connsiteX1" fmla="*/ 92380 w 492480"/>
                      <a:gd name="connsiteY1" fmla="*/ 0 h 757862"/>
                      <a:gd name="connsiteX2" fmla="*/ 381229 w 492480"/>
                      <a:gd name="connsiteY2" fmla="*/ 2793 h 757862"/>
                      <a:gd name="connsiteX3" fmla="*/ 356164 w 492480"/>
                      <a:gd name="connsiteY3" fmla="*/ 136111 h 757862"/>
                      <a:gd name="connsiteX4" fmla="*/ 469539 w 492480"/>
                      <a:gd name="connsiteY4" fmla="*/ 276390 h 757862"/>
                      <a:gd name="connsiteX5" fmla="*/ 485063 w 492480"/>
                      <a:gd name="connsiteY5" fmla="*/ 423838 h 757862"/>
                      <a:gd name="connsiteX6" fmla="*/ 385532 w 492480"/>
                      <a:gd name="connsiteY6" fmla="*/ 757862 h 757862"/>
                      <a:gd name="connsiteX7" fmla="*/ 65899 w 492480"/>
                      <a:gd name="connsiteY7" fmla="*/ 755070 h 757862"/>
                      <a:gd name="connsiteX8" fmla="*/ 0 w 492480"/>
                      <a:gd name="connsiteY8" fmla="*/ 446175 h 757862"/>
                      <a:gd name="connsiteX9" fmla="*/ 39807 w 492480"/>
                      <a:gd name="connsiteY9" fmla="*/ 270804 h 757862"/>
                      <a:gd name="connsiteX10" fmla="*/ 132339 w 492480"/>
                      <a:gd name="connsiteY10" fmla="*/ 150431 h 757862"/>
                      <a:gd name="connsiteX0" fmla="*/ 132339 w 492480"/>
                      <a:gd name="connsiteY0" fmla="*/ 150431 h 757862"/>
                      <a:gd name="connsiteX1" fmla="*/ 92380 w 492480"/>
                      <a:gd name="connsiteY1" fmla="*/ 0 h 757862"/>
                      <a:gd name="connsiteX2" fmla="*/ 381229 w 492480"/>
                      <a:gd name="connsiteY2" fmla="*/ 2793 h 757862"/>
                      <a:gd name="connsiteX3" fmla="*/ 356164 w 492480"/>
                      <a:gd name="connsiteY3" fmla="*/ 136111 h 757862"/>
                      <a:gd name="connsiteX4" fmla="*/ 469539 w 492480"/>
                      <a:gd name="connsiteY4" fmla="*/ 276390 h 757862"/>
                      <a:gd name="connsiteX5" fmla="*/ 485063 w 492480"/>
                      <a:gd name="connsiteY5" fmla="*/ 423838 h 757862"/>
                      <a:gd name="connsiteX6" fmla="*/ 385532 w 492480"/>
                      <a:gd name="connsiteY6" fmla="*/ 757862 h 757862"/>
                      <a:gd name="connsiteX7" fmla="*/ 65899 w 492480"/>
                      <a:gd name="connsiteY7" fmla="*/ 755070 h 757862"/>
                      <a:gd name="connsiteX8" fmla="*/ 0 w 492480"/>
                      <a:gd name="connsiteY8" fmla="*/ 446175 h 757862"/>
                      <a:gd name="connsiteX9" fmla="*/ 36071 w 492480"/>
                      <a:gd name="connsiteY9" fmla="*/ 262428 h 757862"/>
                      <a:gd name="connsiteX10" fmla="*/ 132339 w 492480"/>
                      <a:gd name="connsiteY10" fmla="*/ 150431 h 757862"/>
                      <a:gd name="connsiteX0" fmla="*/ 132339 w 493456"/>
                      <a:gd name="connsiteY0" fmla="*/ 150431 h 757862"/>
                      <a:gd name="connsiteX1" fmla="*/ 92380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50431 h 757862"/>
                      <a:gd name="connsiteX0" fmla="*/ 132339 w 493456"/>
                      <a:gd name="connsiteY0" fmla="*/ 150431 h 757862"/>
                      <a:gd name="connsiteX1" fmla="*/ 92380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50431 h 757862"/>
                      <a:gd name="connsiteX0" fmla="*/ 132339 w 493456"/>
                      <a:gd name="connsiteY0" fmla="*/ 144847 h 757862"/>
                      <a:gd name="connsiteX1" fmla="*/ 92380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44847 h 757862"/>
                      <a:gd name="connsiteX0" fmla="*/ 132339 w 493456"/>
                      <a:gd name="connsiteY0" fmla="*/ 144847 h 757862"/>
                      <a:gd name="connsiteX1" fmla="*/ 107327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44847 h 757862"/>
                      <a:gd name="connsiteX0" fmla="*/ 132339 w 493456"/>
                      <a:gd name="connsiteY0" fmla="*/ 144847 h 757862"/>
                      <a:gd name="connsiteX1" fmla="*/ 107327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29765 w 493456"/>
                      <a:gd name="connsiteY9" fmla="*/ 264627 h 757862"/>
                      <a:gd name="connsiteX10" fmla="*/ 132339 w 493456"/>
                      <a:gd name="connsiteY10" fmla="*/ 144847 h 757862"/>
                      <a:gd name="connsiteX0" fmla="*/ 132339 w 493456"/>
                      <a:gd name="connsiteY0" fmla="*/ 144847 h 757862"/>
                      <a:gd name="connsiteX1" fmla="*/ 107327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29765 w 493456"/>
                      <a:gd name="connsiteY9" fmla="*/ 264627 h 757862"/>
                      <a:gd name="connsiteX10" fmla="*/ 132339 w 493456"/>
                      <a:gd name="connsiteY10" fmla="*/ 144847 h 757862"/>
                      <a:gd name="connsiteX0" fmla="*/ 132339 w 499859"/>
                      <a:gd name="connsiteY0" fmla="*/ 144847 h 757862"/>
                      <a:gd name="connsiteX1" fmla="*/ 107327 w 499859"/>
                      <a:gd name="connsiteY1" fmla="*/ 0 h 757862"/>
                      <a:gd name="connsiteX2" fmla="*/ 381229 w 499859"/>
                      <a:gd name="connsiteY2" fmla="*/ 2793 h 757862"/>
                      <a:gd name="connsiteX3" fmla="*/ 356164 w 499859"/>
                      <a:gd name="connsiteY3" fmla="*/ 136111 h 757862"/>
                      <a:gd name="connsiteX4" fmla="*/ 482150 w 499859"/>
                      <a:gd name="connsiteY4" fmla="*/ 274191 h 757862"/>
                      <a:gd name="connsiteX5" fmla="*/ 485063 w 499859"/>
                      <a:gd name="connsiteY5" fmla="*/ 423838 h 757862"/>
                      <a:gd name="connsiteX6" fmla="*/ 385532 w 499859"/>
                      <a:gd name="connsiteY6" fmla="*/ 757862 h 757862"/>
                      <a:gd name="connsiteX7" fmla="*/ 65899 w 499859"/>
                      <a:gd name="connsiteY7" fmla="*/ 755070 h 757862"/>
                      <a:gd name="connsiteX8" fmla="*/ 0 w 499859"/>
                      <a:gd name="connsiteY8" fmla="*/ 446175 h 757862"/>
                      <a:gd name="connsiteX9" fmla="*/ 29765 w 499859"/>
                      <a:gd name="connsiteY9" fmla="*/ 264627 h 757862"/>
                      <a:gd name="connsiteX10" fmla="*/ 132339 w 499859"/>
                      <a:gd name="connsiteY10" fmla="*/ 144847 h 757862"/>
                      <a:gd name="connsiteX0" fmla="*/ 132339 w 499859"/>
                      <a:gd name="connsiteY0" fmla="*/ 144847 h 757862"/>
                      <a:gd name="connsiteX1" fmla="*/ 107327 w 499859"/>
                      <a:gd name="connsiteY1" fmla="*/ 0 h 757862"/>
                      <a:gd name="connsiteX2" fmla="*/ 381229 w 499859"/>
                      <a:gd name="connsiteY2" fmla="*/ 2793 h 757862"/>
                      <a:gd name="connsiteX3" fmla="*/ 356164 w 499859"/>
                      <a:gd name="connsiteY3" fmla="*/ 136111 h 757862"/>
                      <a:gd name="connsiteX4" fmla="*/ 482150 w 499859"/>
                      <a:gd name="connsiteY4" fmla="*/ 274191 h 757862"/>
                      <a:gd name="connsiteX5" fmla="*/ 485063 w 499859"/>
                      <a:gd name="connsiteY5" fmla="*/ 423838 h 757862"/>
                      <a:gd name="connsiteX6" fmla="*/ 385532 w 499859"/>
                      <a:gd name="connsiteY6" fmla="*/ 757862 h 757862"/>
                      <a:gd name="connsiteX7" fmla="*/ 65899 w 499859"/>
                      <a:gd name="connsiteY7" fmla="*/ 755070 h 757862"/>
                      <a:gd name="connsiteX8" fmla="*/ 0 w 499859"/>
                      <a:gd name="connsiteY8" fmla="*/ 446175 h 757862"/>
                      <a:gd name="connsiteX9" fmla="*/ 29765 w 499859"/>
                      <a:gd name="connsiteY9" fmla="*/ 264627 h 757862"/>
                      <a:gd name="connsiteX10" fmla="*/ 132339 w 499859"/>
                      <a:gd name="connsiteY10" fmla="*/ 144847 h 757862"/>
                      <a:gd name="connsiteX0" fmla="*/ 132339 w 494259"/>
                      <a:gd name="connsiteY0" fmla="*/ 144847 h 757862"/>
                      <a:gd name="connsiteX1" fmla="*/ 107327 w 494259"/>
                      <a:gd name="connsiteY1" fmla="*/ 0 h 757862"/>
                      <a:gd name="connsiteX2" fmla="*/ 381229 w 494259"/>
                      <a:gd name="connsiteY2" fmla="*/ 2793 h 757862"/>
                      <a:gd name="connsiteX3" fmla="*/ 356164 w 494259"/>
                      <a:gd name="connsiteY3" fmla="*/ 136111 h 757862"/>
                      <a:gd name="connsiteX4" fmla="*/ 482150 w 494259"/>
                      <a:gd name="connsiteY4" fmla="*/ 274191 h 757862"/>
                      <a:gd name="connsiteX5" fmla="*/ 485063 w 494259"/>
                      <a:gd name="connsiteY5" fmla="*/ 423838 h 757862"/>
                      <a:gd name="connsiteX6" fmla="*/ 385532 w 494259"/>
                      <a:gd name="connsiteY6" fmla="*/ 757862 h 757862"/>
                      <a:gd name="connsiteX7" fmla="*/ 65899 w 494259"/>
                      <a:gd name="connsiteY7" fmla="*/ 755070 h 757862"/>
                      <a:gd name="connsiteX8" fmla="*/ 0 w 494259"/>
                      <a:gd name="connsiteY8" fmla="*/ 446175 h 757862"/>
                      <a:gd name="connsiteX9" fmla="*/ 29765 w 494259"/>
                      <a:gd name="connsiteY9" fmla="*/ 264627 h 757862"/>
                      <a:gd name="connsiteX10" fmla="*/ 132339 w 494259"/>
                      <a:gd name="connsiteY10" fmla="*/ 144847 h 757862"/>
                      <a:gd name="connsiteX0" fmla="*/ 132339 w 489449"/>
                      <a:gd name="connsiteY0" fmla="*/ 144847 h 757862"/>
                      <a:gd name="connsiteX1" fmla="*/ 107327 w 489449"/>
                      <a:gd name="connsiteY1" fmla="*/ 0 h 757862"/>
                      <a:gd name="connsiteX2" fmla="*/ 381229 w 489449"/>
                      <a:gd name="connsiteY2" fmla="*/ 2793 h 757862"/>
                      <a:gd name="connsiteX3" fmla="*/ 356164 w 489449"/>
                      <a:gd name="connsiteY3" fmla="*/ 136111 h 757862"/>
                      <a:gd name="connsiteX4" fmla="*/ 466385 w 489449"/>
                      <a:gd name="connsiteY4" fmla="*/ 267595 h 757862"/>
                      <a:gd name="connsiteX5" fmla="*/ 485063 w 489449"/>
                      <a:gd name="connsiteY5" fmla="*/ 423838 h 757862"/>
                      <a:gd name="connsiteX6" fmla="*/ 385532 w 489449"/>
                      <a:gd name="connsiteY6" fmla="*/ 757862 h 757862"/>
                      <a:gd name="connsiteX7" fmla="*/ 65899 w 489449"/>
                      <a:gd name="connsiteY7" fmla="*/ 755070 h 757862"/>
                      <a:gd name="connsiteX8" fmla="*/ 0 w 489449"/>
                      <a:gd name="connsiteY8" fmla="*/ 446175 h 757862"/>
                      <a:gd name="connsiteX9" fmla="*/ 29765 w 489449"/>
                      <a:gd name="connsiteY9" fmla="*/ 264627 h 757862"/>
                      <a:gd name="connsiteX10" fmla="*/ 132339 w 489449"/>
                      <a:gd name="connsiteY10" fmla="*/ 144847 h 757862"/>
                      <a:gd name="connsiteX0" fmla="*/ 132339 w 489449"/>
                      <a:gd name="connsiteY0" fmla="*/ 144847 h 757862"/>
                      <a:gd name="connsiteX1" fmla="*/ 107327 w 489449"/>
                      <a:gd name="connsiteY1" fmla="*/ 0 h 757862"/>
                      <a:gd name="connsiteX2" fmla="*/ 381229 w 489449"/>
                      <a:gd name="connsiteY2" fmla="*/ 2793 h 757862"/>
                      <a:gd name="connsiteX3" fmla="*/ 356164 w 489449"/>
                      <a:gd name="connsiteY3" fmla="*/ 136111 h 757862"/>
                      <a:gd name="connsiteX4" fmla="*/ 466385 w 489449"/>
                      <a:gd name="connsiteY4" fmla="*/ 267595 h 757862"/>
                      <a:gd name="connsiteX5" fmla="*/ 485063 w 489449"/>
                      <a:gd name="connsiteY5" fmla="*/ 423838 h 757862"/>
                      <a:gd name="connsiteX6" fmla="*/ 385532 w 489449"/>
                      <a:gd name="connsiteY6" fmla="*/ 757862 h 757862"/>
                      <a:gd name="connsiteX7" fmla="*/ 65899 w 489449"/>
                      <a:gd name="connsiteY7" fmla="*/ 755070 h 757862"/>
                      <a:gd name="connsiteX8" fmla="*/ 0 w 489449"/>
                      <a:gd name="connsiteY8" fmla="*/ 446175 h 757862"/>
                      <a:gd name="connsiteX9" fmla="*/ 29765 w 489449"/>
                      <a:gd name="connsiteY9" fmla="*/ 264627 h 757862"/>
                      <a:gd name="connsiteX10" fmla="*/ 132339 w 489449"/>
                      <a:gd name="connsiteY10" fmla="*/ 144847 h 757862"/>
                      <a:gd name="connsiteX0" fmla="*/ 132339 w 490139"/>
                      <a:gd name="connsiteY0" fmla="*/ 144847 h 757862"/>
                      <a:gd name="connsiteX1" fmla="*/ 107327 w 490139"/>
                      <a:gd name="connsiteY1" fmla="*/ 0 h 757862"/>
                      <a:gd name="connsiteX2" fmla="*/ 381229 w 490139"/>
                      <a:gd name="connsiteY2" fmla="*/ 2793 h 757862"/>
                      <a:gd name="connsiteX3" fmla="*/ 356164 w 490139"/>
                      <a:gd name="connsiteY3" fmla="*/ 136111 h 757862"/>
                      <a:gd name="connsiteX4" fmla="*/ 469537 w 490139"/>
                      <a:gd name="connsiteY4" fmla="*/ 276389 h 757862"/>
                      <a:gd name="connsiteX5" fmla="*/ 485063 w 490139"/>
                      <a:gd name="connsiteY5" fmla="*/ 423838 h 757862"/>
                      <a:gd name="connsiteX6" fmla="*/ 385532 w 490139"/>
                      <a:gd name="connsiteY6" fmla="*/ 757862 h 757862"/>
                      <a:gd name="connsiteX7" fmla="*/ 65899 w 490139"/>
                      <a:gd name="connsiteY7" fmla="*/ 755070 h 757862"/>
                      <a:gd name="connsiteX8" fmla="*/ 0 w 490139"/>
                      <a:gd name="connsiteY8" fmla="*/ 446175 h 757862"/>
                      <a:gd name="connsiteX9" fmla="*/ 29765 w 490139"/>
                      <a:gd name="connsiteY9" fmla="*/ 264627 h 757862"/>
                      <a:gd name="connsiteX10" fmla="*/ 132339 w 490139"/>
                      <a:gd name="connsiteY10" fmla="*/ 144847 h 757862"/>
                      <a:gd name="connsiteX0" fmla="*/ 132339 w 491878"/>
                      <a:gd name="connsiteY0" fmla="*/ 144847 h 757862"/>
                      <a:gd name="connsiteX1" fmla="*/ 107327 w 491878"/>
                      <a:gd name="connsiteY1" fmla="*/ 0 h 757862"/>
                      <a:gd name="connsiteX2" fmla="*/ 381229 w 491878"/>
                      <a:gd name="connsiteY2" fmla="*/ 2793 h 757862"/>
                      <a:gd name="connsiteX3" fmla="*/ 356164 w 491878"/>
                      <a:gd name="connsiteY3" fmla="*/ 136111 h 757862"/>
                      <a:gd name="connsiteX4" fmla="*/ 469537 w 491878"/>
                      <a:gd name="connsiteY4" fmla="*/ 276389 h 757862"/>
                      <a:gd name="connsiteX5" fmla="*/ 485063 w 491878"/>
                      <a:gd name="connsiteY5" fmla="*/ 423838 h 757862"/>
                      <a:gd name="connsiteX6" fmla="*/ 385532 w 491878"/>
                      <a:gd name="connsiteY6" fmla="*/ 757862 h 757862"/>
                      <a:gd name="connsiteX7" fmla="*/ 65899 w 491878"/>
                      <a:gd name="connsiteY7" fmla="*/ 755070 h 757862"/>
                      <a:gd name="connsiteX8" fmla="*/ 0 w 491878"/>
                      <a:gd name="connsiteY8" fmla="*/ 446175 h 757862"/>
                      <a:gd name="connsiteX9" fmla="*/ 29765 w 491878"/>
                      <a:gd name="connsiteY9" fmla="*/ 264627 h 757862"/>
                      <a:gd name="connsiteX10" fmla="*/ 132339 w 491878"/>
                      <a:gd name="connsiteY10" fmla="*/ 144847 h 757862"/>
                      <a:gd name="connsiteX0" fmla="*/ 132339 w 491878"/>
                      <a:gd name="connsiteY0" fmla="*/ 144847 h 757862"/>
                      <a:gd name="connsiteX1" fmla="*/ 107327 w 491878"/>
                      <a:gd name="connsiteY1" fmla="*/ 0 h 757862"/>
                      <a:gd name="connsiteX2" fmla="*/ 381229 w 491878"/>
                      <a:gd name="connsiteY2" fmla="*/ 2793 h 757862"/>
                      <a:gd name="connsiteX3" fmla="*/ 356164 w 491878"/>
                      <a:gd name="connsiteY3" fmla="*/ 136111 h 757862"/>
                      <a:gd name="connsiteX4" fmla="*/ 469537 w 491878"/>
                      <a:gd name="connsiteY4" fmla="*/ 276389 h 757862"/>
                      <a:gd name="connsiteX5" fmla="*/ 485064 w 491878"/>
                      <a:gd name="connsiteY5" fmla="*/ 445826 h 757862"/>
                      <a:gd name="connsiteX6" fmla="*/ 385532 w 491878"/>
                      <a:gd name="connsiteY6" fmla="*/ 757862 h 757862"/>
                      <a:gd name="connsiteX7" fmla="*/ 65899 w 491878"/>
                      <a:gd name="connsiteY7" fmla="*/ 755070 h 757862"/>
                      <a:gd name="connsiteX8" fmla="*/ 0 w 491878"/>
                      <a:gd name="connsiteY8" fmla="*/ 446175 h 757862"/>
                      <a:gd name="connsiteX9" fmla="*/ 29765 w 491878"/>
                      <a:gd name="connsiteY9" fmla="*/ 264627 h 757862"/>
                      <a:gd name="connsiteX10" fmla="*/ 132339 w 491878"/>
                      <a:gd name="connsiteY10" fmla="*/ 144847 h 757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1878" h="757862">
                        <a:moveTo>
                          <a:pt x="132339" y="144847"/>
                        </a:moveTo>
                        <a:cubicBezTo>
                          <a:pt x="132339" y="96070"/>
                          <a:pt x="58550" y="0"/>
                          <a:pt x="107327" y="0"/>
                        </a:cubicBezTo>
                        <a:lnTo>
                          <a:pt x="381229" y="2793"/>
                        </a:lnTo>
                        <a:cubicBezTo>
                          <a:pt x="430006" y="2793"/>
                          <a:pt x="341446" y="90512"/>
                          <a:pt x="356164" y="136111"/>
                        </a:cubicBezTo>
                        <a:cubicBezTo>
                          <a:pt x="370882" y="181710"/>
                          <a:pt x="402047" y="192347"/>
                          <a:pt x="469537" y="276389"/>
                        </a:cubicBezTo>
                        <a:cubicBezTo>
                          <a:pt x="490317" y="341725"/>
                          <a:pt x="499065" y="365581"/>
                          <a:pt x="485064" y="445826"/>
                        </a:cubicBezTo>
                        <a:cubicBezTo>
                          <a:pt x="471063" y="526072"/>
                          <a:pt x="434309" y="757862"/>
                          <a:pt x="385532" y="757862"/>
                        </a:cubicBezTo>
                        <a:lnTo>
                          <a:pt x="65899" y="755070"/>
                        </a:lnTo>
                        <a:cubicBezTo>
                          <a:pt x="17122" y="755070"/>
                          <a:pt x="0" y="494952"/>
                          <a:pt x="0" y="446175"/>
                        </a:cubicBezTo>
                        <a:cubicBezTo>
                          <a:pt x="3125" y="367791"/>
                          <a:pt x="9578" y="308798"/>
                          <a:pt x="29765" y="264627"/>
                        </a:cubicBezTo>
                        <a:cubicBezTo>
                          <a:pt x="88954" y="182972"/>
                          <a:pt x="129182" y="192308"/>
                          <a:pt x="132339" y="14484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4000">
                        <a:schemeClr val="bg1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0" scaled="0"/>
                    <a:tileRect/>
                  </a:gradFill>
                  <a:ln w="2222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24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00760263-3789-0182-37DC-73211CDB40C4}"/>
                      </a:ext>
                    </a:extLst>
                  </p:cNvPr>
                  <p:cNvSpPr/>
                  <p:nvPr/>
                </p:nvSpPr>
                <p:spPr>
                  <a:xfrm>
                    <a:off x="2786350" y="2570289"/>
                    <a:ext cx="390964" cy="80993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altLang="ja-JP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6" name="正方形/長方形 45">
                    <a:extLst>
                      <a:ext uri="{FF2B5EF4-FFF2-40B4-BE49-F238E27FC236}">
                        <a16:creationId xmlns:a16="http://schemas.microsoft.com/office/drawing/2014/main" id="{BB22D587-BD59-0AD9-3CB1-EF02E91D1C4C}"/>
                      </a:ext>
                    </a:extLst>
                  </p:cNvPr>
                  <p:cNvSpPr/>
                  <p:nvPr/>
                </p:nvSpPr>
                <p:spPr>
                  <a:xfrm rot="1282211">
                    <a:off x="2873577" y="2713823"/>
                    <a:ext cx="390964" cy="6749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altLang="ja-JP" sz="1400" dirty="0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7" name="角丸四角形 19">
                    <a:extLst>
                      <a:ext uri="{FF2B5EF4-FFF2-40B4-BE49-F238E27FC236}">
                        <a16:creationId xmlns:a16="http://schemas.microsoft.com/office/drawing/2014/main" id="{5B3F743A-A7AA-09E0-76F8-515040E3BA6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99275" y="2902933"/>
                    <a:ext cx="330034" cy="281818"/>
                  </a:xfrm>
                  <a:custGeom>
                    <a:avLst/>
                    <a:gdLst>
                      <a:gd name="connsiteX0" fmla="*/ 0 w 529903"/>
                      <a:gd name="connsiteY0" fmla="*/ 88319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529903 w 529903"/>
                      <a:gd name="connsiteY3" fmla="*/ 88319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0 w 529903"/>
                      <a:gd name="connsiteY8" fmla="*/ 88319 h 1046491"/>
                      <a:gd name="connsiteX0" fmla="*/ 0 w 529903"/>
                      <a:gd name="connsiteY0" fmla="*/ 88319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463536 w 529903"/>
                      <a:gd name="connsiteY3" fmla="*/ 390661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0 w 529903"/>
                      <a:gd name="connsiteY8" fmla="*/ 88319 h 1046491"/>
                      <a:gd name="connsiteX0" fmla="*/ 66368 w 529903"/>
                      <a:gd name="connsiteY0" fmla="*/ 449654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463536 w 529903"/>
                      <a:gd name="connsiteY3" fmla="*/ 390661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66368 w 529903"/>
                      <a:gd name="connsiteY8" fmla="*/ 449654 h 1046491"/>
                      <a:gd name="connsiteX0" fmla="*/ 66368 w 529903"/>
                      <a:gd name="connsiteY0" fmla="*/ 449654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389794 w 529903"/>
                      <a:gd name="connsiteY3" fmla="*/ 427532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66368 w 529903"/>
                      <a:gd name="connsiteY8" fmla="*/ 449654 h 1046491"/>
                      <a:gd name="connsiteX0" fmla="*/ 140110 w 529903"/>
                      <a:gd name="connsiteY0" fmla="*/ 486525 h 1046491"/>
                      <a:gd name="connsiteX1" fmla="*/ 88319 w 529903"/>
                      <a:gd name="connsiteY1" fmla="*/ 0 h 1046491"/>
                      <a:gd name="connsiteX2" fmla="*/ 441584 w 529903"/>
                      <a:gd name="connsiteY2" fmla="*/ 0 h 1046491"/>
                      <a:gd name="connsiteX3" fmla="*/ 389794 w 529903"/>
                      <a:gd name="connsiteY3" fmla="*/ 427532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140110 w 529903"/>
                      <a:gd name="connsiteY8" fmla="*/ 486525 h 1046491"/>
                      <a:gd name="connsiteX0" fmla="*/ 140110 w 529903"/>
                      <a:gd name="connsiteY0" fmla="*/ 486525 h 1046491"/>
                      <a:gd name="connsiteX1" fmla="*/ 88319 w 529903"/>
                      <a:gd name="connsiteY1" fmla="*/ 0 h 1046491"/>
                      <a:gd name="connsiteX2" fmla="*/ 463707 w 529903"/>
                      <a:gd name="connsiteY2" fmla="*/ 162233 h 1046491"/>
                      <a:gd name="connsiteX3" fmla="*/ 389794 w 529903"/>
                      <a:gd name="connsiteY3" fmla="*/ 427532 h 1046491"/>
                      <a:gd name="connsiteX4" fmla="*/ 529903 w 529903"/>
                      <a:gd name="connsiteY4" fmla="*/ 958172 h 1046491"/>
                      <a:gd name="connsiteX5" fmla="*/ 441584 w 529903"/>
                      <a:gd name="connsiteY5" fmla="*/ 1046491 h 1046491"/>
                      <a:gd name="connsiteX6" fmla="*/ 88319 w 529903"/>
                      <a:gd name="connsiteY6" fmla="*/ 1046491 h 1046491"/>
                      <a:gd name="connsiteX7" fmla="*/ 0 w 529903"/>
                      <a:gd name="connsiteY7" fmla="*/ 958172 h 1046491"/>
                      <a:gd name="connsiteX8" fmla="*/ 140110 w 529903"/>
                      <a:gd name="connsiteY8" fmla="*/ 486525 h 1046491"/>
                      <a:gd name="connsiteX0" fmla="*/ 140110 w 529903"/>
                      <a:gd name="connsiteY0" fmla="*/ 324293 h 884259"/>
                      <a:gd name="connsiteX1" fmla="*/ 95693 w 529903"/>
                      <a:gd name="connsiteY1" fmla="*/ 0 h 884259"/>
                      <a:gd name="connsiteX2" fmla="*/ 463707 w 529903"/>
                      <a:gd name="connsiteY2" fmla="*/ 1 h 884259"/>
                      <a:gd name="connsiteX3" fmla="*/ 389794 w 529903"/>
                      <a:gd name="connsiteY3" fmla="*/ 265300 h 884259"/>
                      <a:gd name="connsiteX4" fmla="*/ 529903 w 529903"/>
                      <a:gd name="connsiteY4" fmla="*/ 795940 h 884259"/>
                      <a:gd name="connsiteX5" fmla="*/ 441584 w 529903"/>
                      <a:gd name="connsiteY5" fmla="*/ 884259 h 884259"/>
                      <a:gd name="connsiteX6" fmla="*/ 88319 w 529903"/>
                      <a:gd name="connsiteY6" fmla="*/ 884259 h 884259"/>
                      <a:gd name="connsiteX7" fmla="*/ 0 w 529903"/>
                      <a:gd name="connsiteY7" fmla="*/ 795940 h 884259"/>
                      <a:gd name="connsiteX8" fmla="*/ 140110 w 529903"/>
                      <a:gd name="connsiteY8" fmla="*/ 324293 h 884259"/>
                      <a:gd name="connsiteX0" fmla="*/ 162232 w 529903"/>
                      <a:gd name="connsiteY0" fmla="*/ 324293 h 884259"/>
                      <a:gd name="connsiteX1" fmla="*/ 95693 w 529903"/>
                      <a:gd name="connsiteY1" fmla="*/ 0 h 884259"/>
                      <a:gd name="connsiteX2" fmla="*/ 463707 w 529903"/>
                      <a:gd name="connsiteY2" fmla="*/ 1 h 884259"/>
                      <a:gd name="connsiteX3" fmla="*/ 389794 w 529903"/>
                      <a:gd name="connsiteY3" fmla="*/ 265300 h 884259"/>
                      <a:gd name="connsiteX4" fmla="*/ 529903 w 529903"/>
                      <a:gd name="connsiteY4" fmla="*/ 795940 h 884259"/>
                      <a:gd name="connsiteX5" fmla="*/ 441584 w 529903"/>
                      <a:gd name="connsiteY5" fmla="*/ 884259 h 884259"/>
                      <a:gd name="connsiteX6" fmla="*/ 88319 w 529903"/>
                      <a:gd name="connsiteY6" fmla="*/ 884259 h 884259"/>
                      <a:gd name="connsiteX7" fmla="*/ 0 w 529903"/>
                      <a:gd name="connsiteY7" fmla="*/ 795940 h 884259"/>
                      <a:gd name="connsiteX8" fmla="*/ 162232 w 529903"/>
                      <a:gd name="connsiteY8" fmla="*/ 324293 h 884259"/>
                      <a:gd name="connsiteX0" fmla="*/ 162232 w 529903"/>
                      <a:gd name="connsiteY0" fmla="*/ 324293 h 884259"/>
                      <a:gd name="connsiteX1" fmla="*/ 95693 w 529903"/>
                      <a:gd name="connsiteY1" fmla="*/ 0 h 884259"/>
                      <a:gd name="connsiteX2" fmla="*/ 399912 w 529903"/>
                      <a:gd name="connsiteY2" fmla="*/ 23090 h 884259"/>
                      <a:gd name="connsiteX3" fmla="*/ 389794 w 529903"/>
                      <a:gd name="connsiteY3" fmla="*/ 265300 h 884259"/>
                      <a:gd name="connsiteX4" fmla="*/ 529903 w 529903"/>
                      <a:gd name="connsiteY4" fmla="*/ 795940 h 884259"/>
                      <a:gd name="connsiteX5" fmla="*/ 441584 w 529903"/>
                      <a:gd name="connsiteY5" fmla="*/ 884259 h 884259"/>
                      <a:gd name="connsiteX6" fmla="*/ 88319 w 529903"/>
                      <a:gd name="connsiteY6" fmla="*/ 884259 h 884259"/>
                      <a:gd name="connsiteX7" fmla="*/ 0 w 529903"/>
                      <a:gd name="connsiteY7" fmla="*/ 795940 h 884259"/>
                      <a:gd name="connsiteX8" fmla="*/ 162232 w 529903"/>
                      <a:gd name="connsiteY8" fmla="*/ 324293 h 884259"/>
                      <a:gd name="connsiteX0" fmla="*/ 162232 w 529903"/>
                      <a:gd name="connsiteY0" fmla="*/ 301203 h 861169"/>
                      <a:gd name="connsiteX1" fmla="*/ 122274 w 529903"/>
                      <a:gd name="connsiteY1" fmla="*/ 11544 h 861169"/>
                      <a:gd name="connsiteX2" fmla="*/ 399912 w 529903"/>
                      <a:gd name="connsiteY2" fmla="*/ 0 h 861169"/>
                      <a:gd name="connsiteX3" fmla="*/ 389794 w 529903"/>
                      <a:gd name="connsiteY3" fmla="*/ 242210 h 861169"/>
                      <a:gd name="connsiteX4" fmla="*/ 529903 w 529903"/>
                      <a:gd name="connsiteY4" fmla="*/ 772850 h 861169"/>
                      <a:gd name="connsiteX5" fmla="*/ 441584 w 529903"/>
                      <a:gd name="connsiteY5" fmla="*/ 861169 h 861169"/>
                      <a:gd name="connsiteX6" fmla="*/ 88319 w 529903"/>
                      <a:gd name="connsiteY6" fmla="*/ 861169 h 861169"/>
                      <a:gd name="connsiteX7" fmla="*/ 0 w 529903"/>
                      <a:gd name="connsiteY7" fmla="*/ 772850 h 861169"/>
                      <a:gd name="connsiteX8" fmla="*/ 162232 w 529903"/>
                      <a:gd name="connsiteY8" fmla="*/ 301203 h 861169"/>
                      <a:gd name="connsiteX0" fmla="*/ 162232 w 529903"/>
                      <a:gd name="connsiteY0" fmla="*/ 301204 h 861170"/>
                      <a:gd name="connsiteX1" fmla="*/ 122274 w 529903"/>
                      <a:gd name="connsiteY1" fmla="*/ 0 h 861170"/>
                      <a:gd name="connsiteX2" fmla="*/ 399912 w 529903"/>
                      <a:gd name="connsiteY2" fmla="*/ 1 h 861170"/>
                      <a:gd name="connsiteX3" fmla="*/ 389794 w 529903"/>
                      <a:gd name="connsiteY3" fmla="*/ 242211 h 861170"/>
                      <a:gd name="connsiteX4" fmla="*/ 529903 w 529903"/>
                      <a:gd name="connsiteY4" fmla="*/ 772851 h 861170"/>
                      <a:gd name="connsiteX5" fmla="*/ 441584 w 529903"/>
                      <a:gd name="connsiteY5" fmla="*/ 861170 h 861170"/>
                      <a:gd name="connsiteX6" fmla="*/ 88319 w 529903"/>
                      <a:gd name="connsiteY6" fmla="*/ 861170 h 861170"/>
                      <a:gd name="connsiteX7" fmla="*/ 0 w 529903"/>
                      <a:gd name="connsiteY7" fmla="*/ 772851 h 861170"/>
                      <a:gd name="connsiteX8" fmla="*/ 162232 w 529903"/>
                      <a:gd name="connsiteY8" fmla="*/ 301204 h 861170"/>
                      <a:gd name="connsiteX0" fmla="*/ 162232 w 529903"/>
                      <a:gd name="connsiteY0" fmla="*/ 301204 h 861170"/>
                      <a:gd name="connsiteX1" fmla="*/ 122274 w 529903"/>
                      <a:gd name="connsiteY1" fmla="*/ 0 h 861170"/>
                      <a:gd name="connsiteX2" fmla="*/ 414859 w 529903"/>
                      <a:gd name="connsiteY2" fmla="*/ 108893 h 861170"/>
                      <a:gd name="connsiteX3" fmla="*/ 389794 w 529903"/>
                      <a:gd name="connsiteY3" fmla="*/ 242211 h 861170"/>
                      <a:gd name="connsiteX4" fmla="*/ 529903 w 529903"/>
                      <a:gd name="connsiteY4" fmla="*/ 772851 h 861170"/>
                      <a:gd name="connsiteX5" fmla="*/ 441584 w 529903"/>
                      <a:gd name="connsiteY5" fmla="*/ 861170 h 861170"/>
                      <a:gd name="connsiteX6" fmla="*/ 88319 w 529903"/>
                      <a:gd name="connsiteY6" fmla="*/ 861170 h 861170"/>
                      <a:gd name="connsiteX7" fmla="*/ 0 w 529903"/>
                      <a:gd name="connsiteY7" fmla="*/ 772851 h 861170"/>
                      <a:gd name="connsiteX8" fmla="*/ 162232 w 529903"/>
                      <a:gd name="connsiteY8" fmla="*/ 301204 h 861170"/>
                      <a:gd name="connsiteX0" fmla="*/ 162232 w 529903"/>
                      <a:gd name="connsiteY0" fmla="*/ 195104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2232 w 529903"/>
                      <a:gd name="connsiteY8" fmla="*/ 195104 h 755070"/>
                      <a:gd name="connsiteX0" fmla="*/ 165969 w 529903"/>
                      <a:gd name="connsiteY0" fmla="*/ 169976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5969 w 529903"/>
                      <a:gd name="connsiteY8" fmla="*/ 169976 h 755070"/>
                      <a:gd name="connsiteX0" fmla="*/ 165969 w 529903"/>
                      <a:gd name="connsiteY0" fmla="*/ 150431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5969 w 529903"/>
                      <a:gd name="connsiteY8" fmla="*/ 150431 h 755070"/>
                      <a:gd name="connsiteX0" fmla="*/ 165969 w 529903"/>
                      <a:gd name="connsiteY0" fmla="*/ 150431 h 755070"/>
                      <a:gd name="connsiteX1" fmla="*/ 126010 w 529903"/>
                      <a:gd name="connsiteY1" fmla="*/ 0 h 755070"/>
                      <a:gd name="connsiteX2" fmla="*/ 414859 w 529903"/>
                      <a:gd name="connsiteY2" fmla="*/ 2793 h 755070"/>
                      <a:gd name="connsiteX3" fmla="*/ 389794 w 529903"/>
                      <a:gd name="connsiteY3" fmla="*/ 136111 h 755070"/>
                      <a:gd name="connsiteX4" fmla="*/ 529903 w 529903"/>
                      <a:gd name="connsiteY4" fmla="*/ 666751 h 755070"/>
                      <a:gd name="connsiteX5" fmla="*/ 441584 w 529903"/>
                      <a:gd name="connsiteY5" fmla="*/ 755070 h 755070"/>
                      <a:gd name="connsiteX6" fmla="*/ 88319 w 529903"/>
                      <a:gd name="connsiteY6" fmla="*/ 755070 h 755070"/>
                      <a:gd name="connsiteX7" fmla="*/ 0 w 529903"/>
                      <a:gd name="connsiteY7" fmla="*/ 666751 h 755070"/>
                      <a:gd name="connsiteX8" fmla="*/ 165969 w 529903"/>
                      <a:gd name="connsiteY8" fmla="*/ 150431 h 755070"/>
                      <a:gd name="connsiteX0" fmla="*/ 165969 w 531001"/>
                      <a:gd name="connsiteY0" fmla="*/ 150431 h 755070"/>
                      <a:gd name="connsiteX1" fmla="*/ 126010 w 531001"/>
                      <a:gd name="connsiteY1" fmla="*/ 0 h 755070"/>
                      <a:gd name="connsiteX2" fmla="*/ 414859 w 531001"/>
                      <a:gd name="connsiteY2" fmla="*/ 2793 h 755070"/>
                      <a:gd name="connsiteX3" fmla="*/ 389794 w 531001"/>
                      <a:gd name="connsiteY3" fmla="*/ 136111 h 755070"/>
                      <a:gd name="connsiteX4" fmla="*/ 484485 w 531001"/>
                      <a:gd name="connsiteY4" fmla="*/ 279182 h 755070"/>
                      <a:gd name="connsiteX5" fmla="*/ 529903 w 531001"/>
                      <a:gd name="connsiteY5" fmla="*/ 666751 h 755070"/>
                      <a:gd name="connsiteX6" fmla="*/ 441584 w 531001"/>
                      <a:gd name="connsiteY6" fmla="*/ 755070 h 755070"/>
                      <a:gd name="connsiteX7" fmla="*/ 88319 w 531001"/>
                      <a:gd name="connsiteY7" fmla="*/ 755070 h 755070"/>
                      <a:gd name="connsiteX8" fmla="*/ 0 w 531001"/>
                      <a:gd name="connsiteY8" fmla="*/ 666751 h 755070"/>
                      <a:gd name="connsiteX9" fmla="*/ 165969 w 531001"/>
                      <a:gd name="connsiteY9" fmla="*/ 150431 h 755070"/>
                      <a:gd name="connsiteX0" fmla="*/ 165969 w 531001"/>
                      <a:gd name="connsiteY0" fmla="*/ 150431 h 755070"/>
                      <a:gd name="connsiteX1" fmla="*/ 126010 w 531001"/>
                      <a:gd name="connsiteY1" fmla="*/ 0 h 755070"/>
                      <a:gd name="connsiteX2" fmla="*/ 414859 w 531001"/>
                      <a:gd name="connsiteY2" fmla="*/ 2793 h 755070"/>
                      <a:gd name="connsiteX3" fmla="*/ 389794 w 531001"/>
                      <a:gd name="connsiteY3" fmla="*/ 136111 h 755070"/>
                      <a:gd name="connsiteX4" fmla="*/ 484485 w 531001"/>
                      <a:gd name="connsiteY4" fmla="*/ 279182 h 755070"/>
                      <a:gd name="connsiteX5" fmla="*/ 529903 w 531001"/>
                      <a:gd name="connsiteY5" fmla="*/ 666751 h 755070"/>
                      <a:gd name="connsiteX6" fmla="*/ 441584 w 531001"/>
                      <a:gd name="connsiteY6" fmla="*/ 755070 h 755070"/>
                      <a:gd name="connsiteX7" fmla="*/ 88319 w 531001"/>
                      <a:gd name="connsiteY7" fmla="*/ 755070 h 755070"/>
                      <a:gd name="connsiteX8" fmla="*/ 0 w 531001"/>
                      <a:gd name="connsiteY8" fmla="*/ 666751 h 755070"/>
                      <a:gd name="connsiteX9" fmla="*/ 73437 w 531001"/>
                      <a:gd name="connsiteY9" fmla="*/ 270804 h 755070"/>
                      <a:gd name="connsiteX10" fmla="*/ 165969 w 531001"/>
                      <a:gd name="connsiteY10" fmla="*/ 150431 h 755070"/>
                      <a:gd name="connsiteX0" fmla="*/ 132339 w 497371"/>
                      <a:gd name="connsiteY0" fmla="*/ 150431 h 755070"/>
                      <a:gd name="connsiteX1" fmla="*/ 92380 w 497371"/>
                      <a:gd name="connsiteY1" fmla="*/ 0 h 755070"/>
                      <a:gd name="connsiteX2" fmla="*/ 381229 w 497371"/>
                      <a:gd name="connsiteY2" fmla="*/ 2793 h 755070"/>
                      <a:gd name="connsiteX3" fmla="*/ 356164 w 497371"/>
                      <a:gd name="connsiteY3" fmla="*/ 136111 h 755070"/>
                      <a:gd name="connsiteX4" fmla="*/ 450855 w 497371"/>
                      <a:gd name="connsiteY4" fmla="*/ 279182 h 755070"/>
                      <a:gd name="connsiteX5" fmla="*/ 496273 w 497371"/>
                      <a:gd name="connsiteY5" fmla="*/ 666751 h 755070"/>
                      <a:gd name="connsiteX6" fmla="*/ 407954 w 497371"/>
                      <a:gd name="connsiteY6" fmla="*/ 755070 h 755070"/>
                      <a:gd name="connsiteX7" fmla="*/ 54689 w 497371"/>
                      <a:gd name="connsiteY7" fmla="*/ 755070 h 755070"/>
                      <a:gd name="connsiteX8" fmla="*/ 0 w 497371"/>
                      <a:gd name="connsiteY8" fmla="*/ 446175 h 755070"/>
                      <a:gd name="connsiteX9" fmla="*/ 39807 w 497371"/>
                      <a:gd name="connsiteY9" fmla="*/ 270804 h 755070"/>
                      <a:gd name="connsiteX10" fmla="*/ 132339 w 497371"/>
                      <a:gd name="connsiteY10" fmla="*/ 150431 h 755070"/>
                      <a:gd name="connsiteX0" fmla="*/ 132339 w 486649"/>
                      <a:gd name="connsiteY0" fmla="*/ 150431 h 755070"/>
                      <a:gd name="connsiteX1" fmla="*/ 92380 w 486649"/>
                      <a:gd name="connsiteY1" fmla="*/ 0 h 755070"/>
                      <a:gd name="connsiteX2" fmla="*/ 381229 w 486649"/>
                      <a:gd name="connsiteY2" fmla="*/ 2793 h 755070"/>
                      <a:gd name="connsiteX3" fmla="*/ 356164 w 486649"/>
                      <a:gd name="connsiteY3" fmla="*/ 136111 h 755070"/>
                      <a:gd name="connsiteX4" fmla="*/ 450855 w 486649"/>
                      <a:gd name="connsiteY4" fmla="*/ 279182 h 755070"/>
                      <a:gd name="connsiteX5" fmla="*/ 485063 w 486649"/>
                      <a:gd name="connsiteY5" fmla="*/ 423838 h 755070"/>
                      <a:gd name="connsiteX6" fmla="*/ 407954 w 486649"/>
                      <a:gd name="connsiteY6" fmla="*/ 755070 h 755070"/>
                      <a:gd name="connsiteX7" fmla="*/ 54689 w 486649"/>
                      <a:gd name="connsiteY7" fmla="*/ 755070 h 755070"/>
                      <a:gd name="connsiteX8" fmla="*/ 0 w 486649"/>
                      <a:gd name="connsiteY8" fmla="*/ 446175 h 755070"/>
                      <a:gd name="connsiteX9" fmla="*/ 39807 w 486649"/>
                      <a:gd name="connsiteY9" fmla="*/ 270804 h 755070"/>
                      <a:gd name="connsiteX10" fmla="*/ 132339 w 486649"/>
                      <a:gd name="connsiteY10" fmla="*/ 150431 h 755070"/>
                      <a:gd name="connsiteX0" fmla="*/ 132339 w 488563"/>
                      <a:gd name="connsiteY0" fmla="*/ 150431 h 755070"/>
                      <a:gd name="connsiteX1" fmla="*/ 92380 w 488563"/>
                      <a:gd name="connsiteY1" fmla="*/ 0 h 755070"/>
                      <a:gd name="connsiteX2" fmla="*/ 381229 w 488563"/>
                      <a:gd name="connsiteY2" fmla="*/ 2793 h 755070"/>
                      <a:gd name="connsiteX3" fmla="*/ 356164 w 488563"/>
                      <a:gd name="connsiteY3" fmla="*/ 136111 h 755070"/>
                      <a:gd name="connsiteX4" fmla="*/ 462065 w 488563"/>
                      <a:gd name="connsiteY4" fmla="*/ 276390 h 755070"/>
                      <a:gd name="connsiteX5" fmla="*/ 485063 w 488563"/>
                      <a:gd name="connsiteY5" fmla="*/ 423838 h 755070"/>
                      <a:gd name="connsiteX6" fmla="*/ 407954 w 488563"/>
                      <a:gd name="connsiteY6" fmla="*/ 755070 h 755070"/>
                      <a:gd name="connsiteX7" fmla="*/ 54689 w 488563"/>
                      <a:gd name="connsiteY7" fmla="*/ 755070 h 755070"/>
                      <a:gd name="connsiteX8" fmla="*/ 0 w 488563"/>
                      <a:gd name="connsiteY8" fmla="*/ 446175 h 755070"/>
                      <a:gd name="connsiteX9" fmla="*/ 39807 w 488563"/>
                      <a:gd name="connsiteY9" fmla="*/ 270804 h 755070"/>
                      <a:gd name="connsiteX10" fmla="*/ 132339 w 488563"/>
                      <a:gd name="connsiteY10" fmla="*/ 150431 h 755070"/>
                      <a:gd name="connsiteX0" fmla="*/ 132339 w 488563"/>
                      <a:gd name="connsiteY0" fmla="*/ 150431 h 755070"/>
                      <a:gd name="connsiteX1" fmla="*/ 92380 w 488563"/>
                      <a:gd name="connsiteY1" fmla="*/ 0 h 755070"/>
                      <a:gd name="connsiteX2" fmla="*/ 381229 w 488563"/>
                      <a:gd name="connsiteY2" fmla="*/ 2793 h 755070"/>
                      <a:gd name="connsiteX3" fmla="*/ 356164 w 488563"/>
                      <a:gd name="connsiteY3" fmla="*/ 136111 h 755070"/>
                      <a:gd name="connsiteX4" fmla="*/ 462065 w 488563"/>
                      <a:gd name="connsiteY4" fmla="*/ 276390 h 755070"/>
                      <a:gd name="connsiteX5" fmla="*/ 485063 w 488563"/>
                      <a:gd name="connsiteY5" fmla="*/ 423838 h 755070"/>
                      <a:gd name="connsiteX6" fmla="*/ 407954 w 488563"/>
                      <a:gd name="connsiteY6" fmla="*/ 755070 h 755070"/>
                      <a:gd name="connsiteX7" fmla="*/ 65899 w 488563"/>
                      <a:gd name="connsiteY7" fmla="*/ 755070 h 755070"/>
                      <a:gd name="connsiteX8" fmla="*/ 0 w 488563"/>
                      <a:gd name="connsiteY8" fmla="*/ 446175 h 755070"/>
                      <a:gd name="connsiteX9" fmla="*/ 39807 w 488563"/>
                      <a:gd name="connsiteY9" fmla="*/ 270804 h 755070"/>
                      <a:gd name="connsiteX10" fmla="*/ 132339 w 488563"/>
                      <a:gd name="connsiteY10" fmla="*/ 150431 h 755070"/>
                      <a:gd name="connsiteX0" fmla="*/ 132339 w 490175"/>
                      <a:gd name="connsiteY0" fmla="*/ 150431 h 757862"/>
                      <a:gd name="connsiteX1" fmla="*/ 92380 w 490175"/>
                      <a:gd name="connsiteY1" fmla="*/ 0 h 757862"/>
                      <a:gd name="connsiteX2" fmla="*/ 381229 w 490175"/>
                      <a:gd name="connsiteY2" fmla="*/ 2793 h 757862"/>
                      <a:gd name="connsiteX3" fmla="*/ 356164 w 490175"/>
                      <a:gd name="connsiteY3" fmla="*/ 136111 h 757862"/>
                      <a:gd name="connsiteX4" fmla="*/ 462065 w 490175"/>
                      <a:gd name="connsiteY4" fmla="*/ 276390 h 757862"/>
                      <a:gd name="connsiteX5" fmla="*/ 485063 w 490175"/>
                      <a:gd name="connsiteY5" fmla="*/ 423838 h 757862"/>
                      <a:gd name="connsiteX6" fmla="*/ 385532 w 490175"/>
                      <a:gd name="connsiteY6" fmla="*/ 757862 h 757862"/>
                      <a:gd name="connsiteX7" fmla="*/ 65899 w 490175"/>
                      <a:gd name="connsiteY7" fmla="*/ 755070 h 757862"/>
                      <a:gd name="connsiteX8" fmla="*/ 0 w 490175"/>
                      <a:gd name="connsiteY8" fmla="*/ 446175 h 757862"/>
                      <a:gd name="connsiteX9" fmla="*/ 39807 w 490175"/>
                      <a:gd name="connsiteY9" fmla="*/ 270804 h 757862"/>
                      <a:gd name="connsiteX10" fmla="*/ 132339 w 490175"/>
                      <a:gd name="connsiteY10" fmla="*/ 150431 h 757862"/>
                      <a:gd name="connsiteX0" fmla="*/ 132339 w 492480"/>
                      <a:gd name="connsiteY0" fmla="*/ 150431 h 757862"/>
                      <a:gd name="connsiteX1" fmla="*/ 92380 w 492480"/>
                      <a:gd name="connsiteY1" fmla="*/ 0 h 757862"/>
                      <a:gd name="connsiteX2" fmla="*/ 381229 w 492480"/>
                      <a:gd name="connsiteY2" fmla="*/ 2793 h 757862"/>
                      <a:gd name="connsiteX3" fmla="*/ 356164 w 492480"/>
                      <a:gd name="connsiteY3" fmla="*/ 136111 h 757862"/>
                      <a:gd name="connsiteX4" fmla="*/ 469539 w 492480"/>
                      <a:gd name="connsiteY4" fmla="*/ 276390 h 757862"/>
                      <a:gd name="connsiteX5" fmla="*/ 485063 w 492480"/>
                      <a:gd name="connsiteY5" fmla="*/ 423838 h 757862"/>
                      <a:gd name="connsiteX6" fmla="*/ 385532 w 492480"/>
                      <a:gd name="connsiteY6" fmla="*/ 757862 h 757862"/>
                      <a:gd name="connsiteX7" fmla="*/ 65899 w 492480"/>
                      <a:gd name="connsiteY7" fmla="*/ 755070 h 757862"/>
                      <a:gd name="connsiteX8" fmla="*/ 0 w 492480"/>
                      <a:gd name="connsiteY8" fmla="*/ 446175 h 757862"/>
                      <a:gd name="connsiteX9" fmla="*/ 39807 w 492480"/>
                      <a:gd name="connsiteY9" fmla="*/ 270804 h 757862"/>
                      <a:gd name="connsiteX10" fmla="*/ 132339 w 492480"/>
                      <a:gd name="connsiteY10" fmla="*/ 150431 h 757862"/>
                      <a:gd name="connsiteX0" fmla="*/ 132339 w 492480"/>
                      <a:gd name="connsiteY0" fmla="*/ 150431 h 757862"/>
                      <a:gd name="connsiteX1" fmla="*/ 92380 w 492480"/>
                      <a:gd name="connsiteY1" fmla="*/ 0 h 757862"/>
                      <a:gd name="connsiteX2" fmla="*/ 381229 w 492480"/>
                      <a:gd name="connsiteY2" fmla="*/ 2793 h 757862"/>
                      <a:gd name="connsiteX3" fmla="*/ 356164 w 492480"/>
                      <a:gd name="connsiteY3" fmla="*/ 136111 h 757862"/>
                      <a:gd name="connsiteX4" fmla="*/ 469539 w 492480"/>
                      <a:gd name="connsiteY4" fmla="*/ 276390 h 757862"/>
                      <a:gd name="connsiteX5" fmla="*/ 485063 w 492480"/>
                      <a:gd name="connsiteY5" fmla="*/ 423838 h 757862"/>
                      <a:gd name="connsiteX6" fmla="*/ 385532 w 492480"/>
                      <a:gd name="connsiteY6" fmla="*/ 757862 h 757862"/>
                      <a:gd name="connsiteX7" fmla="*/ 65899 w 492480"/>
                      <a:gd name="connsiteY7" fmla="*/ 755070 h 757862"/>
                      <a:gd name="connsiteX8" fmla="*/ 0 w 492480"/>
                      <a:gd name="connsiteY8" fmla="*/ 446175 h 757862"/>
                      <a:gd name="connsiteX9" fmla="*/ 36071 w 492480"/>
                      <a:gd name="connsiteY9" fmla="*/ 262428 h 757862"/>
                      <a:gd name="connsiteX10" fmla="*/ 132339 w 492480"/>
                      <a:gd name="connsiteY10" fmla="*/ 150431 h 757862"/>
                      <a:gd name="connsiteX0" fmla="*/ 132339 w 493456"/>
                      <a:gd name="connsiteY0" fmla="*/ 150431 h 757862"/>
                      <a:gd name="connsiteX1" fmla="*/ 92380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50431 h 757862"/>
                      <a:gd name="connsiteX0" fmla="*/ 132339 w 493456"/>
                      <a:gd name="connsiteY0" fmla="*/ 150431 h 757862"/>
                      <a:gd name="connsiteX1" fmla="*/ 92380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50431 h 757862"/>
                      <a:gd name="connsiteX0" fmla="*/ 132339 w 493456"/>
                      <a:gd name="connsiteY0" fmla="*/ 144847 h 757862"/>
                      <a:gd name="connsiteX1" fmla="*/ 92380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44847 h 757862"/>
                      <a:gd name="connsiteX0" fmla="*/ 132339 w 493456"/>
                      <a:gd name="connsiteY0" fmla="*/ 144847 h 757862"/>
                      <a:gd name="connsiteX1" fmla="*/ 107327 w 493456"/>
                      <a:gd name="connsiteY1" fmla="*/ 0 h 757862"/>
                      <a:gd name="connsiteX2" fmla="*/ 381229 w 493456"/>
                      <a:gd name="connsiteY2" fmla="*/ 2793 h 757862"/>
                      <a:gd name="connsiteX3" fmla="*/ 356164 w 493456"/>
                      <a:gd name="connsiteY3" fmla="*/ 136111 h 757862"/>
                      <a:gd name="connsiteX4" fmla="*/ 469539 w 493456"/>
                      <a:gd name="connsiteY4" fmla="*/ 276390 h 757862"/>
                      <a:gd name="connsiteX5" fmla="*/ 485063 w 493456"/>
                      <a:gd name="connsiteY5" fmla="*/ 423838 h 757862"/>
                      <a:gd name="connsiteX6" fmla="*/ 385532 w 493456"/>
                      <a:gd name="connsiteY6" fmla="*/ 757862 h 757862"/>
                      <a:gd name="connsiteX7" fmla="*/ 65899 w 493456"/>
                      <a:gd name="connsiteY7" fmla="*/ 755070 h 757862"/>
                      <a:gd name="connsiteX8" fmla="*/ 0 w 493456"/>
                      <a:gd name="connsiteY8" fmla="*/ 446175 h 757862"/>
                      <a:gd name="connsiteX9" fmla="*/ 36071 w 493456"/>
                      <a:gd name="connsiteY9" fmla="*/ 262428 h 757862"/>
                      <a:gd name="connsiteX10" fmla="*/ 132339 w 493456"/>
                      <a:gd name="connsiteY10" fmla="*/ 144847 h 757862"/>
                      <a:gd name="connsiteX0" fmla="*/ 132339 w 491251"/>
                      <a:gd name="connsiteY0" fmla="*/ 144847 h 757862"/>
                      <a:gd name="connsiteX1" fmla="*/ 107327 w 491251"/>
                      <a:gd name="connsiteY1" fmla="*/ 0 h 757862"/>
                      <a:gd name="connsiteX2" fmla="*/ 381229 w 491251"/>
                      <a:gd name="connsiteY2" fmla="*/ 2793 h 757862"/>
                      <a:gd name="connsiteX3" fmla="*/ 356164 w 491251"/>
                      <a:gd name="connsiteY3" fmla="*/ 136111 h 757862"/>
                      <a:gd name="connsiteX4" fmla="*/ 469539 w 491251"/>
                      <a:gd name="connsiteY4" fmla="*/ 276390 h 757862"/>
                      <a:gd name="connsiteX5" fmla="*/ 481588 w 491251"/>
                      <a:gd name="connsiteY5" fmla="*/ 507098 h 757862"/>
                      <a:gd name="connsiteX6" fmla="*/ 385532 w 491251"/>
                      <a:gd name="connsiteY6" fmla="*/ 757862 h 757862"/>
                      <a:gd name="connsiteX7" fmla="*/ 65899 w 491251"/>
                      <a:gd name="connsiteY7" fmla="*/ 755070 h 757862"/>
                      <a:gd name="connsiteX8" fmla="*/ 0 w 491251"/>
                      <a:gd name="connsiteY8" fmla="*/ 446175 h 757862"/>
                      <a:gd name="connsiteX9" fmla="*/ 36071 w 491251"/>
                      <a:gd name="connsiteY9" fmla="*/ 262428 h 757862"/>
                      <a:gd name="connsiteX10" fmla="*/ 132339 w 491251"/>
                      <a:gd name="connsiteY10" fmla="*/ 144847 h 757862"/>
                      <a:gd name="connsiteX0" fmla="*/ 132339 w 485786"/>
                      <a:gd name="connsiteY0" fmla="*/ 144847 h 757862"/>
                      <a:gd name="connsiteX1" fmla="*/ 107327 w 485786"/>
                      <a:gd name="connsiteY1" fmla="*/ 0 h 757862"/>
                      <a:gd name="connsiteX2" fmla="*/ 381229 w 485786"/>
                      <a:gd name="connsiteY2" fmla="*/ 2793 h 757862"/>
                      <a:gd name="connsiteX3" fmla="*/ 356164 w 485786"/>
                      <a:gd name="connsiteY3" fmla="*/ 136111 h 757862"/>
                      <a:gd name="connsiteX4" fmla="*/ 469539 w 485786"/>
                      <a:gd name="connsiteY4" fmla="*/ 276390 h 757862"/>
                      <a:gd name="connsiteX5" fmla="*/ 481588 w 485786"/>
                      <a:gd name="connsiteY5" fmla="*/ 507098 h 757862"/>
                      <a:gd name="connsiteX6" fmla="*/ 385532 w 485786"/>
                      <a:gd name="connsiteY6" fmla="*/ 757862 h 757862"/>
                      <a:gd name="connsiteX7" fmla="*/ 65899 w 485786"/>
                      <a:gd name="connsiteY7" fmla="*/ 755070 h 757862"/>
                      <a:gd name="connsiteX8" fmla="*/ 0 w 485786"/>
                      <a:gd name="connsiteY8" fmla="*/ 446175 h 757862"/>
                      <a:gd name="connsiteX9" fmla="*/ 36071 w 485786"/>
                      <a:gd name="connsiteY9" fmla="*/ 262428 h 757862"/>
                      <a:gd name="connsiteX10" fmla="*/ 132339 w 485786"/>
                      <a:gd name="connsiteY10" fmla="*/ 144847 h 757862"/>
                      <a:gd name="connsiteX0" fmla="*/ 132339 w 480353"/>
                      <a:gd name="connsiteY0" fmla="*/ 144847 h 757862"/>
                      <a:gd name="connsiteX1" fmla="*/ 107327 w 480353"/>
                      <a:gd name="connsiteY1" fmla="*/ 0 h 757862"/>
                      <a:gd name="connsiteX2" fmla="*/ 381229 w 480353"/>
                      <a:gd name="connsiteY2" fmla="*/ 2793 h 757862"/>
                      <a:gd name="connsiteX3" fmla="*/ 356164 w 480353"/>
                      <a:gd name="connsiteY3" fmla="*/ 136111 h 757862"/>
                      <a:gd name="connsiteX4" fmla="*/ 469539 w 480353"/>
                      <a:gd name="connsiteY4" fmla="*/ 276390 h 757862"/>
                      <a:gd name="connsiteX5" fmla="*/ 464209 w 480353"/>
                      <a:gd name="connsiteY5" fmla="*/ 499530 h 757862"/>
                      <a:gd name="connsiteX6" fmla="*/ 385532 w 480353"/>
                      <a:gd name="connsiteY6" fmla="*/ 757862 h 757862"/>
                      <a:gd name="connsiteX7" fmla="*/ 65899 w 480353"/>
                      <a:gd name="connsiteY7" fmla="*/ 755070 h 757862"/>
                      <a:gd name="connsiteX8" fmla="*/ 0 w 480353"/>
                      <a:gd name="connsiteY8" fmla="*/ 446175 h 757862"/>
                      <a:gd name="connsiteX9" fmla="*/ 36071 w 480353"/>
                      <a:gd name="connsiteY9" fmla="*/ 262428 h 757862"/>
                      <a:gd name="connsiteX10" fmla="*/ 132339 w 480353"/>
                      <a:gd name="connsiteY10" fmla="*/ 144847 h 757862"/>
                      <a:gd name="connsiteX0" fmla="*/ 132339 w 468604"/>
                      <a:gd name="connsiteY0" fmla="*/ 144847 h 757862"/>
                      <a:gd name="connsiteX1" fmla="*/ 107327 w 468604"/>
                      <a:gd name="connsiteY1" fmla="*/ 0 h 757862"/>
                      <a:gd name="connsiteX2" fmla="*/ 381229 w 468604"/>
                      <a:gd name="connsiteY2" fmla="*/ 2793 h 757862"/>
                      <a:gd name="connsiteX3" fmla="*/ 356164 w 468604"/>
                      <a:gd name="connsiteY3" fmla="*/ 136111 h 757862"/>
                      <a:gd name="connsiteX4" fmla="*/ 441735 w 468604"/>
                      <a:gd name="connsiteY4" fmla="*/ 276391 h 757862"/>
                      <a:gd name="connsiteX5" fmla="*/ 464209 w 468604"/>
                      <a:gd name="connsiteY5" fmla="*/ 499530 h 757862"/>
                      <a:gd name="connsiteX6" fmla="*/ 385532 w 468604"/>
                      <a:gd name="connsiteY6" fmla="*/ 757862 h 757862"/>
                      <a:gd name="connsiteX7" fmla="*/ 65899 w 468604"/>
                      <a:gd name="connsiteY7" fmla="*/ 755070 h 757862"/>
                      <a:gd name="connsiteX8" fmla="*/ 0 w 468604"/>
                      <a:gd name="connsiteY8" fmla="*/ 446175 h 757862"/>
                      <a:gd name="connsiteX9" fmla="*/ 36071 w 468604"/>
                      <a:gd name="connsiteY9" fmla="*/ 262428 h 757862"/>
                      <a:gd name="connsiteX10" fmla="*/ 132339 w 468604"/>
                      <a:gd name="connsiteY10" fmla="*/ 144847 h 757862"/>
                      <a:gd name="connsiteX0" fmla="*/ 132339 w 468605"/>
                      <a:gd name="connsiteY0" fmla="*/ 144847 h 757862"/>
                      <a:gd name="connsiteX1" fmla="*/ 107327 w 468605"/>
                      <a:gd name="connsiteY1" fmla="*/ 0 h 757862"/>
                      <a:gd name="connsiteX2" fmla="*/ 353424 w 468605"/>
                      <a:gd name="connsiteY2" fmla="*/ 10361 h 757862"/>
                      <a:gd name="connsiteX3" fmla="*/ 356164 w 468605"/>
                      <a:gd name="connsiteY3" fmla="*/ 136111 h 757862"/>
                      <a:gd name="connsiteX4" fmla="*/ 441735 w 468605"/>
                      <a:gd name="connsiteY4" fmla="*/ 276391 h 757862"/>
                      <a:gd name="connsiteX5" fmla="*/ 464209 w 468605"/>
                      <a:gd name="connsiteY5" fmla="*/ 499530 h 757862"/>
                      <a:gd name="connsiteX6" fmla="*/ 385532 w 468605"/>
                      <a:gd name="connsiteY6" fmla="*/ 757862 h 757862"/>
                      <a:gd name="connsiteX7" fmla="*/ 65899 w 468605"/>
                      <a:gd name="connsiteY7" fmla="*/ 755070 h 757862"/>
                      <a:gd name="connsiteX8" fmla="*/ 0 w 468605"/>
                      <a:gd name="connsiteY8" fmla="*/ 446175 h 757862"/>
                      <a:gd name="connsiteX9" fmla="*/ 36071 w 468605"/>
                      <a:gd name="connsiteY9" fmla="*/ 262428 h 757862"/>
                      <a:gd name="connsiteX10" fmla="*/ 132339 w 468605"/>
                      <a:gd name="connsiteY10" fmla="*/ 144847 h 757862"/>
                      <a:gd name="connsiteX0" fmla="*/ 132339 w 468605"/>
                      <a:gd name="connsiteY0" fmla="*/ 137278 h 750293"/>
                      <a:gd name="connsiteX1" fmla="*/ 131657 w 468605"/>
                      <a:gd name="connsiteY1" fmla="*/ 0 h 750293"/>
                      <a:gd name="connsiteX2" fmla="*/ 353424 w 468605"/>
                      <a:gd name="connsiteY2" fmla="*/ 2792 h 750293"/>
                      <a:gd name="connsiteX3" fmla="*/ 356164 w 468605"/>
                      <a:gd name="connsiteY3" fmla="*/ 128542 h 750293"/>
                      <a:gd name="connsiteX4" fmla="*/ 441735 w 468605"/>
                      <a:gd name="connsiteY4" fmla="*/ 268822 h 750293"/>
                      <a:gd name="connsiteX5" fmla="*/ 464209 w 468605"/>
                      <a:gd name="connsiteY5" fmla="*/ 491961 h 750293"/>
                      <a:gd name="connsiteX6" fmla="*/ 385532 w 468605"/>
                      <a:gd name="connsiteY6" fmla="*/ 750293 h 750293"/>
                      <a:gd name="connsiteX7" fmla="*/ 65899 w 468605"/>
                      <a:gd name="connsiteY7" fmla="*/ 747501 h 750293"/>
                      <a:gd name="connsiteX8" fmla="*/ 0 w 468605"/>
                      <a:gd name="connsiteY8" fmla="*/ 438606 h 750293"/>
                      <a:gd name="connsiteX9" fmla="*/ 36071 w 468605"/>
                      <a:gd name="connsiteY9" fmla="*/ 254859 h 750293"/>
                      <a:gd name="connsiteX10" fmla="*/ 132339 w 468605"/>
                      <a:gd name="connsiteY10" fmla="*/ 137278 h 750293"/>
                      <a:gd name="connsiteX0" fmla="*/ 132339 w 468605"/>
                      <a:gd name="connsiteY0" fmla="*/ 137278 h 750293"/>
                      <a:gd name="connsiteX1" fmla="*/ 131657 w 468605"/>
                      <a:gd name="connsiteY1" fmla="*/ 0 h 750293"/>
                      <a:gd name="connsiteX2" fmla="*/ 329095 w 468605"/>
                      <a:gd name="connsiteY2" fmla="*/ 2792 h 750293"/>
                      <a:gd name="connsiteX3" fmla="*/ 356164 w 468605"/>
                      <a:gd name="connsiteY3" fmla="*/ 128542 h 750293"/>
                      <a:gd name="connsiteX4" fmla="*/ 441735 w 468605"/>
                      <a:gd name="connsiteY4" fmla="*/ 268822 h 750293"/>
                      <a:gd name="connsiteX5" fmla="*/ 464209 w 468605"/>
                      <a:gd name="connsiteY5" fmla="*/ 491961 h 750293"/>
                      <a:gd name="connsiteX6" fmla="*/ 385532 w 468605"/>
                      <a:gd name="connsiteY6" fmla="*/ 750293 h 750293"/>
                      <a:gd name="connsiteX7" fmla="*/ 65899 w 468605"/>
                      <a:gd name="connsiteY7" fmla="*/ 747501 h 750293"/>
                      <a:gd name="connsiteX8" fmla="*/ 0 w 468605"/>
                      <a:gd name="connsiteY8" fmla="*/ 438606 h 750293"/>
                      <a:gd name="connsiteX9" fmla="*/ 36071 w 468605"/>
                      <a:gd name="connsiteY9" fmla="*/ 254859 h 750293"/>
                      <a:gd name="connsiteX10" fmla="*/ 132339 w 468605"/>
                      <a:gd name="connsiteY10" fmla="*/ 137278 h 750293"/>
                      <a:gd name="connsiteX0" fmla="*/ 132339 w 468605"/>
                      <a:gd name="connsiteY0" fmla="*/ 137278 h 750293"/>
                      <a:gd name="connsiteX1" fmla="*/ 145560 w 468605"/>
                      <a:gd name="connsiteY1" fmla="*/ 0 h 750293"/>
                      <a:gd name="connsiteX2" fmla="*/ 329095 w 468605"/>
                      <a:gd name="connsiteY2" fmla="*/ 2792 h 750293"/>
                      <a:gd name="connsiteX3" fmla="*/ 356164 w 468605"/>
                      <a:gd name="connsiteY3" fmla="*/ 128542 h 750293"/>
                      <a:gd name="connsiteX4" fmla="*/ 441735 w 468605"/>
                      <a:gd name="connsiteY4" fmla="*/ 268822 h 750293"/>
                      <a:gd name="connsiteX5" fmla="*/ 464209 w 468605"/>
                      <a:gd name="connsiteY5" fmla="*/ 491961 h 750293"/>
                      <a:gd name="connsiteX6" fmla="*/ 385532 w 468605"/>
                      <a:gd name="connsiteY6" fmla="*/ 750293 h 750293"/>
                      <a:gd name="connsiteX7" fmla="*/ 65899 w 468605"/>
                      <a:gd name="connsiteY7" fmla="*/ 747501 h 750293"/>
                      <a:gd name="connsiteX8" fmla="*/ 0 w 468605"/>
                      <a:gd name="connsiteY8" fmla="*/ 438606 h 750293"/>
                      <a:gd name="connsiteX9" fmla="*/ 36071 w 468605"/>
                      <a:gd name="connsiteY9" fmla="*/ 254859 h 750293"/>
                      <a:gd name="connsiteX10" fmla="*/ 132339 w 468605"/>
                      <a:gd name="connsiteY10" fmla="*/ 137278 h 750293"/>
                      <a:gd name="connsiteX0" fmla="*/ 132339 w 468605"/>
                      <a:gd name="connsiteY0" fmla="*/ 137278 h 750293"/>
                      <a:gd name="connsiteX1" fmla="*/ 145560 w 468605"/>
                      <a:gd name="connsiteY1" fmla="*/ 0 h 750293"/>
                      <a:gd name="connsiteX2" fmla="*/ 329095 w 468605"/>
                      <a:gd name="connsiteY2" fmla="*/ 2792 h 750293"/>
                      <a:gd name="connsiteX3" fmla="*/ 356164 w 468605"/>
                      <a:gd name="connsiteY3" fmla="*/ 128542 h 750293"/>
                      <a:gd name="connsiteX4" fmla="*/ 441735 w 468605"/>
                      <a:gd name="connsiteY4" fmla="*/ 268822 h 750293"/>
                      <a:gd name="connsiteX5" fmla="*/ 464209 w 468605"/>
                      <a:gd name="connsiteY5" fmla="*/ 491961 h 750293"/>
                      <a:gd name="connsiteX6" fmla="*/ 385532 w 468605"/>
                      <a:gd name="connsiteY6" fmla="*/ 750293 h 750293"/>
                      <a:gd name="connsiteX7" fmla="*/ 65899 w 468605"/>
                      <a:gd name="connsiteY7" fmla="*/ 747501 h 750293"/>
                      <a:gd name="connsiteX8" fmla="*/ 0 w 468605"/>
                      <a:gd name="connsiteY8" fmla="*/ 438606 h 750293"/>
                      <a:gd name="connsiteX9" fmla="*/ 36071 w 468605"/>
                      <a:gd name="connsiteY9" fmla="*/ 254859 h 750293"/>
                      <a:gd name="connsiteX10" fmla="*/ 132339 w 468605"/>
                      <a:gd name="connsiteY10" fmla="*/ 137278 h 750293"/>
                      <a:gd name="connsiteX0" fmla="*/ 135886 w 468605"/>
                      <a:gd name="connsiteY0" fmla="*/ 130627 h 750293"/>
                      <a:gd name="connsiteX1" fmla="*/ 145560 w 468605"/>
                      <a:gd name="connsiteY1" fmla="*/ 0 h 750293"/>
                      <a:gd name="connsiteX2" fmla="*/ 329095 w 468605"/>
                      <a:gd name="connsiteY2" fmla="*/ 2792 h 750293"/>
                      <a:gd name="connsiteX3" fmla="*/ 356164 w 468605"/>
                      <a:gd name="connsiteY3" fmla="*/ 128542 h 750293"/>
                      <a:gd name="connsiteX4" fmla="*/ 441735 w 468605"/>
                      <a:gd name="connsiteY4" fmla="*/ 268822 h 750293"/>
                      <a:gd name="connsiteX5" fmla="*/ 464209 w 468605"/>
                      <a:gd name="connsiteY5" fmla="*/ 491961 h 750293"/>
                      <a:gd name="connsiteX6" fmla="*/ 385532 w 468605"/>
                      <a:gd name="connsiteY6" fmla="*/ 750293 h 750293"/>
                      <a:gd name="connsiteX7" fmla="*/ 65899 w 468605"/>
                      <a:gd name="connsiteY7" fmla="*/ 747501 h 750293"/>
                      <a:gd name="connsiteX8" fmla="*/ 0 w 468605"/>
                      <a:gd name="connsiteY8" fmla="*/ 438606 h 750293"/>
                      <a:gd name="connsiteX9" fmla="*/ 36071 w 468605"/>
                      <a:gd name="connsiteY9" fmla="*/ 254859 h 750293"/>
                      <a:gd name="connsiteX10" fmla="*/ 135886 w 468605"/>
                      <a:gd name="connsiteY10" fmla="*/ 130627 h 750293"/>
                      <a:gd name="connsiteX0" fmla="*/ 135886 w 468605"/>
                      <a:gd name="connsiteY0" fmla="*/ 130627 h 750293"/>
                      <a:gd name="connsiteX1" fmla="*/ 145560 w 468605"/>
                      <a:gd name="connsiteY1" fmla="*/ 0 h 750293"/>
                      <a:gd name="connsiteX2" fmla="*/ 329095 w 468605"/>
                      <a:gd name="connsiteY2" fmla="*/ 2792 h 750293"/>
                      <a:gd name="connsiteX3" fmla="*/ 356164 w 468605"/>
                      <a:gd name="connsiteY3" fmla="*/ 128542 h 750293"/>
                      <a:gd name="connsiteX4" fmla="*/ 441735 w 468605"/>
                      <a:gd name="connsiteY4" fmla="*/ 268822 h 750293"/>
                      <a:gd name="connsiteX5" fmla="*/ 464209 w 468605"/>
                      <a:gd name="connsiteY5" fmla="*/ 491961 h 750293"/>
                      <a:gd name="connsiteX6" fmla="*/ 385532 w 468605"/>
                      <a:gd name="connsiteY6" fmla="*/ 750293 h 750293"/>
                      <a:gd name="connsiteX7" fmla="*/ 80089 w 468605"/>
                      <a:gd name="connsiteY7" fmla="*/ 747500 h 750293"/>
                      <a:gd name="connsiteX8" fmla="*/ 0 w 468605"/>
                      <a:gd name="connsiteY8" fmla="*/ 438606 h 750293"/>
                      <a:gd name="connsiteX9" fmla="*/ 36071 w 468605"/>
                      <a:gd name="connsiteY9" fmla="*/ 254859 h 750293"/>
                      <a:gd name="connsiteX10" fmla="*/ 135886 w 468605"/>
                      <a:gd name="connsiteY10" fmla="*/ 130627 h 750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8605" h="750293">
                        <a:moveTo>
                          <a:pt x="135886" y="130627"/>
                        </a:moveTo>
                        <a:cubicBezTo>
                          <a:pt x="135886" y="81850"/>
                          <a:pt x="128063" y="7569"/>
                          <a:pt x="145560" y="0"/>
                        </a:cubicBezTo>
                        <a:lnTo>
                          <a:pt x="329095" y="2792"/>
                        </a:lnTo>
                        <a:cubicBezTo>
                          <a:pt x="377872" y="2792"/>
                          <a:pt x="337391" y="84204"/>
                          <a:pt x="356164" y="128542"/>
                        </a:cubicBezTo>
                        <a:cubicBezTo>
                          <a:pt x="374937" y="172880"/>
                          <a:pt x="418384" y="180382"/>
                          <a:pt x="441735" y="268822"/>
                        </a:cubicBezTo>
                        <a:cubicBezTo>
                          <a:pt x="468822" y="320966"/>
                          <a:pt x="473576" y="411716"/>
                          <a:pt x="464209" y="491961"/>
                        </a:cubicBezTo>
                        <a:cubicBezTo>
                          <a:pt x="454842" y="572206"/>
                          <a:pt x="434309" y="750293"/>
                          <a:pt x="385532" y="750293"/>
                        </a:cubicBezTo>
                        <a:lnTo>
                          <a:pt x="80089" y="747500"/>
                        </a:lnTo>
                        <a:cubicBezTo>
                          <a:pt x="31312" y="747500"/>
                          <a:pt x="0" y="487383"/>
                          <a:pt x="0" y="438606"/>
                        </a:cubicBezTo>
                        <a:cubicBezTo>
                          <a:pt x="3125" y="360222"/>
                          <a:pt x="15884" y="299030"/>
                          <a:pt x="36071" y="254859"/>
                        </a:cubicBezTo>
                        <a:cubicBezTo>
                          <a:pt x="63732" y="168806"/>
                          <a:pt x="132729" y="178088"/>
                          <a:pt x="135886" y="13062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66000">
                        <a:schemeClr val="bg1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0800000" scaled="1"/>
                    <a:tileRect/>
                  </a:gradFill>
                  <a:ln w="2222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2400" dirty="0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8" name="月 47">
                    <a:extLst>
                      <a:ext uri="{FF2B5EF4-FFF2-40B4-BE49-F238E27FC236}">
                        <a16:creationId xmlns:a16="http://schemas.microsoft.com/office/drawing/2014/main" id="{65DA1910-5EFE-D9FB-0030-5B3DA818E99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742493" y="2886442"/>
                    <a:ext cx="45719" cy="238406"/>
                  </a:xfrm>
                  <a:prstGeom prst="moon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rnd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9" name="月 48">
                    <a:extLst>
                      <a:ext uri="{FF2B5EF4-FFF2-40B4-BE49-F238E27FC236}">
                        <a16:creationId xmlns:a16="http://schemas.microsoft.com/office/drawing/2014/main" id="{31353C6E-37E7-9B67-AAEE-16FE15CCC99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014237" y="2520089"/>
                    <a:ext cx="45719" cy="263461"/>
                  </a:xfrm>
                  <a:prstGeom prst="moon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rnd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  <p:grpSp>
              <p:nvGrpSpPr>
                <p:cNvPr id="33" name="グループ化 32">
                  <a:extLst>
                    <a:ext uri="{FF2B5EF4-FFF2-40B4-BE49-F238E27FC236}">
                      <a16:creationId xmlns:a16="http://schemas.microsoft.com/office/drawing/2014/main" id="{C8C821E0-5568-12EA-7F93-DE0BC96CF1C9}"/>
                    </a:ext>
                  </a:extLst>
                </p:cNvPr>
                <p:cNvGrpSpPr/>
                <p:nvPr/>
              </p:nvGrpSpPr>
              <p:grpSpPr>
                <a:xfrm>
                  <a:off x="1288388" y="2948839"/>
                  <a:ext cx="330079" cy="350763"/>
                  <a:chOff x="-276548" y="6212153"/>
                  <a:chExt cx="557643" cy="793072"/>
                </a:xfrm>
              </p:grpSpPr>
              <p:sp>
                <p:nvSpPr>
                  <p:cNvPr id="34" name="フリーフォーム 241">
                    <a:extLst>
                      <a:ext uri="{FF2B5EF4-FFF2-40B4-BE49-F238E27FC236}">
                        <a16:creationId xmlns:a16="http://schemas.microsoft.com/office/drawing/2014/main" id="{38B22309-50F6-18D0-9F51-D8BE816DE168}"/>
                      </a:ext>
                    </a:extLst>
                  </p:cNvPr>
                  <p:cNvSpPr/>
                  <p:nvPr/>
                </p:nvSpPr>
                <p:spPr>
                  <a:xfrm flipH="1">
                    <a:off x="115541" y="6478197"/>
                    <a:ext cx="165554" cy="335703"/>
                  </a:xfrm>
                  <a:custGeom>
                    <a:avLst/>
                    <a:gdLst>
                      <a:gd name="connsiteX0" fmla="*/ 496719 w 531156"/>
                      <a:gd name="connsiteY0" fmla="*/ 33913 h 972821"/>
                      <a:gd name="connsiteX1" fmla="*/ 39519 w 531156"/>
                      <a:gd name="connsiteY1" fmla="*/ 42540 h 972821"/>
                      <a:gd name="connsiteX2" fmla="*/ 30893 w 531156"/>
                      <a:gd name="connsiteY2" fmla="*/ 318585 h 972821"/>
                      <a:gd name="connsiteX3" fmla="*/ 99904 w 531156"/>
                      <a:gd name="connsiteY3" fmla="*/ 913808 h 972821"/>
                      <a:gd name="connsiteX4" fmla="*/ 306938 w 531156"/>
                      <a:gd name="connsiteY4" fmla="*/ 948313 h 972821"/>
                      <a:gd name="connsiteX5" fmla="*/ 522598 w 531156"/>
                      <a:gd name="connsiteY5" fmla="*/ 887929 h 972821"/>
                      <a:gd name="connsiteX6" fmla="*/ 488093 w 531156"/>
                      <a:gd name="connsiteY6" fmla="*/ 361717 h 972821"/>
                      <a:gd name="connsiteX7" fmla="*/ 496719 w 531156"/>
                      <a:gd name="connsiteY7" fmla="*/ 33913 h 972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1156" h="972821">
                        <a:moveTo>
                          <a:pt x="496719" y="33913"/>
                        </a:moveTo>
                        <a:cubicBezTo>
                          <a:pt x="421957" y="-19283"/>
                          <a:pt x="117157" y="-4905"/>
                          <a:pt x="39519" y="42540"/>
                        </a:cubicBezTo>
                        <a:cubicBezTo>
                          <a:pt x="-38119" y="89985"/>
                          <a:pt x="20829" y="173374"/>
                          <a:pt x="30893" y="318585"/>
                        </a:cubicBezTo>
                        <a:cubicBezTo>
                          <a:pt x="40957" y="463796"/>
                          <a:pt x="53897" y="808853"/>
                          <a:pt x="99904" y="913808"/>
                        </a:cubicBezTo>
                        <a:cubicBezTo>
                          <a:pt x="145911" y="1018763"/>
                          <a:pt x="236489" y="952626"/>
                          <a:pt x="306938" y="948313"/>
                        </a:cubicBezTo>
                        <a:cubicBezTo>
                          <a:pt x="377387" y="944000"/>
                          <a:pt x="492405" y="985695"/>
                          <a:pt x="522598" y="887929"/>
                        </a:cubicBezTo>
                        <a:cubicBezTo>
                          <a:pt x="552791" y="790163"/>
                          <a:pt x="493844" y="498302"/>
                          <a:pt x="488093" y="361717"/>
                        </a:cubicBezTo>
                        <a:cubicBezTo>
                          <a:pt x="482342" y="225132"/>
                          <a:pt x="571481" y="87109"/>
                          <a:pt x="496719" y="33913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635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5" name="フリーフォーム 242">
                    <a:extLst>
                      <a:ext uri="{FF2B5EF4-FFF2-40B4-BE49-F238E27FC236}">
                        <a16:creationId xmlns:a16="http://schemas.microsoft.com/office/drawing/2014/main" id="{DBB180EE-24AD-5484-A3D3-8ECE3493B619}"/>
                      </a:ext>
                    </a:extLst>
                  </p:cNvPr>
                  <p:cNvSpPr/>
                  <p:nvPr/>
                </p:nvSpPr>
                <p:spPr>
                  <a:xfrm flipH="1">
                    <a:off x="141365" y="6510404"/>
                    <a:ext cx="88474" cy="269662"/>
                  </a:xfrm>
                  <a:custGeom>
                    <a:avLst/>
                    <a:gdLst>
                      <a:gd name="connsiteX0" fmla="*/ 496719 w 531156"/>
                      <a:gd name="connsiteY0" fmla="*/ 33913 h 972821"/>
                      <a:gd name="connsiteX1" fmla="*/ 39519 w 531156"/>
                      <a:gd name="connsiteY1" fmla="*/ 42540 h 972821"/>
                      <a:gd name="connsiteX2" fmla="*/ 30893 w 531156"/>
                      <a:gd name="connsiteY2" fmla="*/ 318585 h 972821"/>
                      <a:gd name="connsiteX3" fmla="*/ 99904 w 531156"/>
                      <a:gd name="connsiteY3" fmla="*/ 913808 h 972821"/>
                      <a:gd name="connsiteX4" fmla="*/ 306938 w 531156"/>
                      <a:gd name="connsiteY4" fmla="*/ 948313 h 972821"/>
                      <a:gd name="connsiteX5" fmla="*/ 522598 w 531156"/>
                      <a:gd name="connsiteY5" fmla="*/ 887929 h 972821"/>
                      <a:gd name="connsiteX6" fmla="*/ 488093 w 531156"/>
                      <a:gd name="connsiteY6" fmla="*/ 361717 h 972821"/>
                      <a:gd name="connsiteX7" fmla="*/ 496719 w 531156"/>
                      <a:gd name="connsiteY7" fmla="*/ 33913 h 972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1156" h="972821">
                        <a:moveTo>
                          <a:pt x="496719" y="33913"/>
                        </a:moveTo>
                        <a:cubicBezTo>
                          <a:pt x="421957" y="-19283"/>
                          <a:pt x="117157" y="-4905"/>
                          <a:pt x="39519" y="42540"/>
                        </a:cubicBezTo>
                        <a:cubicBezTo>
                          <a:pt x="-38119" y="89985"/>
                          <a:pt x="20829" y="173374"/>
                          <a:pt x="30893" y="318585"/>
                        </a:cubicBezTo>
                        <a:cubicBezTo>
                          <a:pt x="40957" y="463796"/>
                          <a:pt x="53897" y="808853"/>
                          <a:pt x="99904" y="913808"/>
                        </a:cubicBezTo>
                        <a:cubicBezTo>
                          <a:pt x="145911" y="1018763"/>
                          <a:pt x="236489" y="952626"/>
                          <a:pt x="306938" y="948313"/>
                        </a:cubicBezTo>
                        <a:cubicBezTo>
                          <a:pt x="377387" y="944000"/>
                          <a:pt x="492405" y="985695"/>
                          <a:pt x="522598" y="887929"/>
                        </a:cubicBezTo>
                        <a:cubicBezTo>
                          <a:pt x="552791" y="790163"/>
                          <a:pt x="493844" y="498302"/>
                          <a:pt x="488093" y="361717"/>
                        </a:cubicBezTo>
                        <a:cubicBezTo>
                          <a:pt x="482342" y="225132"/>
                          <a:pt x="571481" y="87109"/>
                          <a:pt x="496719" y="339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6" name="フリーフォーム 243">
                    <a:extLst>
                      <a:ext uri="{FF2B5EF4-FFF2-40B4-BE49-F238E27FC236}">
                        <a16:creationId xmlns:a16="http://schemas.microsoft.com/office/drawing/2014/main" id="{F5D13045-E32B-02EF-E5F5-5BEF681F70DC}"/>
                      </a:ext>
                    </a:extLst>
                  </p:cNvPr>
                  <p:cNvSpPr/>
                  <p:nvPr/>
                </p:nvSpPr>
                <p:spPr>
                  <a:xfrm flipH="1">
                    <a:off x="-265055" y="6254676"/>
                    <a:ext cx="440286" cy="750549"/>
                  </a:xfrm>
                  <a:custGeom>
                    <a:avLst/>
                    <a:gdLst>
                      <a:gd name="connsiteX0" fmla="*/ 10420 w 1419476"/>
                      <a:gd name="connsiteY0" fmla="*/ 302086 h 2174252"/>
                      <a:gd name="connsiteX1" fmla="*/ 139816 w 1419476"/>
                      <a:gd name="connsiteY1" fmla="*/ 1863467 h 2174252"/>
                      <a:gd name="connsiteX2" fmla="*/ 226080 w 1419476"/>
                      <a:gd name="connsiteY2" fmla="*/ 2070501 h 2174252"/>
                      <a:gd name="connsiteX3" fmla="*/ 666028 w 1419476"/>
                      <a:gd name="connsiteY3" fmla="*/ 2174018 h 2174252"/>
                      <a:gd name="connsiteX4" fmla="*/ 1347514 w 1419476"/>
                      <a:gd name="connsiteY4" fmla="*/ 2044622 h 2174252"/>
                      <a:gd name="connsiteX5" fmla="*/ 1399273 w 1419476"/>
                      <a:gd name="connsiteY5" fmla="*/ 1846214 h 2174252"/>
                      <a:gd name="connsiteX6" fmla="*/ 1347514 w 1419476"/>
                      <a:gd name="connsiteY6" fmla="*/ 155437 h 2174252"/>
                      <a:gd name="connsiteX7" fmla="*/ 924820 w 1419476"/>
                      <a:gd name="connsiteY7" fmla="*/ 69173 h 2174252"/>
                      <a:gd name="connsiteX8" fmla="*/ 105311 w 1419476"/>
                      <a:gd name="connsiteY8" fmla="*/ 95052 h 2174252"/>
                      <a:gd name="connsiteX9" fmla="*/ 36299 w 1419476"/>
                      <a:gd name="connsiteY9" fmla="*/ 233075 h 2174252"/>
                      <a:gd name="connsiteX0" fmla="*/ 10420 w 1412591"/>
                      <a:gd name="connsiteY0" fmla="*/ 302086 h 2177270"/>
                      <a:gd name="connsiteX1" fmla="*/ 139816 w 1412591"/>
                      <a:gd name="connsiteY1" fmla="*/ 1863467 h 2177270"/>
                      <a:gd name="connsiteX2" fmla="*/ 226080 w 1412591"/>
                      <a:gd name="connsiteY2" fmla="*/ 2070501 h 2177270"/>
                      <a:gd name="connsiteX3" fmla="*/ 666028 w 1412591"/>
                      <a:gd name="connsiteY3" fmla="*/ 2174018 h 2177270"/>
                      <a:gd name="connsiteX4" fmla="*/ 1226744 w 1412591"/>
                      <a:gd name="connsiteY4" fmla="*/ 2122260 h 2177270"/>
                      <a:gd name="connsiteX5" fmla="*/ 1399273 w 1412591"/>
                      <a:gd name="connsiteY5" fmla="*/ 1846214 h 2177270"/>
                      <a:gd name="connsiteX6" fmla="*/ 1347514 w 1412591"/>
                      <a:gd name="connsiteY6" fmla="*/ 155437 h 2177270"/>
                      <a:gd name="connsiteX7" fmla="*/ 924820 w 1412591"/>
                      <a:gd name="connsiteY7" fmla="*/ 69173 h 2177270"/>
                      <a:gd name="connsiteX8" fmla="*/ 105311 w 1412591"/>
                      <a:gd name="connsiteY8" fmla="*/ 95052 h 2177270"/>
                      <a:gd name="connsiteX9" fmla="*/ 36299 w 1412591"/>
                      <a:gd name="connsiteY9" fmla="*/ 233075 h 2177270"/>
                      <a:gd name="connsiteX0" fmla="*/ 10420 w 1412591"/>
                      <a:gd name="connsiteY0" fmla="*/ 302086 h 2174990"/>
                      <a:gd name="connsiteX1" fmla="*/ 139816 w 1412591"/>
                      <a:gd name="connsiteY1" fmla="*/ 1863467 h 2174990"/>
                      <a:gd name="connsiteX2" fmla="*/ 243333 w 1412591"/>
                      <a:gd name="connsiteY2" fmla="*/ 2105007 h 2174990"/>
                      <a:gd name="connsiteX3" fmla="*/ 666028 w 1412591"/>
                      <a:gd name="connsiteY3" fmla="*/ 2174018 h 2174990"/>
                      <a:gd name="connsiteX4" fmla="*/ 1226744 w 1412591"/>
                      <a:gd name="connsiteY4" fmla="*/ 2122260 h 2174990"/>
                      <a:gd name="connsiteX5" fmla="*/ 1399273 w 1412591"/>
                      <a:gd name="connsiteY5" fmla="*/ 1846214 h 2174990"/>
                      <a:gd name="connsiteX6" fmla="*/ 1347514 w 1412591"/>
                      <a:gd name="connsiteY6" fmla="*/ 155437 h 2174990"/>
                      <a:gd name="connsiteX7" fmla="*/ 924820 w 1412591"/>
                      <a:gd name="connsiteY7" fmla="*/ 69173 h 2174990"/>
                      <a:gd name="connsiteX8" fmla="*/ 105311 w 1412591"/>
                      <a:gd name="connsiteY8" fmla="*/ 95052 h 2174990"/>
                      <a:gd name="connsiteX9" fmla="*/ 36299 w 1412591"/>
                      <a:gd name="connsiteY9" fmla="*/ 233075 h 2174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12591" h="2174990">
                        <a:moveTo>
                          <a:pt x="10420" y="302086"/>
                        </a:moveTo>
                        <a:cubicBezTo>
                          <a:pt x="57146" y="935408"/>
                          <a:pt x="100997" y="1562980"/>
                          <a:pt x="139816" y="1863467"/>
                        </a:cubicBezTo>
                        <a:cubicBezTo>
                          <a:pt x="178635" y="2163954"/>
                          <a:pt x="155631" y="2053249"/>
                          <a:pt x="243333" y="2105007"/>
                        </a:cubicBezTo>
                        <a:cubicBezTo>
                          <a:pt x="331035" y="2156766"/>
                          <a:pt x="502126" y="2171143"/>
                          <a:pt x="666028" y="2174018"/>
                        </a:cubicBezTo>
                        <a:cubicBezTo>
                          <a:pt x="829930" y="2176893"/>
                          <a:pt x="1104537" y="2176894"/>
                          <a:pt x="1226744" y="2122260"/>
                        </a:cubicBezTo>
                        <a:cubicBezTo>
                          <a:pt x="1348952" y="2067626"/>
                          <a:pt x="1379145" y="2174018"/>
                          <a:pt x="1399273" y="1846214"/>
                        </a:cubicBezTo>
                        <a:cubicBezTo>
                          <a:pt x="1419401" y="1518410"/>
                          <a:pt x="1426589" y="451610"/>
                          <a:pt x="1347514" y="155437"/>
                        </a:cubicBezTo>
                        <a:cubicBezTo>
                          <a:pt x="1268439" y="-140736"/>
                          <a:pt x="1131854" y="79237"/>
                          <a:pt x="924820" y="69173"/>
                        </a:cubicBezTo>
                        <a:cubicBezTo>
                          <a:pt x="717786" y="59109"/>
                          <a:pt x="253398" y="67735"/>
                          <a:pt x="105311" y="95052"/>
                        </a:cubicBezTo>
                        <a:cubicBezTo>
                          <a:pt x="-42776" y="122369"/>
                          <a:pt x="-3239" y="177722"/>
                          <a:pt x="36299" y="233075"/>
                        </a:cubicBezTo>
                      </a:path>
                    </a:pathLst>
                  </a:custGeom>
                  <a:gradFill>
                    <a:gsLst>
                      <a:gs pos="0">
                        <a:srgbClr val="F79B4F"/>
                      </a:gs>
                      <a:gs pos="57000">
                        <a:srgbClr val="F9BA37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ln w="635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7" name="フリーフォーム 244">
                    <a:extLst>
                      <a:ext uri="{FF2B5EF4-FFF2-40B4-BE49-F238E27FC236}">
                        <a16:creationId xmlns:a16="http://schemas.microsoft.com/office/drawing/2014/main" id="{353054D5-F2CE-60D7-286C-1AB6AAE02FC7}"/>
                      </a:ext>
                    </a:extLst>
                  </p:cNvPr>
                  <p:cNvSpPr/>
                  <p:nvPr/>
                </p:nvSpPr>
                <p:spPr>
                  <a:xfrm flipH="1">
                    <a:off x="-252536" y="6283320"/>
                    <a:ext cx="417330" cy="211190"/>
                  </a:xfrm>
                  <a:custGeom>
                    <a:avLst/>
                    <a:gdLst>
                      <a:gd name="connsiteX0" fmla="*/ 2348 w 1382643"/>
                      <a:gd name="connsiteY0" fmla="*/ 89683 h 638741"/>
                      <a:gd name="connsiteX1" fmla="*/ 10974 w 1382643"/>
                      <a:gd name="connsiteY1" fmla="*/ 460619 h 638741"/>
                      <a:gd name="connsiteX2" fmla="*/ 88612 w 1382643"/>
                      <a:gd name="connsiteY2" fmla="*/ 564136 h 638741"/>
                      <a:gd name="connsiteX3" fmla="*/ 519933 w 1382643"/>
                      <a:gd name="connsiteY3" fmla="*/ 615895 h 638741"/>
                      <a:gd name="connsiteX4" fmla="*/ 864989 w 1382643"/>
                      <a:gd name="connsiteY4" fmla="*/ 633148 h 638741"/>
                      <a:gd name="connsiteX5" fmla="*/ 1166914 w 1382643"/>
                      <a:gd name="connsiteY5" fmla="*/ 521004 h 638741"/>
                      <a:gd name="connsiteX6" fmla="*/ 1365321 w 1382643"/>
                      <a:gd name="connsiteY6" fmla="*/ 451993 h 638741"/>
                      <a:gd name="connsiteX7" fmla="*/ 1296310 w 1382643"/>
                      <a:gd name="connsiteY7" fmla="*/ 20672 h 638741"/>
                      <a:gd name="connsiteX8" fmla="*/ 692461 w 1382643"/>
                      <a:gd name="connsiteY8" fmla="*/ 63804 h 638741"/>
                      <a:gd name="connsiteX9" fmla="*/ 2348 w 1382643"/>
                      <a:gd name="connsiteY9" fmla="*/ 89683 h 638741"/>
                      <a:gd name="connsiteX0" fmla="*/ 2348 w 1372269"/>
                      <a:gd name="connsiteY0" fmla="*/ 89683 h 638741"/>
                      <a:gd name="connsiteX1" fmla="*/ 10974 w 1372269"/>
                      <a:gd name="connsiteY1" fmla="*/ 460619 h 638741"/>
                      <a:gd name="connsiteX2" fmla="*/ 88612 w 1372269"/>
                      <a:gd name="connsiteY2" fmla="*/ 564136 h 638741"/>
                      <a:gd name="connsiteX3" fmla="*/ 519933 w 1372269"/>
                      <a:gd name="connsiteY3" fmla="*/ 615895 h 638741"/>
                      <a:gd name="connsiteX4" fmla="*/ 864989 w 1372269"/>
                      <a:gd name="connsiteY4" fmla="*/ 633148 h 638741"/>
                      <a:gd name="connsiteX5" fmla="*/ 1166914 w 1372269"/>
                      <a:gd name="connsiteY5" fmla="*/ 521004 h 638741"/>
                      <a:gd name="connsiteX6" fmla="*/ 1365321 w 1372269"/>
                      <a:gd name="connsiteY6" fmla="*/ 451993 h 638741"/>
                      <a:gd name="connsiteX7" fmla="*/ 1296310 w 1372269"/>
                      <a:gd name="connsiteY7" fmla="*/ 20672 h 638741"/>
                      <a:gd name="connsiteX8" fmla="*/ 692461 w 1372269"/>
                      <a:gd name="connsiteY8" fmla="*/ 63804 h 638741"/>
                      <a:gd name="connsiteX9" fmla="*/ 2348 w 1372269"/>
                      <a:gd name="connsiteY9" fmla="*/ 89683 h 638741"/>
                      <a:gd name="connsiteX0" fmla="*/ 2348 w 1372847"/>
                      <a:gd name="connsiteY0" fmla="*/ 89683 h 635218"/>
                      <a:gd name="connsiteX1" fmla="*/ 10974 w 1372847"/>
                      <a:gd name="connsiteY1" fmla="*/ 460619 h 635218"/>
                      <a:gd name="connsiteX2" fmla="*/ 88612 w 1372847"/>
                      <a:gd name="connsiteY2" fmla="*/ 564136 h 635218"/>
                      <a:gd name="connsiteX3" fmla="*/ 519933 w 1372847"/>
                      <a:gd name="connsiteY3" fmla="*/ 615895 h 635218"/>
                      <a:gd name="connsiteX4" fmla="*/ 864989 w 1372847"/>
                      <a:gd name="connsiteY4" fmla="*/ 633148 h 635218"/>
                      <a:gd name="connsiteX5" fmla="*/ 1158287 w 1372847"/>
                      <a:gd name="connsiteY5" fmla="*/ 572762 h 635218"/>
                      <a:gd name="connsiteX6" fmla="*/ 1365321 w 1372847"/>
                      <a:gd name="connsiteY6" fmla="*/ 451993 h 635218"/>
                      <a:gd name="connsiteX7" fmla="*/ 1296310 w 1372847"/>
                      <a:gd name="connsiteY7" fmla="*/ 20672 h 635218"/>
                      <a:gd name="connsiteX8" fmla="*/ 692461 w 1372847"/>
                      <a:gd name="connsiteY8" fmla="*/ 63804 h 635218"/>
                      <a:gd name="connsiteX9" fmla="*/ 2348 w 1372847"/>
                      <a:gd name="connsiteY9" fmla="*/ 89683 h 635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2847" h="635218">
                        <a:moveTo>
                          <a:pt x="2348" y="89683"/>
                        </a:moveTo>
                        <a:cubicBezTo>
                          <a:pt x="-528" y="235613"/>
                          <a:pt x="-3403" y="381544"/>
                          <a:pt x="10974" y="460619"/>
                        </a:cubicBezTo>
                        <a:cubicBezTo>
                          <a:pt x="25351" y="539694"/>
                          <a:pt x="3786" y="538257"/>
                          <a:pt x="88612" y="564136"/>
                        </a:cubicBezTo>
                        <a:cubicBezTo>
                          <a:pt x="173438" y="590015"/>
                          <a:pt x="390537" y="604393"/>
                          <a:pt x="519933" y="615895"/>
                        </a:cubicBezTo>
                        <a:cubicBezTo>
                          <a:pt x="649329" y="627397"/>
                          <a:pt x="758597" y="640337"/>
                          <a:pt x="864989" y="633148"/>
                        </a:cubicBezTo>
                        <a:cubicBezTo>
                          <a:pt x="971381" y="625959"/>
                          <a:pt x="1074898" y="602954"/>
                          <a:pt x="1158287" y="572762"/>
                        </a:cubicBezTo>
                        <a:cubicBezTo>
                          <a:pt x="1241676" y="542570"/>
                          <a:pt x="1342317" y="544008"/>
                          <a:pt x="1365321" y="451993"/>
                        </a:cubicBezTo>
                        <a:cubicBezTo>
                          <a:pt x="1388325" y="359978"/>
                          <a:pt x="1356695" y="128502"/>
                          <a:pt x="1296310" y="20672"/>
                        </a:cubicBezTo>
                        <a:cubicBezTo>
                          <a:pt x="1184167" y="-44026"/>
                          <a:pt x="692461" y="63804"/>
                          <a:pt x="692461" y="63804"/>
                        </a:cubicBezTo>
                        <a:lnTo>
                          <a:pt x="2348" y="896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8" name="円/楕円 588">
                    <a:extLst>
                      <a:ext uri="{FF2B5EF4-FFF2-40B4-BE49-F238E27FC236}">
                        <a16:creationId xmlns:a16="http://schemas.microsoft.com/office/drawing/2014/main" id="{F79E5E01-09E0-4220-1D29-1ADBEFBC3E40}"/>
                      </a:ext>
                    </a:extLst>
                  </p:cNvPr>
                  <p:cNvSpPr/>
                  <p:nvPr/>
                </p:nvSpPr>
                <p:spPr>
                  <a:xfrm flipH="1">
                    <a:off x="-142890" y="6567750"/>
                    <a:ext cx="25039" cy="277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39" name="円/楕円 589">
                    <a:extLst>
                      <a:ext uri="{FF2B5EF4-FFF2-40B4-BE49-F238E27FC236}">
                        <a16:creationId xmlns:a16="http://schemas.microsoft.com/office/drawing/2014/main" id="{CF5A1424-A5FE-B6F3-8488-9172DE878B9B}"/>
                      </a:ext>
                    </a:extLst>
                  </p:cNvPr>
                  <p:cNvSpPr/>
                  <p:nvPr/>
                </p:nvSpPr>
                <p:spPr>
                  <a:xfrm flipH="1">
                    <a:off x="-156299" y="6668961"/>
                    <a:ext cx="14250" cy="157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0" name="円/楕円 590">
                    <a:extLst>
                      <a:ext uri="{FF2B5EF4-FFF2-40B4-BE49-F238E27FC236}">
                        <a16:creationId xmlns:a16="http://schemas.microsoft.com/office/drawing/2014/main" id="{59922124-54F2-547B-BBDD-2A96EA9FFF62}"/>
                      </a:ext>
                    </a:extLst>
                  </p:cNvPr>
                  <p:cNvSpPr/>
                  <p:nvPr/>
                </p:nvSpPr>
                <p:spPr>
                  <a:xfrm flipH="1">
                    <a:off x="-220863" y="6526074"/>
                    <a:ext cx="25039" cy="277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1" name="円/楕円 591">
                    <a:extLst>
                      <a:ext uri="{FF2B5EF4-FFF2-40B4-BE49-F238E27FC236}">
                        <a16:creationId xmlns:a16="http://schemas.microsoft.com/office/drawing/2014/main" id="{2C1D73F1-3734-BB54-B071-4D55D86DFE93}"/>
                      </a:ext>
                    </a:extLst>
                  </p:cNvPr>
                  <p:cNvSpPr/>
                  <p:nvPr/>
                </p:nvSpPr>
                <p:spPr>
                  <a:xfrm flipH="1">
                    <a:off x="-199319" y="6609425"/>
                    <a:ext cx="14250" cy="157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2" name="円/楕円 592">
                    <a:extLst>
                      <a:ext uri="{FF2B5EF4-FFF2-40B4-BE49-F238E27FC236}">
                        <a16:creationId xmlns:a16="http://schemas.microsoft.com/office/drawing/2014/main" id="{0AA4357F-08FE-16D9-362B-8D902FD2ED9C}"/>
                      </a:ext>
                    </a:extLst>
                  </p:cNvPr>
                  <p:cNvSpPr/>
                  <p:nvPr/>
                </p:nvSpPr>
                <p:spPr>
                  <a:xfrm flipH="1">
                    <a:off x="-226206" y="6716591"/>
                    <a:ext cx="14250" cy="157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43" name="雲形吹き出し 250">
                    <a:extLst>
                      <a:ext uri="{FF2B5EF4-FFF2-40B4-BE49-F238E27FC236}">
                        <a16:creationId xmlns:a16="http://schemas.microsoft.com/office/drawing/2014/main" id="{DFB040FC-19AD-0D15-F1A6-64EE19F83E43}"/>
                      </a:ext>
                    </a:extLst>
                  </p:cNvPr>
                  <p:cNvSpPr/>
                  <p:nvPr/>
                </p:nvSpPr>
                <p:spPr>
                  <a:xfrm rot="708504">
                    <a:off x="-276548" y="6212153"/>
                    <a:ext cx="489301" cy="213671"/>
                  </a:xfrm>
                  <a:prstGeom prst="cloudCallout">
                    <a:avLst>
                      <a:gd name="adj1" fmla="val -25049"/>
                      <a:gd name="adj2" fmla="val 46419"/>
                    </a:avLst>
                  </a:prstGeom>
                  <a:solidFill>
                    <a:schemeClr val="bg1"/>
                  </a:solidFill>
                  <a:ln w="3175" cap="rnd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</p:grpSp>
        </p:grpSp>
        <p:sp>
          <p:nvSpPr>
            <p:cNvPr id="231" name="直方体 230">
              <a:extLst>
                <a:ext uri="{FF2B5EF4-FFF2-40B4-BE49-F238E27FC236}">
                  <a16:creationId xmlns:a16="http://schemas.microsoft.com/office/drawing/2014/main" id="{FF1F5DC2-8F0F-DE1E-C992-DE607D82C7DE}"/>
                </a:ext>
              </a:extLst>
            </p:cNvPr>
            <p:cNvSpPr/>
            <p:nvPr/>
          </p:nvSpPr>
          <p:spPr>
            <a:xfrm flipH="1">
              <a:off x="3984172" y="3731944"/>
              <a:ext cx="746457" cy="909659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糖尿病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2" name="直方体 231">
              <a:extLst>
                <a:ext uri="{FF2B5EF4-FFF2-40B4-BE49-F238E27FC236}">
                  <a16:creationId xmlns:a16="http://schemas.microsoft.com/office/drawing/2014/main" id="{54DFF7F9-0FD0-6AA0-E368-AD913FFCFAE3}"/>
                </a:ext>
              </a:extLst>
            </p:cNvPr>
            <p:cNvSpPr/>
            <p:nvPr/>
          </p:nvSpPr>
          <p:spPr>
            <a:xfrm flipH="1">
              <a:off x="5713976" y="3718084"/>
              <a:ext cx="746457" cy="909659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脂質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異常症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3" name="直方体 232">
              <a:extLst>
                <a:ext uri="{FF2B5EF4-FFF2-40B4-BE49-F238E27FC236}">
                  <a16:creationId xmlns:a16="http://schemas.microsoft.com/office/drawing/2014/main" id="{4D1F6329-9E72-86A5-01CC-43ACA0330A6F}"/>
                </a:ext>
              </a:extLst>
            </p:cNvPr>
            <p:cNvSpPr/>
            <p:nvPr/>
          </p:nvSpPr>
          <p:spPr>
            <a:xfrm flipH="1">
              <a:off x="4860183" y="3708744"/>
              <a:ext cx="746457" cy="909659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高血圧症</a:t>
              </a:r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4" name="直方体 233">
              <a:extLst>
                <a:ext uri="{FF2B5EF4-FFF2-40B4-BE49-F238E27FC236}">
                  <a16:creationId xmlns:a16="http://schemas.microsoft.com/office/drawing/2014/main" id="{6CD41CBA-4145-F888-DAA7-0CB14DAD5793}"/>
                </a:ext>
              </a:extLst>
            </p:cNvPr>
            <p:cNvSpPr/>
            <p:nvPr/>
          </p:nvSpPr>
          <p:spPr>
            <a:xfrm>
              <a:off x="4515080" y="4337730"/>
              <a:ext cx="558064" cy="704981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5" name="直方体 234">
              <a:extLst>
                <a:ext uri="{FF2B5EF4-FFF2-40B4-BE49-F238E27FC236}">
                  <a16:creationId xmlns:a16="http://schemas.microsoft.com/office/drawing/2014/main" id="{966CF68C-3118-475D-766F-34CBE217E878}"/>
                </a:ext>
              </a:extLst>
            </p:cNvPr>
            <p:cNvSpPr/>
            <p:nvPr/>
          </p:nvSpPr>
          <p:spPr>
            <a:xfrm flipH="1">
              <a:off x="5422949" y="4356959"/>
              <a:ext cx="799591" cy="864096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動脈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硬化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9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6" name="直方体 235">
              <a:extLst>
                <a:ext uri="{FF2B5EF4-FFF2-40B4-BE49-F238E27FC236}">
                  <a16:creationId xmlns:a16="http://schemas.microsoft.com/office/drawing/2014/main" id="{E6E16787-F212-6274-5C1A-052A4740F7A3}"/>
                </a:ext>
              </a:extLst>
            </p:cNvPr>
            <p:cNvSpPr/>
            <p:nvPr/>
          </p:nvSpPr>
          <p:spPr>
            <a:xfrm>
              <a:off x="3561623" y="4346021"/>
              <a:ext cx="584662" cy="727342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7" name="直方体 236">
              <a:extLst>
                <a:ext uri="{FF2B5EF4-FFF2-40B4-BE49-F238E27FC236}">
                  <a16:creationId xmlns:a16="http://schemas.microsoft.com/office/drawing/2014/main" id="{BFCD5578-4306-23DB-A71D-6917C93B4CFB}"/>
                </a:ext>
              </a:extLst>
            </p:cNvPr>
            <p:cNvSpPr/>
            <p:nvPr/>
          </p:nvSpPr>
          <p:spPr>
            <a:xfrm flipH="1">
              <a:off x="4642129" y="4885393"/>
              <a:ext cx="570656" cy="717973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8" name="直方体 237">
              <a:extLst>
                <a:ext uri="{FF2B5EF4-FFF2-40B4-BE49-F238E27FC236}">
                  <a16:creationId xmlns:a16="http://schemas.microsoft.com/office/drawing/2014/main" id="{AB74FF37-58B3-7051-B153-1C84DE78AD11}"/>
                </a:ext>
              </a:extLst>
            </p:cNvPr>
            <p:cNvSpPr/>
            <p:nvPr/>
          </p:nvSpPr>
          <p:spPr>
            <a:xfrm flipH="1">
              <a:off x="5489673" y="5032970"/>
              <a:ext cx="570656" cy="717973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9" name="直方体 238">
              <a:extLst>
                <a:ext uri="{FF2B5EF4-FFF2-40B4-BE49-F238E27FC236}">
                  <a16:creationId xmlns:a16="http://schemas.microsoft.com/office/drawing/2014/main" id="{FDF1C67B-7688-3C54-B44C-526F74801A16}"/>
                </a:ext>
              </a:extLst>
            </p:cNvPr>
            <p:cNvSpPr/>
            <p:nvPr/>
          </p:nvSpPr>
          <p:spPr>
            <a:xfrm flipH="1">
              <a:off x="6268331" y="4927149"/>
              <a:ext cx="570656" cy="717973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0" name="直方体 239">
              <a:extLst>
                <a:ext uri="{FF2B5EF4-FFF2-40B4-BE49-F238E27FC236}">
                  <a16:creationId xmlns:a16="http://schemas.microsoft.com/office/drawing/2014/main" id="{034FFFA6-5A64-D57F-60F9-CB047E4DA425}"/>
                </a:ext>
              </a:extLst>
            </p:cNvPr>
            <p:cNvSpPr/>
            <p:nvPr/>
          </p:nvSpPr>
          <p:spPr>
            <a:xfrm flipH="1">
              <a:off x="4977518" y="5265483"/>
              <a:ext cx="720080" cy="864096"/>
            </a:xfrm>
            <a:prstGeom prst="cube">
              <a:avLst>
                <a:gd name="adj" fmla="val 8789"/>
              </a:avLst>
            </a:prstGeom>
            <a:solidFill>
              <a:srgbClr val="9966FF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脳卒中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1" name="直方体 240">
              <a:extLst>
                <a:ext uri="{FF2B5EF4-FFF2-40B4-BE49-F238E27FC236}">
                  <a16:creationId xmlns:a16="http://schemas.microsoft.com/office/drawing/2014/main" id="{C57A2197-E8BB-19E2-CBE9-C622E74F20C3}"/>
                </a:ext>
              </a:extLst>
            </p:cNvPr>
            <p:cNvSpPr/>
            <p:nvPr/>
          </p:nvSpPr>
          <p:spPr>
            <a:xfrm flipH="1">
              <a:off x="5898631" y="5266618"/>
              <a:ext cx="720080" cy="864096"/>
            </a:xfrm>
            <a:prstGeom prst="cube">
              <a:avLst>
                <a:gd name="adj" fmla="val 8789"/>
              </a:avLst>
            </a:prstGeom>
            <a:solidFill>
              <a:srgbClr val="9966FF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認知症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2" name="直方体 241">
              <a:extLst>
                <a:ext uri="{FF2B5EF4-FFF2-40B4-BE49-F238E27FC236}">
                  <a16:creationId xmlns:a16="http://schemas.microsoft.com/office/drawing/2014/main" id="{1408FE81-FD64-D862-E958-23CF55651EA1}"/>
                </a:ext>
              </a:extLst>
            </p:cNvPr>
            <p:cNvSpPr/>
            <p:nvPr/>
          </p:nvSpPr>
          <p:spPr>
            <a:xfrm flipH="1">
              <a:off x="6825208" y="5260720"/>
              <a:ext cx="720080" cy="864096"/>
            </a:xfrm>
            <a:prstGeom prst="cube">
              <a:avLst>
                <a:gd name="adj" fmla="val 8789"/>
              </a:avLst>
            </a:prstGeom>
            <a:solidFill>
              <a:srgbClr val="9966FF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心臓病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3" name="直方体 242">
              <a:extLst>
                <a:ext uri="{FF2B5EF4-FFF2-40B4-BE49-F238E27FC236}">
                  <a16:creationId xmlns:a16="http://schemas.microsoft.com/office/drawing/2014/main" id="{8574F917-C4E7-AF10-BA4B-8981F1F5ACAC}"/>
                </a:ext>
              </a:extLst>
            </p:cNvPr>
            <p:cNvSpPr/>
            <p:nvPr/>
          </p:nvSpPr>
          <p:spPr>
            <a:xfrm>
              <a:off x="3764405" y="4801969"/>
              <a:ext cx="581049" cy="717973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4" name="直方体 243">
              <a:extLst>
                <a:ext uri="{FF2B5EF4-FFF2-40B4-BE49-F238E27FC236}">
                  <a16:creationId xmlns:a16="http://schemas.microsoft.com/office/drawing/2014/main" id="{FE081B45-0C17-A83F-F529-8269DAE51AA4}"/>
                </a:ext>
              </a:extLst>
            </p:cNvPr>
            <p:cNvSpPr/>
            <p:nvPr/>
          </p:nvSpPr>
          <p:spPr>
            <a:xfrm>
              <a:off x="2920863" y="4898530"/>
              <a:ext cx="567419" cy="717973"/>
            </a:xfrm>
            <a:prstGeom prst="cube">
              <a:avLst>
                <a:gd name="adj" fmla="val 8789"/>
              </a:avLst>
            </a:prstGeom>
            <a:solidFill>
              <a:srgbClr val="FD6772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0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5" name="直方体 244">
              <a:extLst>
                <a:ext uri="{FF2B5EF4-FFF2-40B4-BE49-F238E27FC236}">
                  <a16:creationId xmlns:a16="http://schemas.microsoft.com/office/drawing/2014/main" id="{86E1A2A4-D7C6-040A-4705-1775154DC3D5}"/>
                </a:ext>
              </a:extLst>
            </p:cNvPr>
            <p:cNvSpPr/>
            <p:nvPr/>
          </p:nvSpPr>
          <p:spPr>
            <a:xfrm>
              <a:off x="3146235" y="5286500"/>
              <a:ext cx="719786" cy="864096"/>
            </a:xfrm>
            <a:prstGeom prst="cube">
              <a:avLst>
                <a:gd name="adj" fmla="val 8789"/>
              </a:avLst>
            </a:prstGeom>
            <a:solidFill>
              <a:srgbClr val="9966FF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失明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6" name="テキスト ボックス 245">
              <a:extLst>
                <a:ext uri="{FF2B5EF4-FFF2-40B4-BE49-F238E27FC236}">
                  <a16:creationId xmlns:a16="http://schemas.microsoft.com/office/drawing/2014/main" id="{AD28B0EE-C0A1-408F-2CFF-448D64821ECB}"/>
                </a:ext>
              </a:extLst>
            </p:cNvPr>
            <p:cNvSpPr txBox="1"/>
            <p:nvPr/>
          </p:nvSpPr>
          <p:spPr>
            <a:xfrm>
              <a:off x="7551423" y="5208037"/>
              <a:ext cx="18004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障害など</a:t>
              </a:r>
              <a:endParaRPr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生活機能の低下</a:t>
              </a:r>
              <a:endParaRPr lang="en-US" altLang="ja-JP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要介護状態</a:t>
              </a:r>
            </a:p>
          </p:txBody>
        </p:sp>
        <p:sp>
          <p:nvSpPr>
            <p:cNvPr id="247" name="直方体 246">
              <a:extLst>
                <a:ext uri="{FF2B5EF4-FFF2-40B4-BE49-F238E27FC236}">
                  <a16:creationId xmlns:a16="http://schemas.microsoft.com/office/drawing/2014/main" id="{10CC2ED6-EDE3-450E-DC6F-7C9FDAF6331C}"/>
                </a:ext>
              </a:extLst>
            </p:cNvPr>
            <p:cNvSpPr/>
            <p:nvPr/>
          </p:nvSpPr>
          <p:spPr>
            <a:xfrm>
              <a:off x="4061063" y="5286500"/>
              <a:ext cx="719786" cy="864096"/>
            </a:xfrm>
            <a:prstGeom prst="cube">
              <a:avLst>
                <a:gd name="adj" fmla="val 8789"/>
              </a:avLst>
            </a:prstGeom>
            <a:solidFill>
              <a:srgbClr val="9966FF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下肢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切断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8" name="直方体 247">
              <a:extLst>
                <a:ext uri="{FF2B5EF4-FFF2-40B4-BE49-F238E27FC236}">
                  <a16:creationId xmlns:a16="http://schemas.microsoft.com/office/drawing/2014/main" id="{C2C75ADA-6784-9839-7370-D8B5BA77AD27}"/>
                </a:ext>
              </a:extLst>
            </p:cNvPr>
            <p:cNvSpPr/>
            <p:nvPr/>
          </p:nvSpPr>
          <p:spPr>
            <a:xfrm>
              <a:off x="2260570" y="5301208"/>
              <a:ext cx="719786" cy="864096"/>
            </a:xfrm>
            <a:prstGeom prst="cube">
              <a:avLst>
                <a:gd name="adj" fmla="val 8789"/>
              </a:avLst>
            </a:prstGeom>
            <a:solidFill>
              <a:srgbClr val="9966FF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腎不全</a:t>
              </a:r>
              <a:endParaRPr lang="en-US" altLang="ja-JP" sz="12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endParaRPr lang="ja-JP" altLang="en-US" sz="12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51" name="正方形/長方形 250">
            <a:extLst>
              <a:ext uri="{FF2B5EF4-FFF2-40B4-BE49-F238E27FC236}">
                <a16:creationId xmlns:a16="http://schemas.microsoft.com/office/drawing/2014/main" id="{28FCB8FF-1CE5-FC94-4E84-4ECE648B8038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生活習慣病はドミノのように進む！</a:t>
            </a:r>
          </a:p>
        </p:txBody>
      </p:sp>
    </p:spTree>
    <p:extLst>
      <p:ext uri="{BB962C8B-B14F-4D97-AF65-F5344CB8AC3E}">
        <p14:creationId xmlns:p14="http://schemas.microsoft.com/office/powerpoint/2010/main" val="1419320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9FE5535D-1CF2-41F8-E7EF-96D2F92207BB}"/>
              </a:ext>
            </a:extLst>
          </p:cNvPr>
          <p:cNvGrpSpPr/>
          <p:nvPr/>
        </p:nvGrpSpPr>
        <p:grpSpPr>
          <a:xfrm>
            <a:off x="884548" y="1124744"/>
            <a:ext cx="8136904" cy="4736604"/>
            <a:chOff x="1091727" y="1484784"/>
            <a:chExt cx="7704856" cy="4736604"/>
          </a:xfrm>
        </p:grpSpPr>
        <p:sp>
          <p:nvSpPr>
            <p:cNvPr id="84" name="角丸四角形 17">
              <a:extLst>
                <a:ext uri="{FF2B5EF4-FFF2-40B4-BE49-F238E27FC236}">
                  <a16:creationId xmlns:a16="http://schemas.microsoft.com/office/drawing/2014/main" id="{DD51DB41-4C95-E100-EE58-B9C84FF7C7CC}"/>
                </a:ext>
              </a:extLst>
            </p:cNvPr>
            <p:cNvSpPr/>
            <p:nvPr/>
          </p:nvSpPr>
          <p:spPr>
            <a:xfrm>
              <a:off x="1091727" y="1484784"/>
              <a:ext cx="7704856" cy="4736604"/>
            </a:xfrm>
            <a:prstGeom prst="roundRect">
              <a:avLst/>
            </a:prstGeom>
            <a:solidFill>
              <a:srgbClr val="F4F7ED"/>
            </a:solidFill>
            <a:ln w="952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85" name="角丸四角形 10">
              <a:extLst>
                <a:ext uri="{FF2B5EF4-FFF2-40B4-BE49-F238E27FC236}">
                  <a16:creationId xmlns:a16="http://schemas.microsoft.com/office/drawing/2014/main" id="{8C406CED-738E-8BC7-BB8A-548C4506CC0D}"/>
                </a:ext>
              </a:extLst>
            </p:cNvPr>
            <p:cNvSpPr/>
            <p:nvPr/>
          </p:nvSpPr>
          <p:spPr>
            <a:xfrm>
              <a:off x="5962986" y="4365105"/>
              <a:ext cx="2014351" cy="1183977"/>
            </a:xfrm>
            <a:prstGeom prst="roundRect">
              <a:avLst/>
            </a:prstGeom>
            <a:solidFill>
              <a:srgbClr val="FFC00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結果を</a:t>
              </a:r>
              <a:endParaRPr lang="en-US" altLang="ja-JP" sz="2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チェックする</a:t>
              </a:r>
            </a:p>
          </p:txBody>
        </p:sp>
        <p:sp>
          <p:nvSpPr>
            <p:cNvPr id="86" name="角丸四角形 11">
              <a:extLst>
                <a:ext uri="{FF2B5EF4-FFF2-40B4-BE49-F238E27FC236}">
                  <a16:creationId xmlns:a16="http://schemas.microsoft.com/office/drawing/2014/main" id="{1530AE8A-DD5A-32F1-3900-C5C728550695}"/>
                </a:ext>
              </a:extLst>
            </p:cNvPr>
            <p:cNvSpPr/>
            <p:nvPr/>
          </p:nvSpPr>
          <p:spPr>
            <a:xfrm>
              <a:off x="2147086" y="4356857"/>
              <a:ext cx="3013935" cy="1183977"/>
            </a:xfrm>
            <a:prstGeom prst="roundRect">
              <a:avLst/>
            </a:prstGeom>
            <a:solidFill>
              <a:srgbClr val="F48CBB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★生活習慣を改善する</a:t>
              </a:r>
              <a:endParaRPr lang="en-US" altLang="ja-JP" sz="2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★病院受診が必要な</a:t>
              </a:r>
              <a:endParaRPr lang="en-US" altLang="ja-JP" sz="2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場合は受診する</a:t>
              </a:r>
            </a:p>
          </p:txBody>
        </p:sp>
        <p:sp>
          <p:nvSpPr>
            <p:cNvPr id="87" name="角丸四角形 12">
              <a:extLst>
                <a:ext uri="{FF2B5EF4-FFF2-40B4-BE49-F238E27FC236}">
                  <a16:creationId xmlns:a16="http://schemas.microsoft.com/office/drawing/2014/main" id="{2564ED44-90FE-1F4D-6A73-79AAA8079001}"/>
                </a:ext>
              </a:extLst>
            </p:cNvPr>
            <p:cNvSpPr/>
            <p:nvPr/>
          </p:nvSpPr>
          <p:spPr>
            <a:xfrm>
              <a:off x="3991310" y="1772817"/>
              <a:ext cx="2014351" cy="1183977"/>
            </a:xfrm>
            <a:prstGeom prst="roundRect">
              <a:avLst/>
            </a:prstGeom>
            <a:solidFill>
              <a:srgbClr val="92D050"/>
            </a:solidFill>
            <a:ln w="9525" cap="rnd">
              <a:solidFill>
                <a:srgbClr val="E6D3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健診を</a:t>
              </a:r>
              <a:endParaRPr lang="en-US" altLang="ja-JP" sz="20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受ける</a:t>
              </a:r>
            </a:p>
          </p:txBody>
        </p:sp>
        <p:sp>
          <p:nvSpPr>
            <p:cNvPr id="88" name="円弧 87">
              <a:extLst>
                <a:ext uri="{FF2B5EF4-FFF2-40B4-BE49-F238E27FC236}">
                  <a16:creationId xmlns:a16="http://schemas.microsoft.com/office/drawing/2014/main" id="{6FEE8FC8-6C05-30A5-8C9F-E6081EF4D6CF}"/>
                </a:ext>
              </a:extLst>
            </p:cNvPr>
            <p:cNvSpPr/>
            <p:nvPr/>
          </p:nvSpPr>
          <p:spPr>
            <a:xfrm rot="15049392">
              <a:off x="2866889" y="2589795"/>
              <a:ext cx="2576983" cy="2599058"/>
            </a:xfrm>
            <a:prstGeom prst="arc">
              <a:avLst>
                <a:gd name="adj1" fmla="val 16736075"/>
                <a:gd name="adj2" fmla="val 0"/>
              </a:avLst>
            </a:prstGeom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546FBEC1-CB6E-AE0D-3730-36841972BF13}"/>
                </a:ext>
              </a:extLst>
            </p:cNvPr>
            <p:cNvSpPr txBox="1"/>
            <p:nvPr/>
          </p:nvSpPr>
          <p:spPr>
            <a:xfrm>
              <a:off x="3606724" y="3471897"/>
              <a:ext cx="3584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>
                  <a:solidFill>
                    <a:srgbClr val="F79646">
                      <a:lumMod val="75000"/>
                    </a:srgbClr>
                  </a:solidFill>
                  <a:latin typeface="Calibri"/>
                  <a:ea typeface="ＭＳ Ｐゴシック" panose="020B0600070205080204" pitchFamily="50" charset="-128"/>
                </a:rPr>
                <a:t>健康の維持・増進</a:t>
              </a:r>
            </a:p>
          </p:txBody>
        </p:sp>
        <p:sp>
          <p:nvSpPr>
            <p:cNvPr id="90" name="円弧 89">
              <a:extLst>
                <a:ext uri="{FF2B5EF4-FFF2-40B4-BE49-F238E27FC236}">
                  <a16:creationId xmlns:a16="http://schemas.microsoft.com/office/drawing/2014/main" id="{3F9E3956-E12D-B735-8C92-4D5879781FD8}"/>
                </a:ext>
              </a:extLst>
            </p:cNvPr>
            <p:cNvSpPr/>
            <p:nvPr/>
          </p:nvSpPr>
          <p:spPr>
            <a:xfrm rot="8022878">
              <a:off x="3450712" y="2749969"/>
              <a:ext cx="3676151" cy="3127555"/>
            </a:xfrm>
            <a:prstGeom prst="arc">
              <a:avLst>
                <a:gd name="adj1" fmla="val 17207128"/>
                <a:gd name="adj2" fmla="val 94574"/>
              </a:avLst>
            </a:prstGeom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91" name="円弧 90">
              <a:extLst>
                <a:ext uri="{FF2B5EF4-FFF2-40B4-BE49-F238E27FC236}">
                  <a16:creationId xmlns:a16="http://schemas.microsoft.com/office/drawing/2014/main" id="{A56B300D-C69F-5F71-92EB-6119AA27804F}"/>
                </a:ext>
              </a:extLst>
            </p:cNvPr>
            <p:cNvSpPr/>
            <p:nvPr/>
          </p:nvSpPr>
          <p:spPr>
            <a:xfrm rot="650877">
              <a:off x="4732454" y="2538336"/>
              <a:ext cx="2546412" cy="2630261"/>
            </a:xfrm>
            <a:prstGeom prst="arc">
              <a:avLst>
                <a:gd name="adj1" fmla="val 16736075"/>
                <a:gd name="adj2" fmla="val 0"/>
              </a:avLst>
            </a:prstGeom>
            <a:ln w="76200"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BDD6B3C2-2ACB-C094-548C-62D900AE3607}"/>
                </a:ext>
              </a:extLst>
            </p:cNvPr>
            <p:cNvGrpSpPr/>
            <p:nvPr/>
          </p:nvGrpSpPr>
          <p:grpSpPr>
            <a:xfrm>
              <a:off x="5541932" y="2359033"/>
              <a:ext cx="647673" cy="686239"/>
              <a:chOff x="-2043608" y="1772687"/>
              <a:chExt cx="978927" cy="942789"/>
            </a:xfrm>
          </p:grpSpPr>
          <p:grpSp>
            <p:nvGrpSpPr>
              <p:cNvPr id="153" name="グループ化 152">
                <a:extLst>
                  <a:ext uri="{FF2B5EF4-FFF2-40B4-BE49-F238E27FC236}">
                    <a16:creationId xmlns:a16="http://schemas.microsoft.com/office/drawing/2014/main" id="{F4D60270-3EFE-88D5-114B-6E4EB611EE47}"/>
                  </a:ext>
                </a:extLst>
              </p:cNvPr>
              <p:cNvGrpSpPr/>
              <p:nvPr/>
            </p:nvGrpSpPr>
            <p:grpSpPr>
              <a:xfrm>
                <a:off x="-2043608" y="1772687"/>
                <a:ext cx="978927" cy="942789"/>
                <a:chOff x="-2043608" y="1772687"/>
                <a:chExt cx="978927" cy="942789"/>
              </a:xfrm>
            </p:grpSpPr>
            <p:sp>
              <p:nvSpPr>
                <p:cNvPr id="163" name="直方体 162">
                  <a:extLst>
                    <a:ext uri="{FF2B5EF4-FFF2-40B4-BE49-F238E27FC236}">
                      <a16:creationId xmlns:a16="http://schemas.microsoft.com/office/drawing/2014/main" id="{72AAC59F-DEFC-5C4F-EEFA-E0BBD5DC7CA2}"/>
                    </a:ext>
                  </a:extLst>
                </p:cNvPr>
                <p:cNvSpPr/>
                <p:nvPr/>
              </p:nvSpPr>
              <p:spPr>
                <a:xfrm>
                  <a:off x="-2043608" y="2046497"/>
                  <a:ext cx="978927" cy="668979"/>
                </a:xfrm>
                <a:prstGeom prst="cube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64" name="直方体 163">
                  <a:extLst>
                    <a:ext uri="{FF2B5EF4-FFF2-40B4-BE49-F238E27FC236}">
                      <a16:creationId xmlns:a16="http://schemas.microsoft.com/office/drawing/2014/main" id="{3BBC3800-60D2-7B71-771C-8D5B1712D741}"/>
                    </a:ext>
                  </a:extLst>
                </p:cNvPr>
                <p:cNvSpPr/>
                <p:nvPr/>
              </p:nvSpPr>
              <p:spPr>
                <a:xfrm>
                  <a:off x="-1868157" y="1772687"/>
                  <a:ext cx="587384" cy="444235"/>
                </a:xfrm>
                <a:prstGeom prst="cube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54" name="フリーフォーム 52">
                <a:extLst>
                  <a:ext uri="{FF2B5EF4-FFF2-40B4-BE49-F238E27FC236}">
                    <a16:creationId xmlns:a16="http://schemas.microsoft.com/office/drawing/2014/main" id="{7D3DF992-81B0-7EDA-C242-A30A03012C4A}"/>
                  </a:ext>
                </a:extLst>
              </p:cNvPr>
              <p:cNvSpPr/>
              <p:nvPr/>
            </p:nvSpPr>
            <p:spPr>
              <a:xfrm rot="120000">
                <a:off x="-1703799" y="1961098"/>
                <a:ext cx="175331" cy="191651"/>
              </a:xfrm>
              <a:custGeom>
                <a:avLst/>
                <a:gdLst>
                  <a:gd name="connsiteX0" fmla="*/ 1594728 w 4171178"/>
                  <a:gd name="connsiteY0" fmla="*/ 465666 h 4549218"/>
                  <a:gd name="connsiteX1" fmla="*/ 929098 w 4171178"/>
                  <a:gd name="connsiteY1" fmla="*/ 257236 h 4549218"/>
                  <a:gd name="connsiteX2" fmla="*/ 149169 w 4171178"/>
                  <a:gd name="connsiteY2" fmla="*/ 674095 h 4549218"/>
                  <a:gd name="connsiteX3" fmla="*/ 122275 w 4171178"/>
                  <a:gd name="connsiteY3" fmla="*/ 2146548 h 4549218"/>
                  <a:gd name="connsiteX4" fmla="*/ 1440087 w 4171178"/>
                  <a:gd name="connsiteY4" fmla="*/ 4311525 h 4549218"/>
                  <a:gd name="connsiteX5" fmla="*/ 2031757 w 4171178"/>
                  <a:gd name="connsiteY5" fmla="*/ 4257736 h 4549218"/>
                  <a:gd name="connsiteX6" fmla="*/ 2186398 w 4171178"/>
                  <a:gd name="connsiteY6" fmla="*/ 3457636 h 4549218"/>
                  <a:gd name="connsiteX7" fmla="*/ 2663769 w 4171178"/>
                  <a:gd name="connsiteY7" fmla="*/ 3376954 h 4549218"/>
                  <a:gd name="connsiteX8" fmla="*/ 2899093 w 4171178"/>
                  <a:gd name="connsiteY8" fmla="*/ 4136713 h 4549218"/>
                  <a:gd name="connsiteX9" fmla="*/ 3423528 w 4171178"/>
                  <a:gd name="connsiteY9" fmla="*/ 4519954 h 4549218"/>
                  <a:gd name="connsiteX10" fmla="*/ 3773151 w 4171178"/>
                  <a:gd name="connsiteY10" fmla="*/ 3370230 h 4549218"/>
                  <a:gd name="connsiteX11" fmla="*/ 4156393 w 4171178"/>
                  <a:gd name="connsiteY11" fmla="*/ 895972 h 4549218"/>
                  <a:gd name="connsiteX12" fmla="*/ 3228546 w 4171178"/>
                  <a:gd name="connsiteY12" fmla="*/ 8466 h 4549218"/>
                  <a:gd name="connsiteX13" fmla="*/ 2260357 w 4171178"/>
                  <a:gd name="connsiteY13" fmla="*/ 452219 h 4549218"/>
                  <a:gd name="connsiteX14" fmla="*/ 1749369 w 4171178"/>
                  <a:gd name="connsiteY14" fmla="*/ 519454 h 4549218"/>
                  <a:gd name="connsiteX15" fmla="*/ 1594728 w 4171178"/>
                  <a:gd name="connsiteY15" fmla="*/ 465666 h 4549218"/>
                  <a:gd name="connsiteX0" fmla="*/ 1594728 w 4171178"/>
                  <a:gd name="connsiteY0" fmla="*/ 465666 h 4549218"/>
                  <a:gd name="connsiteX1" fmla="*/ 929098 w 4171178"/>
                  <a:gd name="connsiteY1" fmla="*/ 257236 h 4549218"/>
                  <a:gd name="connsiteX2" fmla="*/ 149169 w 4171178"/>
                  <a:gd name="connsiteY2" fmla="*/ 674095 h 4549218"/>
                  <a:gd name="connsiteX3" fmla="*/ 122275 w 4171178"/>
                  <a:gd name="connsiteY3" fmla="*/ 2146548 h 4549218"/>
                  <a:gd name="connsiteX4" fmla="*/ 1440087 w 4171178"/>
                  <a:gd name="connsiteY4" fmla="*/ 4311525 h 4549218"/>
                  <a:gd name="connsiteX5" fmla="*/ 2031757 w 4171178"/>
                  <a:gd name="connsiteY5" fmla="*/ 4257736 h 4549218"/>
                  <a:gd name="connsiteX6" fmla="*/ 2186398 w 4171178"/>
                  <a:gd name="connsiteY6" fmla="*/ 3457636 h 4549218"/>
                  <a:gd name="connsiteX7" fmla="*/ 2663769 w 4171178"/>
                  <a:gd name="connsiteY7" fmla="*/ 3376954 h 4549218"/>
                  <a:gd name="connsiteX8" fmla="*/ 2899093 w 4171178"/>
                  <a:gd name="connsiteY8" fmla="*/ 4136713 h 4549218"/>
                  <a:gd name="connsiteX9" fmla="*/ 3423528 w 4171178"/>
                  <a:gd name="connsiteY9" fmla="*/ 4519954 h 4549218"/>
                  <a:gd name="connsiteX10" fmla="*/ 3773151 w 4171178"/>
                  <a:gd name="connsiteY10" fmla="*/ 3370230 h 4549218"/>
                  <a:gd name="connsiteX11" fmla="*/ 4156393 w 4171178"/>
                  <a:gd name="connsiteY11" fmla="*/ 895972 h 4549218"/>
                  <a:gd name="connsiteX12" fmla="*/ 3228546 w 4171178"/>
                  <a:gd name="connsiteY12" fmla="*/ 8466 h 4549218"/>
                  <a:gd name="connsiteX13" fmla="*/ 2260357 w 4171178"/>
                  <a:gd name="connsiteY13" fmla="*/ 452219 h 4549218"/>
                  <a:gd name="connsiteX14" fmla="*/ 1971246 w 4171178"/>
                  <a:gd name="connsiteY14" fmla="*/ 579966 h 4549218"/>
                  <a:gd name="connsiteX15" fmla="*/ 1594728 w 4171178"/>
                  <a:gd name="connsiteY15" fmla="*/ 465666 h 4549218"/>
                  <a:gd name="connsiteX0" fmla="*/ 1594728 w 4171178"/>
                  <a:gd name="connsiteY0" fmla="*/ 465817 h 4549369"/>
                  <a:gd name="connsiteX1" fmla="*/ 929098 w 4171178"/>
                  <a:gd name="connsiteY1" fmla="*/ 257387 h 4549369"/>
                  <a:gd name="connsiteX2" fmla="*/ 149169 w 4171178"/>
                  <a:gd name="connsiteY2" fmla="*/ 674246 h 4549369"/>
                  <a:gd name="connsiteX3" fmla="*/ 122275 w 4171178"/>
                  <a:gd name="connsiteY3" fmla="*/ 2146699 h 4549369"/>
                  <a:gd name="connsiteX4" fmla="*/ 1440087 w 4171178"/>
                  <a:gd name="connsiteY4" fmla="*/ 4311676 h 4549369"/>
                  <a:gd name="connsiteX5" fmla="*/ 2031757 w 4171178"/>
                  <a:gd name="connsiteY5" fmla="*/ 4257887 h 4549369"/>
                  <a:gd name="connsiteX6" fmla="*/ 2186398 w 4171178"/>
                  <a:gd name="connsiteY6" fmla="*/ 3457787 h 4549369"/>
                  <a:gd name="connsiteX7" fmla="*/ 2663769 w 4171178"/>
                  <a:gd name="connsiteY7" fmla="*/ 3377105 h 4549369"/>
                  <a:gd name="connsiteX8" fmla="*/ 2899093 w 4171178"/>
                  <a:gd name="connsiteY8" fmla="*/ 4136864 h 4549369"/>
                  <a:gd name="connsiteX9" fmla="*/ 3423528 w 4171178"/>
                  <a:gd name="connsiteY9" fmla="*/ 4520105 h 4549369"/>
                  <a:gd name="connsiteX10" fmla="*/ 3773151 w 4171178"/>
                  <a:gd name="connsiteY10" fmla="*/ 3370381 h 4549369"/>
                  <a:gd name="connsiteX11" fmla="*/ 4156393 w 4171178"/>
                  <a:gd name="connsiteY11" fmla="*/ 896123 h 4549369"/>
                  <a:gd name="connsiteX12" fmla="*/ 3228546 w 4171178"/>
                  <a:gd name="connsiteY12" fmla="*/ 8617 h 4549369"/>
                  <a:gd name="connsiteX13" fmla="*/ 2448616 w 4171178"/>
                  <a:gd name="connsiteY13" fmla="*/ 445646 h 4549369"/>
                  <a:gd name="connsiteX14" fmla="*/ 2260357 w 4171178"/>
                  <a:gd name="connsiteY14" fmla="*/ 452370 h 4549369"/>
                  <a:gd name="connsiteX15" fmla="*/ 1971246 w 4171178"/>
                  <a:gd name="connsiteY15" fmla="*/ 580117 h 4549369"/>
                  <a:gd name="connsiteX16" fmla="*/ 1594728 w 4171178"/>
                  <a:gd name="connsiteY16" fmla="*/ 465817 h 4549369"/>
                  <a:gd name="connsiteX0" fmla="*/ 1594728 w 4171178"/>
                  <a:gd name="connsiteY0" fmla="*/ 465817 h 4549369"/>
                  <a:gd name="connsiteX1" fmla="*/ 929098 w 4171178"/>
                  <a:gd name="connsiteY1" fmla="*/ 257387 h 4549369"/>
                  <a:gd name="connsiteX2" fmla="*/ 149169 w 4171178"/>
                  <a:gd name="connsiteY2" fmla="*/ 674246 h 4549369"/>
                  <a:gd name="connsiteX3" fmla="*/ 122275 w 4171178"/>
                  <a:gd name="connsiteY3" fmla="*/ 2146699 h 4549369"/>
                  <a:gd name="connsiteX4" fmla="*/ 1440087 w 4171178"/>
                  <a:gd name="connsiteY4" fmla="*/ 4311676 h 4549369"/>
                  <a:gd name="connsiteX5" fmla="*/ 2031757 w 4171178"/>
                  <a:gd name="connsiteY5" fmla="*/ 4257887 h 4549369"/>
                  <a:gd name="connsiteX6" fmla="*/ 2186398 w 4171178"/>
                  <a:gd name="connsiteY6" fmla="*/ 3457787 h 4549369"/>
                  <a:gd name="connsiteX7" fmla="*/ 2663769 w 4171178"/>
                  <a:gd name="connsiteY7" fmla="*/ 3377105 h 4549369"/>
                  <a:gd name="connsiteX8" fmla="*/ 2899093 w 4171178"/>
                  <a:gd name="connsiteY8" fmla="*/ 4136864 h 4549369"/>
                  <a:gd name="connsiteX9" fmla="*/ 3423528 w 4171178"/>
                  <a:gd name="connsiteY9" fmla="*/ 4520105 h 4549369"/>
                  <a:gd name="connsiteX10" fmla="*/ 3773151 w 4171178"/>
                  <a:gd name="connsiteY10" fmla="*/ 3370381 h 4549369"/>
                  <a:gd name="connsiteX11" fmla="*/ 4156393 w 4171178"/>
                  <a:gd name="connsiteY11" fmla="*/ 896123 h 4549369"/>
                  <a:gd name="connsiteX12" fmla="*/ 3228546 w 4171178"/>
                  <a:gd name="connsiteY12" fmla="*/ 8617 h 4549369"/>
                  <a:gd name="connsiteX13" fmla="*/ 2448616 w 4171178"/>
                  <a:gd name="connsiteY13" fmla="*/ 445646 h 4549369"/>
                  <a:gd name="connsiteX14" fmla="*/ 2253633 w 4171178"/>
                  <a:gd name="connsiteY14" fmla="*/ 533052 h 4549369"/>
                  <a:gd name="connsiteX15" fmla="*/ 1971246 w 4171178"/>
                  <a:gd name="connsiteY15" fmla="*/ 580117 h 4549369"/>
                  <a:gd name="connsiteX16" fmla="*/ 1594728 w 4171178"/>
                  <a:gd name="connsiteY16" fmla="*/ 465817 h 4549369"/>
                  <a:gd name="connsiteX0" fmla="*/ 1594728 w 4171178"/>
                  <a:gd name="connsiteY0" fmla="*/ 465817 h 4549369"/>
                  <a:gd name="connsiteX1" fmla="*/ 929098 w 4171178"/>
                  <a:gd name="connsiteY1" fmla="*/ 257387 h 4549369"/>
                  <a:gd name="connsiteX2" fmla="*/ 149169 w 4171178"/>
                  <a:gd name="connsiteY2" fmla="*/ 674246 h 4549369"/>
                  <a:gd name="connsiteX3" fmla="*/ 122275 w 4171178"/>
                  <a:gd name="connsiteY3" fmla="*/ 2146699 h 4549369"/>
                  <a:gd name="connsiteX4" fmla="*/ 1440087 w 4171178"/>
                  <a:gd name="connsiteY4" fmla="*/ 4311676 h 4549369"/>
                  <a:gd name="connsiteX5" fmla="*/ 2031757 w 4171178"/>
                  <a:gd name="connsiteY5" fmla="*/ 4257887 h 4549369"/>
                  <a:gd name="connsiteX6" fmla="*/ 2186398 w 4171178"/>
                  <a:gd name="connsiteY6" fmla="*/ 3457787 h 4549369"/>
                  <a:gd name="connsiteX7" fmla="*/ 2663769 w 4171178"/>
                  <a:gd name="connsiteY7" fmla="*/ 3377105 h 4549369"/>
                  <a:gd name="connsiteX8" fmla="*/ 2899093 w 4171178"/>
                  <a:gd name="connsiteY8" fmla="*/ 4136864 h 4549369"/>
                  <a:gd name="connsiteX9" fmla="*/ 3423528 w 4171178"/>
                  <a:gd name="connsiteY9" fmla="*/ 4520105 h 4549369"/>
                  <a:gd name="connsiteX10" fmla="*/ 3773151 w 4171178"/>
                  <a:gd name="connsiteY10" fmla="*/ 3370381 h 4549369"/>
                  <a:gd name="connsiteX11" fmla="*/ 4156393 w 4171178"/>
                  <a:gd name="connsiteY11" fmla="*/ 896123 h 4549369"/>
                  <a:gd name="connsiteX12" fmla="*/ 3228546 w 4171178"/>
                  <a:gd name="connsiteY12" fmla="*/ 8617 h 4549369"/>
                  <a:gd name="connsiteX13" fmla="*/ 2448616 w 4171178"/>
                  <a:gd name="connsiteY13" fmla="*/ 445646 h 4549369"/>
                  <a:gd name="connsiteX14" fmla="*/ 2253633 w 4171178"/>
                  <a:gd name="connsiteY14" fmla="*/ 533052 h 4549369"/>
                  <a:gd name="connsiteX15" fmla="*/ 1971246 w 4171178"/>
                  <a:gd name="connsiteY15" fmla="*/ 580117 h 4549369"/>
                  <a:gd name="connsiteX16" fmla="*/ 1594728 w 4171178"/>
                  <a:gd name="connsiteY16" fmla="*/ 465817 h 4549369"/>
                  <a:gd name="connsiteX0" fmla="*/ 1594728 w 4171178"/>
                  <a:gd name="connsiteY0" fmla="*/ 468911 h 4552463"/>
                  <a:gd name="connsiteX1" fmla="*/ 929098 w 4171178"/>
                  <a:gd name="connsiteY1" fmla="*/ 260481 h 4552463"/>
                  <a:gd name="connsiteX2" fmla="*/ 149169 w 4171178"/>
                  <a:gd name="connsiteY2" fmla="*/ 677340 h 4552463"/>
                  <a:gd name="connsiteX3" fmla="*/ 122275 w 4171178"/>
                  <a:gd name="connsiteY3" fmla="*/ 2149793 h 4552463"/>
                  <a:gd name="connsiteX4" fmla="*/ 1440087 w 4171178"/>
                  <a:gd name="connsiteY4" fmla="*/ 4314770 h 4552463"/>
                  <a:gd name="connsiteX5" fmla="*/ 2031757 w 4171178"/>
                  <a:gd name="connsiteY5" fmla="*/ 4260981 h 4552463"/>
                  <a:gd name="connsiteX6" fmla="*/ 2186398 w 4171178"/>
                  <a:gd name="connsiteY6" fmla="*/ 3460881 h 4552463"/>
                  <a:gd name="connsiteX7" fmla="*/ 2663769 w 4171178"/>
                  <a:gd name="connsiteY7" fmla="*/ 3380199 h 4552463"/>
                  <a:gd name="connsiteX8" fmla="*/ 2899093 w 4171178"/>
                  <a:gd name="connsiteY8" fmla="*/ 4139958 h 4552463"/>
                  <a:gd name="connsiteX9" fmla="*/ 3423528 w 4171178"/>
                  <a:gd name="connsiteY9" fmla="*/ 4523199 h 4552463"/>
                  <a:gd name="connsiteX10" fmla="*/ 3773151 w 4171178"/>
                  <a:gd name="connsiteY10" fmla="*/ 3373475 h 4552463"/>
                  <a:gd name="connsiteX11" fmla="*/ 4156393 w 4171178"/>
                  <a:gd name="connsiteY11" fmla="*/ 899217 h 4552463"/>
                  <a:gd name="connsiteX12" fmla="*/ 3228546 w 4171178"/>
                  <a:gd name="connsiteY12" fmla="*/ 11711 h 4552463"/>
                  <a:gd name="connsiteX13" fmla="*/ 2515851 w 4171178"/>
                  <a:gd name="connsiteY13" fmla="*/ 394952 h 4552463"/>
                  <a:gd name="connsiteX14" fmla="*/ 2253633 w 4171178"/>
                  <a:gd name="connsiteY14" fmla="*/ 536146 h 4552463"/>
                  <a:gd name="connsiteX15" fmla="*/ 1971246 w 4171178"/>
                  <a:gd name="connsiteY15" fmla="*/ 583211 h 4552463"/>
                  <a:gd name="connsiteX16" fmla="*/ 1594728 w 4171178"/>
                  <a:gd name="connsiteY16" fmla="*/ 468911 h 4552463"/>
                  <a:gd name="connsiteX0" fmla="*/ 1594728 w 4171178"/>
                  <a:gd name="connsiteY0" fmla="*/ 470840 h 4554392"/>
                  <a:gd name="connsiteX1" fmla="*/ 929098 w 4171178"/>
                  <a:gd name="connsiteY1" fmla="*/ 262410 h 4554392"/>
                  <a:gd name="connsiteX2" fmla="*/ 149169 w 4171178"/>
                  <a:gd name="connsiteY2" fmla="*/ 679269 h 4554392"/>
                  <a:gd name="connsiteX3" fmla="*/ 122275 w 4171178"/>
                  <a:gd name="connsiteY3" fmla="*/ 2151722 h 4554392"/>
                  <a:gd name="connsiteX4" fmla="*/ 1440087 w 4171178"/>
                  <a:gd name="connsiteY4" fmla="*/ 4316699 h 4554392"/>
                  <a:gd name="connsiteX5" fmla="*/ 2031757 w 4171178"/>
                  <a:gd name="connsiteY5" fmla="*/ 4262910 h 4554392"/>
                  <a:gd name="connsiteX6" fmla="*/ 2186398 w 4171178"/>
                  <a:gd name="connsiteY6" fmla="*/ 3462810 h 4554392"/>
                  <a:gd name="connsiteX7" fmla="*/ 2663769 w 4171178"/>
                  <a:gd name="connsiteY7" fmla="*/ 3382128 h 4554392"/>
                  <a:gd name="connsiteX8" fmla="*/ 2899093 w 4171178"/>
                  <a:gd name="connsiteY8" fmla="*/ 4141887 h 4554392"/>
                  <a:gd name="connsiteX9" fmla="*/ 3423528 w 4171178"/>
                  <a:gd name="connsiteY9" fmla="*/ 4525128 h 4554392"/>
                  <a:gd name="connsiteX10" fmla="*/ 3773151 w 4171178"/>
                  <a:gd name="connsiteY10" fmla="*/ 3375404 h 4554392"/>
                  <a:gd name="connsiteX11" fmla="*/ 4156393 w 4171178"/>
                  <a:gd name="connsiteY11" fmla="*/ 901146 h 4554392"/>
                  <a:gd name="connsiteX12" fmla="*/ 3228546 w 4171178"/>
                  <a:gd name="connsiteY12" fmla="*/ 13640 h 4554392"/>
                  <a:gd name="connsiteX13" fmla="*/ 2515851 w 4171178"/>
                  <a:gd name="connsiteY13" fmla="*/ 396881 h 4554392"/>
                  <a:gd name="connsiteX14" fmla="*/ 2253633 w 4171178"/>
                  <a:gd name="connsiteY14" fmla="*/ 538075 h 4554392"/>
                  <a:gd name="connsiteX15" fmla="*/ 1971246 w 4171178"/>
                  <a:gd name="connsiteY15" fmla="*/ 585140 h 4554392"/>
                  <a:gd name="connsiteX16" fmla="*/ 1594728 w 4171178"/>
                  <a:gd name="connsiteY16" fmla="*/ 470840 h 4554392"/>
                  <a:gd name="connsiteX0" fmla="*/ 1594728 w 4171178"/>
                  <a:gd name="connsiteY0" fmla="*/ 470840 h 4554392"/>
                  <a:gd name="connsiteX1" fmla="*/ 929098 w 4171178"/>
                  <a:gd name="connsiteY1" fmla="*/ 262410 h 4554392"/>
                  <a:gd name="connsiteX2" fmla="*/ 149169 w 4171178"/>
                  <a:gd name="connsiteY2" fmla="*/ 679269 h 4554392"/>
                  <a:gd name="connsiteX3" fmla="*/ 122275 w 4171178"/>
                  <a:gd name="connsiteY3" fmla="*/ 2151722 h 4554392"/>
                  <a:gd name="connsiteX4" fmla="*/ 1440087 w 4171178"/>
                  <a:gd name="connsiteY4" fmla="*/ 4316699 h 4554392"/>
                  <a:gd name="connsiteX5" fmla="*/ 2031757 w 4171178"/>
                  <a:gd name="connsiteY5" fmla="*/ 4262910 h 4554392"/>
                  <a:gd name="connsiteX6" fmla="*/ 2186398 w 4171178"/>
                  <a:gd name="connsiteY6" fmla="*/ 3462810 h 4554392"/>
                  <a:gd name="connsiteX7" fmla="*/ 2663769 w 4171178"/>
                  <a:gd name="connsiteY7" fmla="*/ 3382128 h 4554392"/>
                  <a:gd name="connsiteX8" fmla="*/ 2899093 w 4171178"/>
                  <a:gd name="connsiteY8" fmla="*/ 4141887 h 4554392"/>
                  <a:gd name="connsiteX9" fmla="*/ 3423528 w 4171178"/>
                  <a:gd name="connsiteY9" fmla="*/ 4525128 h 4554392"/>
                  <a:gd name="connsiteX10" fmla="*/ 3773151 w 4171178"/>
                  <a:gd name="connsiteY10" fmla="*/ 3375404 h 4554392"/>
                  <a:gd name="connsiteX11" fmla="*/ 4156393 w 4171178"/>
                  <a:gd name="connsiteY11" fmla="*/ 901146 h 4554392"/>
                  <a:gd name="connsiteX12" fmla="*/ 3228546 w 4171178"/>
                  <a:gd name="connsiteY12" fmla="*/ 13640 h 4554392"/>
                  <a:gd name="connsiteX13" fmla="*/ 2515851 w 4171178"/>
                  <a:gd name="connsiteY13" fmla="*/ 396881 h 4554392"/>
                  <a:gd name="connsiteX14" fmla="*/ 2253633 w 4171178"/>
                  <a:gd name="connsiteY14" fmla="*/ 538075 h 4554392"/>
                  <a:gd name="connsiteX15" fmla="*/ 1971246 w 4171178"/>
                  <a:gd name="connsiteY15" fmla="*/ 585140 h 4554392"/>
                  <a:gd name="connsiteX16" fmla="*/ 1594728 w 4171178"/>
                  <a:gd name="connsiteY16" fmla="*/ 470840 h 4554392"/>
                  <a:gd name="connsiteX0" fmla="*/ 1590144 w 4166594"/>
                  <a:gd name="connsiteY0" fmla="*/ 470840 h 4554392"/>
                  <a:gd name="connsiteX1" fmla="*/ 830385 w 4166594"/>
                  <a:gd name="connsiteY1" fmla="*/ 255687 h 4554392"/>
                  <a:gd name="connsiteX2" fmla="*/ 144585 w 4166594"/>
                  <a:gd name="connsiteY2" fmla="*/ 679269 h 4554392"/>
                  <a:gd name="connsiteX3" fmla="*/ 117691 w 4166594"/>
                  <a:gd name="connsiteY3" fmla="*/ 2151722 h 4554392"/>
                  <a:gd name="connsiteX4" fmla="*/ 1435503 w 4166594"/>
                  <a:gd name="connsiteY4" fmla="*/ 4316699 h 4554392"/>
                  <a:gd name="connsiteX5" fmla="*/ 2027173 w 4166594"/>
                  <a:gd name="connsiteY5" fmla="*/ 4262910 h 4554392"/>
                  <a:gd name="connsiteX6" fmla="*/ 2181814 w 4166594"/>
                  <a:gd name="connsiteY6" fmla="*/ 3462810 h 4554392"/>
                  <a:gd name="connsiteX7" fmla="*/ 2659185 w 4166594"/>
                  <a:gd name="connsiteY7" fmla="*/ 3382128 h 4554392"/>
                  <a:gd name="connsiteX8" fmla="*/ 2894509 w 4166594"/>
                  <a:gd name="connsiteY8" fmla="*/ 4141887 h 4554392"/>
                  <a:gd name="connsiteX9" fmla="*/ 3418944 w 4166594"/>
                  <a:gd name="connsiteY9" fmla="*/ 4525128 h 4554392"/>
                  <a:gd name="connsiteX10" fmla="*/ 3768567 w 4166594"/>
                  <a:gd name="connsiteY10" fmla="*/ 3375404 h 4554392"/>
                  <a:gd name="connsiteX11" fmla="*/ 4151809 w 4166594"/>
                  <a:gd name="connsiteY11" fmla="*/ 901146 h 4554392"/>
                  <a:gd name="connsiteX12" fmla="*/ 3223962 w 4166594"/>
                  <a:gd name="connsiteY12" fmla="*/ 13640 h 4554392"/>
                  <a:gd name="connsiteX13" fmla="*/ 2511267 w 4166594"/>
                  <a:gd name="connsiteY13" fmla="*/ 396881 h 4554392"/>
                  <a:gd name="connsiteX14" fmla="*/ 2249049 w 4166594"/>
                  <a:gd name="connsiteY14" fmla="*/ 538075 h 4554392"/>
                  <a:gd name="connsiteX15" fmla="*/ 1966662 w 4166594"/>
                  <a:gd name="connsiteY15" fmla="*/ 585140 h 4554392"/>
                  <a:gd name="connsiteX16" fmla="*/ 1590144 w 4166594"/>
                  <a:gd name="connsiteY16" fmla="*/ 470840 h 4554392"/>
                  <a:gd name="connsiteX0" fmla="*/ 1590144 w 4166594"/>
                  <a:gd name="connsiteY0" fmla="*/ 470840 h 4554392"/>
                  <a:gd name="connsiteX1" fmla="*/ 830385 w 4166594"/>
                  <a:gd name="connsiteY1" fmla="*/ 255687 h 4554392"/>
                  <a:gd name="connsiteX2" fmla="*/ 144585 w 4166594"/>
                  <a:gd name="connsiteY2" fmla="*/ 679269 h 4554392"/>
                  <a:gd name="connsiteX3" fmla="*/ 117691 w 4166594"/>
                  <a:gd name="connsiteY3" fmla="*/ 2151722 h 4554392"/>
                  <a:gd name="connsiteX4" fmla="*/ 1435503 w 4166594"/>
                  <a:gd name="connsiteY4" fmla="*/ 4316699 h 4554392"/>
                  <a:gd name="connsiteX5" fmla="*/ 2027173 w 4166594"/>
                  <a:gd name="connsiteY5" fmla="*/ 4262910 h 4554392"/>
                  <a:gd name="connsiteX6" fmla="*/ 2181814 w 4166594"/>
                  <a:gd name="connsiteY6" fmla="*/ 3462810 h 4554392"/>
                  <a:gd name="connsiteX7" fmla="*/ 2659185 w 4166594"/>
                  <a:gd name="connsiteY7" fmla="*/ 3382128 h 4554392"/>
                  <a:gd name="connsiteX8" fmla="*/ 2894509 w 4166594"/>
                  <a:gd name="connsiteY8" fmla="*/ 4141887 h 4554392"/>
                  <a:gd name="connsiteX9" fmla="*/ 3418944 w 4166594"/>
                  <a:gd name="connsiteY9" fmla="*/ 4525128 h 4554392"/>
                  <a:gd name="connsiteX10" fmla="*/ 3768567 w 4166594"/>
                  <a:gd name="connsiteY10" fmla="*/ 3375404 h 4554392"/>
                  <a:gd name="connsiteX11" fmla="*/ 4151809 w 4166594"/>
                  <a:gd name="connsiteY11" fmla="*/ 901146 h 4554392"/>
                  <a:gd name="connsiteX12" fmla="*/ 3223962 w 4166594"/>
                  <a:gd name="connsiteY12" fmla="*/ 13640 h 4554392"/>
                  <a:gd name="connsiteX13" fmla="*/ 2511267 w 4166594"/>
                  <a:gd name="connsiteY13" fmla="*/ 396881 h 4554392"/>
                  <a:gd name="connsiteX14" fmla="*/ 2249049 w 4166594"/>
                  <a:gd name="connsiteY14" fmla="*/ 538075 h 4554392"/>
                  <a:gd name="connsiteX15" fmla="*/ 1966662 w 4166594"/>
                  <a:gd name="connsiteY15" fmla="*/ 585140 h 4554392"/>
                  <a:gd name="connsiteX16" fmla="*/ 1590144 w 4166594"/>
                  <a:gd name="connsiteY16" fmla="*/ 470840 h 4554392"/>
                  <a:gd name="connsiteX0" fmla="*/ 1590144 w 4166594"/>
                  <a:gd name="connsiteY0" fmla="*/ 470840 h 4554392"/>
                  <a:gd name="connsiteX1" fmla="*/ 830385 w 4166594"/>
                  <a:gd name="connsiteY1" fmla="*/ 255687 h 4554392"/>
                  <a:gd name="connsiteX2" fmla="*/ 144585 w 4166594"/>
                  <a:gd name="connsiteY2" fmla="*/ 679269 h 4554392"/>
                  <a:gd name="connsiteX3" fmla="*/ 117691 w 4166594"/>
                  <a:gd name="connsiteY3" fmla="*/ 2151722 h 4554392"/>
                  <a:gd name="connsiteX4" fmla="*/ 1435503 w 4166594"/>
                  <a:gd name="connsiteY4" fmla="*/ 4316699 h 4554392"/>
                  <a:gd name="connsiteX5" fmla="*/ 1973385 w 4166594"/>
                  <a:gd name="connsiteY5" fmla="*/ 4222569 h 4554392"/>
                  <a:gd name="connsiteX6" fmla="*/ 2181814 w 4166594"/>
                  <a:gd name="connsiteY6" fmla="*/ 3462810 h 4554392"/>
                  <a:gd name="connsiteX7" fmla="*/ 2659185 w 4166594"/>
                  <a:gd name="connsiteY7" fmla="*/ 3382128 h 4554392"/>
                  <a:gd name="connsiteX8" fmla="*/ 2894509 w 4166594"/>
                  <a:gd name="connsiteY8" fmla="*/ 4141887 h 4554392"/>
                  <a:gd name="connsiteX9" fmla="*/ 3418944 w 4166594"/>
                  <a:gd name="connsiteY9" fmla="*/ 4525128 h 4554392"/>
                  <a:gd name="connsiteX10" fmla="*/ 3768567 w 4166594"/>
                  <a:gd name="connsiteY10" fmla="*/ 3375404 h 4554392"/>
                  <a:gd name="connsiteX11" fmla="*/ 4151809 w 4166594"/>
                  <a:gd name="connsiteY11" fmla="*/ 901146 h 4554392"/>
                  <a:gd name="connsiteX12" fmla="*/ 3223962 w 4166594"/>
                  <a:gd name="connsiteY12" fmla="*/ 13640 h 4554392"/>
                  <a:gd name="connsiteX13" fmla="*/ 2511267 w 4166594"/>
                  <a:gd name="connsiteY13" fmla="*/ 396881 h 4554392"/>
                  <a:gd name="connsiteX14" fmla="*/ 2249049 w 4166594"/>
                  <a:gd name="connsiteY14" fmla="*/ 538075 h 4554392"/>
                  <a:gd name="connsiteX15" fmla="*/ 1966662 w 4166594"/>
                  <a:gd name="connsiteY15" fmla="*/ 585140 h 4554392"/>
                  <a:gd name="connsiteX16" fmla="*/ 1590144 w 4166594"/>
                  <a:gd name="connsiteY16" fmla="*/ 470840 h 4554392"/>
                  <a:gd name="connsiteX0" fmla="*/ 1590144 w 4166594"/>
                  <a:gd name="connsiteY0" fmla="*/ 470840 h 4554392"/>
                  <a:gd name="connsiteX1" fmla="*/ 830385 w 4166594"/>
                  <a:gd name="connsiteY1" fmla="*/ 255687 h 4554392"/>
                  <a:gd name="connsiteX2" fmla="*/ 144585 w 4166594"/>
                  <a:gd name="connsiteY2" fmla="*/ 679269 h 4554392"/>
                  <a:gd name="connsiteX3" fmla="*/ 117691 w 4166594"/>
                  <a:gd name="connsiteY3" fmla="*/ 2151722 h 4554392"/>
                  <a:gd name="connsiteX4" fmla="*/ 1435503 w 4166594"/>
                  <a:gd name="connsiteY4" fmla="*/ 4316699 h 4554392"/>
                  <a:gd name="connsiteX5" fmla="*/ 1973385 w 4166594"/>
                  <a:gd name="connsiteY5" fmla="*/ 4222569 h 4554392"/>
                  <a:gd name="connsiteX6" fmla="*/ 2181814 w 4166594"/>
                  <a:gd name="connsiteY6" fmla="*/ 3462810 h 4554392"/>
                  <a:gd name="connsiteX7" fmla="*/ 2659185 w 4166594"/>
                  <a:gd name="connsiteY7" fmla="*/ 3382128 h 4554392"/>
                  <a:gd name="connsiteX8" fmla="*/ 2894509 w 4166594"/>
                  <a:gd name="connsiteY8" fmla="*/ 4141887 h 4554392"/>
                  <a:gd name="connsiteX9" fmla="*/ 3418944 w 4166594"/>
                  <a:gd name="connsiteY9" fmla="*/ 4525128 h 4554392"/>
                  <a:gd name="connsiteX10" fmla="*/ 3768567 w 4166594"/>
                  <a:gd name="connsiteY10" fmla="*/ 3375404 h 4554392"/>
                  <a:gd name="connsiteX11" fmla="*/ 4151809 w 4166594"/>
                  <a:gd name="connsiteY11" fmla="*/ 901146 h 4554392"/>
                  <a:gd name="connsiteX12" fmla="*/ 3223962 w 4166594"/>
                  <a:gd name="connsiteY12" fmla="*/ 13640 h 4554392"/>
                  <a:gd name="connsiteX13" fmla="*/ 2511267 w 4166594"/>
                  <a:gd name="connsiteY13" fmla="*/ 396881 h 4554392"/>
                  <a:gd name="connsiteX14" fmla="*/ 2249049 w 4166594"/>
                  <a:gd name="connsiteY14" fmla="*/ 538075 h 4554392"/>
                  <a:gd name="connsiteX15" fmla="*/ 1966662 w 4166594"/>
                  <a:gd name="connsiteY15" fmla="*/ 585140 h 4554392"/>
                  <a:gd name="connsiteX16" fmla="*/ 1590144 w 4166594"/>
                  <a:gd name="connsiteY16" fmla="*/ 470840 h 4554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66594" h="4554392">
                    <a:moveTo>
                      <a:pt x="1590144" y="470840"/>
                    </a:moveTo>
                    <a:cubicBezTo>
                      <a:pt x="1400765" y="415931"/>
                      <a:pt x="1259570" y="254567"/>
                      <a:pt x="830385" y="255687"/>
                    </a:cubicBezTo>
                    <a:cubicBezTo>
                      <a:pt x="401200" y="256807"/>
                      <a:pt x="263367" y="363263"/>
                      <a:pt x="144585" y="679269"/>
                    </a:cubicBezTo>
                    <a:cubicBezTo>
                      <a:pt x="25803" y="995275"/>
                      <a:pt x="-97462" y="1545484"/>
                      <a:pt x="117691" y="2151722"/>
                    </a:cubicBezTo>
                    <a:cubicBezTo>
                      <a:pt x="332844" y="2757960"/>
                      <a:pt x="1126221" y="3971558"/>
                      <a:pt x="1435503" y="4316699"/>
                    </a:cubicBezTo>
                    <a:cubicBezTo>
                      <a:pt x="1744785" y="4661840"/>
                      <a:pt x="1808659" y="4553143"/>
                      <a:pt x="1973385" y="4222569"/>
                    </a:cubicBezTo>
                    <a:cubicBezTo>
                      <a:pt x="2138111" y="3891995"/>
                      <a:pt x="2067514" y="3602884"/>
                      <a:pt x="2181814" y="3462810"/>
                    </a:cubicBezTo>
                    <a:cubicBezTo>
                      <a:pt x="2296114" y="3322737"/>
                      <a:pt x="2540403" y="3268949"/>
                      <a:pt x="2659185" y="3382128"/>
                    </a:cubicBezTo>
                    <a:cubicBezTo>
                      <a:pt x="2777968" y="3495308"/>
                      <a:pt x="2767883" y="3951387"/>
                      <a:pt x="2894509" y="4141887"/>
                    </a:cubicBezTo>
                    <a:cubicBezTo>
                      <a:pt x="3021136" y="4332387"/>
                      <a:pt x="3273268" y="4652875"/>
                      <a:pt x="3418944" y="4525128"/>
                    </a:cubicBezTo>
                    <a:cubicBezTo>
                      <a:pt x="3564620" y="4397381"/>
                      <a:pt x="3646423" y="3979401"/>
                      <a:pt x="3768567" y="3375404"/>
                    </a:cubicBezTo>
                    <a:cubicBezTo>
                      <a:pt x="3890711" y="2771407"/>
                      <a:pt x="4242576" y="1461440"/>
                      <a:pt x="4151809" y="901146"/>
                    </a:cubicBezTo>
                    <a:cubicBezTo>
                      <a:pt x="4061042" y="340852"/>
                      <a:pt x="3497386" y="97684"/>
                      <a:pt x="3223962" y="13640"/>
                    </a:cubicBezTo>
                    <a:cubicBezTo>
                      <a:pt x="2950538" y="-70404"/>
                      <a:pt x="2719697" y="255687"/>
                      <a:pt x="2511267" y="396881"/>
                    </a:cubicBezTo>
                    <a:cubicBezTo>
                      <a:pt x="2242326" y="571693"/>
                      <a:pt x="2421620" y="452910"/>
                      <a:pt x="2249049" y="538075"/>
                    </a:cubicBezTo>
                    <a:cubicBezTo>
                      <a:pt x="2197502" y="562728"/>
                      <a:pt x="2076479" y="596346"/>
                      <a:pt x="1966662" y="585140"/>
                    </a:cubicBezTo>
                    <a:cubicBezTo>
                      <a:pt x="1856845" y="573934"/>
                      <a:pt x="1779523" y="525749"/>
                      <a:pt x="1590144" y="470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5" name="正方形/長方形 154">
                <a:extLst>
                  <a:ext uri="{FF2B5EF4-FFF2-40B4-BE49-F238E27FC236}">
                    <a16:creationId xmlns:a16="http://schemas.microsoft.com/office/drawing/2014/main" id="{094CE799-D648-9AB0-3F0B-C8C543D5183B}"/>
                  </a:ext>
                </a:extLst>
              </p:cNvPr>
              <p:cNvSpPr/>
              <p:nvPr/>
            </p:nvSpPr>
            <p:spPr>
              <a:xfrm>
                <a:off x="-1976464" y="232485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6" name="正方形/長方形 155">
                <a:extLst>
                  <a:ext uri="{FF2B5EF4-FFF2-40B4-BE49-F238E27FC236}">
                    <a16:creationId xmlns:a16="http://schemas.microsoft.com/office/drawing/2014/main" id="{3A8E32E4-DA7F-599A-51A9-9486A0688E6C}"/>
                  </a:ext>
                </a:extLst>
              </p:cNvPr>
              <p:cNvSpPr/>
              <p:nvPr/>
            </p:nvSpPr>
            <p:spPr>
              <a:xfrm>
                <a:off x="-1801366" y="232485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659456A2-46D8-F02C-39BC-BBC091D306CD}"/>
                  </a:ext>
                </a:extLst>
              </p:cNvPr>
              <p:cNvSpPr/>
              <p:nvPr/>
            </p:nvSpPr>
            <p:spPr>
              <a:xfrm>
                <a:off x="-1558175" y="232485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8" name="正方形/長方形 157">
                <a:extLst>
                  <a:ext uri="{FF2B5EF4-FFF2-40B4-BE49-F238E27FC236}">
                    <a16:creationId xmlns:a16="http://schemas.microsoft.com/office/drawing/2014/main" id="{632CD617-3440-9230-1080-6E3AFF609A1F}"/>
                  </a:ext>
                </a:extLst>
              </p:cNvPr>
              <p:cNvSpPr/>
              <p:nvPr/>
            </p:nvSpPr>
            <p:spPr>
              <a:xfrm>
                <a:off x="-1383077" y="232485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E4912A3C-4CB4-25E6-CCA8-C4974A80EC23}"/>
                  </a:ext>
                </a:extLst>
              </p:cNvPr>
              <p:cNvSpPr/>
              <p:nvPr/>
            </p:nvSpPr>
            <p:spPr>
              <a:xfrm>
                <a:off x="-1976464" y="249022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61F3C203-EEE7-4FC9-46AC-1A6963A89C18}"/>
                  </a:ext>
                </a:extLst>
              </p:cNvPr>
              <p:cNvSpPr/>
              <p:nvPr/>
            </p:nvSpPr>
            <p:spPr>
              <a:xfrm>
                <a:off x="-1801366" y="249022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7A36C89B-E9AE-1BED-5C5E-D004A97A1D70}"/>
                  </a:ext>
                </a:extLst>
              </p:cNvPr>
              <p:cNvSpPr/>
              <p:nvPr/>
            </p:nvSpPr>
            <p:spPr>
              <a:xfrm>
                <a:off x="-1558175" y="249022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2" name="正方形/長方形 161">
                <a:extLst>
                  <a:ext uri="{FF2B5EF4-FFF2-40B4-BE49-F238E27FC236}">
                    <a16:creationId xmlns:a16="http://schemas.microsoft.com/office/drawing/2014/main" id="{467D1618-7007-DC87-EDB9-C7471EBF4318}"/>
                  </a:ext>
                </a:extLst>
              </p:cNvPr>
              <p:cNvSpPr/>
              <p:nvPr/>
            </p:nvSpPr>
            <p:spPr>
              <a:xfrm>
                <a:off x="-1383077" y="2490223"/>
                <a:ext cx="103443" cy="11122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ACC7B6B9-243A-2979-A1CC-8D483D452733}"/>
                </a:ext>
              </a:extLst>
            </p:cNvPr>
            <p:cNvGrpSpPr/>
            <p:nvPr/>
          </p:nvGrpSpPr>
          <p:grpSpPr>
            <a:xfrm>
              <a:off x="7758193" y="4944055"/>
              <a:ext cx="705063" cy="767026"/>
              <a:chOff x="7399301" y="5110246"/>
              <a:chExt cx="705063" cy="767026"/>
            </a:xfrm>
          </p:grpSpPr>
          <p:sp>
            <p:nvSpPr>
              <p:cNvPr id="134" name="角丸四角形 85">
                <a:extLst>
                  <a:ext uri="{FF2B5EF4-FFF2-40B4-BE49-F238E27FC236}">
                    <a16:creationId xmlns:a16="http://schemas.microsoft.com/office/drawing/2014/main" id="{40B67FC2-6A7B-2850-DCDC-805179FF7C27}"/>
                  </a:ext>
                </a:extLst>
              </p:cNvPr>
              <p:cNvSpPr/>
              <p:nvPr/>
            </p:nvSpPr>
            <p:spPr>
              <a:xfrm rot="1080000">
                <a:off x="7399301" y="5110246"/>
                <a:ext cx="651791" cy="767026"/>
              </a:xfrm>
              <a:prstGeom prst="roundRect">
                <a:avLst>
                  <a:gd name="adj" fmla="val 755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C57C686B-9852-507D-3EEF-E1C8E6AF2661}"/>
                  </a:ext>
                </a:extLst>
              </p:cNvPr>
              <p:cNvSpPr/>
              <p:nvPr/>
            </p:nvSpPr>
            <p:spPr>
              <a:xfrm rot="1080000">
                <a:off x="7439314" y="5196942"/>
                <a:ext cx="565625" cy="61747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6" name="角丸四角形 87">
                <a:extLst>
                  <a:ext uri="{FF2B5EF4-FFF2-40B4-BE49-F238E27FC236}">
                    <a16:creationId xmlns:a16="http://schemas.microsoft.com/office/drawing/2014/main" id="{3977C029-1512-F329-B3B1-CE2EA78A31B9}"/>
                  </a:ext>
                </a:extLst>
              </p:cNvPr>
              <p:cNvSpPr/>
              <p:nvPr/>
            </p:nvSpPr>
            <p:spPr>
              <a:xfrm rot="1080000">
                <a:off x="7564308" y="5178680"/>
                <a:ext cx="506366" cy="76468"/>
              </a:xfrm>
              <a:prstGeom prst="roundRect">
                <a:avLst>
                  <a:gd name="adj" fmla="val 7558"/>
                </a:avLst>
              </a:prstGeom>
              <a:solidFill>
                <a:schemeClr val="accent5">
                  <a:lumMod val="75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ja-JP" altLang="en-US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137" name="グループ化 136">
                <a:extLst>
                  <a:ext uri="{FF2B5EF4-FFF2-40B4-BE49-F238E27FC236}">
                    <a16:creationId xmlns:a16="http://schemas.microsoft.com/office/drawing/2014/main" id="{8CCB1655-4DE4-04AD-6876-77DEE71B870D}"/>
                  </a:ext>
                </a:extLst>
              </p:cNvPr>
              <p:cNvGrpSpPr/>
              <p:nvPr/>
            </p:nvGrpSpPr>
            <p:grpSpPr>
              <a:xfrm>
                <a:off x="7549397" y="5335935"/>
                <a:ext cx="105988" cy="107539"/>
                <a:chOff x="7241217" y="3490182"/>
                <a:chExt cx="65919" cy="64942"/>
              </a:xfrm>
            </p:grpSpPr>
            <p:grpSp>
              <p:nvGrpSpPr>
                <p:cNvPr id="149" name="グループ化 148">
                  <a:extLst>
                    <a:ext uri="{FF2B5EF4-FFF2-40B4-BE49-F238E27FC236}">
                      <a16:creationId xmlns:a16="http://schemas.microsoft.com/office/drawing/2014/main" id="{D4373BBD-2D37-7430-B395-D9EBAE85C4C8}"/>
                    </a:ext>
                  </a:extLst>
                </p:cNvPr>
                <p:cNvGrpSpPr/>
                <p:nvPr/>
              </p:nvGrpSpPr>
              <p:grpSpPr>
                <a:xfrm rot="540000">
                  <a:off x="7259932" y="3498464"/>
                  <a:ext cx="47204" cy="45719"/>
                  <a:chOff x="18290320" y="-2376588"/>
                  <a:chExt cx="1098554" cy="1063898"/>
                </a:xfrm>
              </p:grpSpPr>
              <p:cxnSp>
                <p:nvCxnSpPr>
                  <p:cNvPr id="151" name="直線コネクタ 150">
                    <a:extLst>
                      <a:ext uri="{FF2B5EF4-FFF2-40B4-BE49-F238E27FC236}">
                        <a16:creationId xmlns:a16="http://schemas.microsoft.com/office/drawing/2014/main" id="{E5C8338B-3B91-C53A-4925-C4DAA9580E24}"/>
                      </a:ext>
                    </a:extLst>
                  </p:cNvPr>
                  <p:cNvCxnSpPr/>
                  <p:nvPr/>
                </p:nvCxnSpPr>
                <p:spPr>
                  <a:xfrm>
                    <a:off x="18290320" y="-2108137"/>
                    <a:ext cx="382414" cy="795447"/>
                  </a:xfrm>
                  <a:prstGeom prst="line">
                    <a:avLst/>
                  </a:prstGeom>
                  <a:ln w="95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線コネクタ 151">
                    <a:extLst>
                      <a:ext uri="{FF2B5EF4-FFF2-40B4-BE49-F238E27FC236}">
                        <a16:creationId xmlns:a16="http://schemas.microsoft.com/office/drawing/2014/main" id="{180163EF-E80F-AFB5-E353-2442125D70B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683545" y="-2376588"/>
                    <a:ext cx="705329" cy="1062487"/>
                  </a:xfrm>
                  <a:prstGeom prst="line">
                    <a:avLst/>
                  </a:prstGeom>
                  <a:ln w="95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0" name="正方形/長方形 149">
                  <a:extLst>
                    <a:ext uri="{FF2B5EF4-FFF2-40B4-BE49-F238E27FC236}">
                      <a16:creationId xmlns:a16="http://schemas.microsoft.com/office/drawing/2014/main" id="{97F13327-0916-CB2A-88B6-A40E0B8178E7}"/>
                    </a:ext>
                  </a:extLst>
                </p:cNvPr>
                <p:cNvSpPr/>
                <p:nvPr/>
              </p:nvSpPr>
              <p:spPr>
                <a:xfrm rot="1020000">
                  <a:off x="7241217" y="3490182"/>
                  <a:ext cx="64942" cy="64942"/>
                </a:xfrm>
                <a:prstGeom prst="rect">
                  <a:avLst/>
                </a:prstGeom>
                <a:noFill/>
                <a:ln w="6350">
                  <a:solidFill>
                    <a:srgbClr val="7068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38" name="グループ化 137">
                <a:extLst>
                  <a:ext uri="{FF2B5EF4-FFF2-40B4-BE49-F238E27FC236}">
                    <a16:creationId xmlns:a16="http://schemas.microsoft.com/office/drawing/2014/main" id="{690A2F23-2C53-5069-2270-D67049CD8DB1}"/>
                  </a:ext>
                </a:extLst>
              </p:cNvPr>
              <p:cNvGrpSpPr/>
              <p:nvPr/>
            </p:nvGrpSpPr>
            <p:grpSpPr>
              <a:xfrm>
                <a:off x="7505727" y="5477296"/>
                <a:ext cx="105988" cy="107539"/>
                <a:chOff x="7241217" y="3490182"/>
                <a:chExt cx="65919" cy="64942"/>
              </a:xfrm>
            </p:grpSpPr>
            <p:grpSp>
              <p:nvGrpSpPr>
                <p:cNvPr id="145" name="グループ化 144">
                  <a:extLst>
                    <a:ext uri="{FF2B5EF4-FFF2-40B4-BE49-F238E27FC236}">
                      <a16:creationId xmlns:a16="http://schemas.microsoft.com/office/drawing/2014/main" id="{A0BE86C3-78E0-22DF-7203-4A1E7C445E44}"/>
                    </a:ext>
                  </a:extLst>
                </p:cNvPr>
                <p:cNvGrpSpPr/>
                <p:nvPr/>
              </p:nvGrpSpPr>
              <p:grpSpPr>
                <a:xfrm rot="540000">
                  <a:off x="7259932" y="3498464"/>
                  <a:ext cx="47204" cy="45719"/>
                  <a:chOff x="18290320" y="-2376588"/>
                  <a:chExt cx="1098554" cy="1063898"/>
                </a:xfrm>
              </p:grpSpPr>
              <p:cxnSp>
                <p:nvCxnSpPr>
                  <p:cNvPr id="147" name="直線コネクタ 146">
                    <a:extLst>
                      <a:ext uri="{FF2B5EF4-FFF2-40B4-BE49-F238E27FC236}">
                        <a16:creationId xmlns:a16="http://schemas.microsoft.com/office/drawing/2014/main" id="{0D4913F8-F207-A5EB-C6BD-BAF2C84B73CE}"/>
                      </a:ext>
                    </a:extLst>
                  </p:cNvPr>
                  <p:cNvCxnSpPr/>
                  <p:nvPr/>
                </p:nvCxnSpPr>
                <p:spPr>
                  <a:xfrm>
                    <a:off x="18290320" y="-2108137"/>
                    <a:ext cx="382414" cy="795447"/>
                  </a:xfrm>
                  <a:prstGeom prst="line">
                    <a:avLst/>
                  </a:prstGeom>
                  <a:ln w="95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>
                    <a:extLst>
                      <a:ext uri="{FF2B5EF4-FFF2-40B4-BE49-F238E27FC236}">
                        <a16:creationId xmlns:a16="http://schemas.microsoft.com/office/drawing/2014/main" id="{C84094C4-4C78-4A95-6E65-1CAAB98E833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683545" y="-2376588"/>
                    <a:ext cx="705329" cy="1062487"/>
                  </a:xfrm>
                  <a:prstGeom prst="line">
                    <a:avLst/>
                  </a:prstGeom>
                  <a:ln w="95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8FAA0CD2-FF3A-5692-C9AA-BAF48BFDB0CB}"/>
                    </a:ext>
                  </a:extLst>
                </p:cNvPr>
                <p:cNvSpPr/>
                <p:nvPr/>
              </p:nvSpPr>
              <p:spPr>
                <a:xfrm rot="1020000">
                  <a:off x="7241217" y="3490182"/>
                  <a:ext cx="64942" cy="64942"/>
                </a:xfrm>
                <a:prstGeom prst="rect">
                  <a:avLst/>
                </a:prstGeom>
                <a:noFill/>
                <a:ln w="6350">
                  <a:solidFill>
                    <a:srgbClr val="7068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4725BADF-12ED-6BC7-DD1E-D86DC20A19F6}"/>
                  </a:ext>
                </a:extLst>
              </p:cNvPr>
              <p:cNvGrpSpPr/>
              <p:nvPr/>
            </p:nvGrpSpPr>
            <p:grpSpPr>
              <a:xfrm>
                <a:off x="7462058" y="5612231"/>
                <a:ext cx="105988" cy="107539"/>
                <a:chOff x="7241217" y="3490182"/>
                <a:chExt cx="65919" cy="64942"/>
              </a:xfrm>
            </p:grpSpPr>
            <p:grpSp>
              <p:nvGrpSpPr>
                <p:cNvPr id="141" name="グループ化 140">
                  <a:extLst>
                    <a:ext uri="{FF2B5EF4-FFF2-40B4-BE49-F238E27FC236}">
                      <a16:creationId xmlns:a16="http://schemas.microsoft.com/office/drawing/2014/main" id="{7CBE4D53-E60A-1026-AD2C-D4562CEA0EA5}"/>
                    </a:ext>
                  </a:extLst>
                </p:cNvPr>
                <p:cNvGrpSpPr/>
                <p:nvPr/>
              </p:nvGrpSpPr>
              <p:grpSpPr>
                <a:xfrm rot="540000">
                  <a:off x="7259932" y="3498464"/>
                  <a:ext cx="47204" cy="45719"/>
                  <a:chOff x="18290320" y="-2376588"/>
                  <a:chExt cx="1098554" cy="1063898"/>
                </a:xfrm>
              </p:grpSpPr>
              <p:cxnSp>
                <p:nvCxnSpPr>
                  <p:cNvPr id="143" name="直線コネクタ 142">
                    <a:extLst>
                      <a:ext uri="{FF2B5EF4-FFF2-40B4-BE49-F238E27FC236}">
                        <a16:creationId xmlns:a16="http://schemas.microsoft.com/office/drawing/2014/main" id="{149FE531-6012-62B7-E9D0-CC7843A8C2C2}"/>
                      </a:ext>
                    </a:extLst>
                  </p:cNvPr>
                  <p:cNvCxnSpPr/>
                  <p:nvPr/>
                </p:nvCxnSpPr>
                <p:spPr>
                  <a:xfrm>
                    <a:off x="18290320" y="-2108137"/>
                    <a:ext cx="382414" cy="795447"/>
                  </a:xfrm>
                  <a:prstGeom prst="line">
                    <a:avLst/>
                  </a:prstGeom>
                  <a:ln w="95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コネクタ 143">
                    <a:extLst>
                      <a:ext uri="{FF2B5EF4-FFF2-40B4-BE49-F238E27FC236}">
                        <a16:creationId xmlns:a16="http://schemas.microsoft.com/office/drawing/2014/main" id="{CB92A257-B04C-C5C7-0174-6DA3C9F15E2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683545" y="-2376588"/>
                    <a:ext cx="705329" cy="1062487"/>
                  </a:xfrm>
                  <a:prstGeom prst="line">
                    <a:avLst/>
                  </a:prstGeom>
                  <a:ln w="9525">
                    <a:solidFill>
                      <a:srgbClr val="FF0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2" name="正方形/長方形 141">
                  <a:extLst>
                    <a:ext uri="{FF2B5EF4-FFF2-40B4-BE49-F238E27FC236}">
                      <a16:creationId xmlns:a16="http://schemas.microsoft.com/office/drawing/2014/main" id="{DDA243F2-F83B-619F-0F87-6672CA125012}"/>
                    </a:ext>
                  </a:extLst>
                </p:cNvPr>
                <p:cNvSpPr/>
                <p:nvPr/>
              </p:nvSpPr>
              <p:spPr>
                <a:xfrm rot="1020000">
                  <a:off x="7241217" y="3490182"/>
                  <a:ext cx="64942" cy="64942"/>
                </a:xfrm>
                <a:prstGeom prst="rect">
                  <a:avLst/>
                </a:prstGeom>
                <a:noFill/>
                <a:ln w="6350">
                  <a:solidFill>
                    <a:srgbClr val="7068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67E5C80A-0DD4-ECCA-F163-41826D13079E}"/>
                  </a:ext>
                </a:extLst>
              </p:cNvPr>
              <p:cNvSpPr txBox="1"/>
              <p:nvPr/>
            </p:nvSpPr>
            <p:spPr>
              <a:xfrm rot="1020000">
                <a:off x="7514844" y="5220806"/>
                <a:ext cx="589520" cy="19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700" dirty="0">
                    <a:solidFill>
                      <a:prstClr val="white">
                        <a:lumMod val="50000"/>
                      </a:prst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健康診断</a:t>
                </a:r>
              </a:p>
            </p:txBody>
          </p:sp>
        </p:grp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53E6FAAA-AFB3-9176-D37D-D97691A8D7AD}"/>
                </a:ext>
              </a:extLst>
            </p:cNvPr>
            <p:cNvGrpSpPr/>
            <p:nvPr/>
          </p:nvGrpSpPr>
          <p:grpSpPr>
            <a:xfrm rot="21269065">
              <a:off x="1463043" y="4754532"/>
              <a:ext cx="785623" cy="870976"/>
              <a:chOff x="-1000311" y="1017911"/>
              <a:chExt cx="1143201" cy="1354917"/>
            </a:xfrm>
          </p:grpSpPr>
          <p:sp>
            <p:nvSpPr>
              <p:cNvPr id="98" name="フリーフォーム 136">
                <a:extLst>
                  <a:ext uri="{FF2B5EF4-FFF2-40B4-BE49-F238E27FC236}">
                    <a16:creationId xmlns:a16="http://schemas.microsoft.com/office/drawing/2014/main" id="{E879B45A-F506-CACF-7F4C-8DAED948922B}"/>
                  </a:ext>
                </a:extLst>
              </p:cNvPr>
              <p:cNvSpPr/>
              <p:nvPr/>
            </p:nvSpPr>
            <p:spPr>
              <a:xfrm rot="1011106" flipH="1">
                <a:off x="-68402" y="1018659"/>
                <a:ext cx="211292" cy="279256"/>
              </a:xfrm>
              <a:custGeom>
                <a:avLst/>
                <a:gdLst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45687 w 2999678"/>
                  <a:gd name="connsiteY10" fmla="*/ 51295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06858 w 2999678"/>
                  <a:gd name="connsiteY25" fmla="*/ 858644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538868 w 2999678"/>
                  <a:gd name="connsiteY21" fmla="*/ 2207942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538868 w 2999678"/>
                  <a:gd name="connsiteY21" fmla="*/ 2207942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538868 w 2999678"/>
                  <a:gd name="connsiteY21" fmla="*/ 2207942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86722 w 2988527"/>
                  <a:gd name="connsiteY29" fmla="*/ 2129883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86722 w 2988527"/>
                  <a:gd name="connsiteY29" fmla="*/ 2129883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86722 w 2988527"/>
                  <a:gd name="connsiteY29" fmla="*/ 2129883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367990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367990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367990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88527" h="5542156">
                    <a:moveTo>
                      <a:pt x="579863" y="4795024"/>
                    </a:moveTo>
                    <a:lnTo>
                      <a:pt x="111512" y="2553629"/>
                    </a:lnTo>
                    <a:lnTo>
                      <a:pt x="0" y="1717288"/>
                    </a:lnTo>
                    <a:cubicBezTo>
                      <a:pt x="29737" y="1654098"/>
                      <a:pt x="-40888" y="1657815"/>
                      <a:pt x="89210" y="1527717"/>
                    </a:cubicBezTo>
                    <a:cubicBezTo>
                      <a:pt x="217627" y="1503575"/>
                      <a:pt x="173458" y="1521518"/>
                      <a:pt x="223024" y="1561171"/>
                    </a:cubicBezTo>
                    <a:cubicBezTo>
                      <a:pt x="231234" y="1567739"/>
                      <a:pt x="238759" y="1575263"/>
                      <a:pt x="245327" y="1583473"/>
                    </a:cubicBezTo>
                    <a:cubicBezTo>
                      <a:pt x="253699" y="1593938"/>
                      <a:pt x="267629" y="1616927"/>
                      <a:pt x="267629" y="1616927"/>
                    </a:cubicBezTo>
                    <a:lnTo>
                      <a:pt x="379141" y="2152185"/>
                    </a:lnTo>
                    <a:lnTo>
                      <a:pt x="557561" y="2698595"/>
                    </a:lnTo>
                    <a:lnTo>
                      <a:pt x="334536" y="1349297"/>
                    </a:lnTo>
                    <a:lnTo>
                      <a:pt x="301082" y="602166"/>
                    </a:lnTo>
                    <a:cubicBezTo>
                      <a:pt x="334536" y="520390"/>
                      <a:pt x="267629" y="449766"/>
                      <a:pt x="401444" y="356839"/>
                    </a:cubicBezTo>
                    <a:cubicBezTo>
                      <a:pt x="531541" y="349404"/>
                      <a:pt x="572429" y="486936"/>
                      <a:pt x="624468" y="490653"/>
                    </a:cubicBezTo>
                    <a:lnTo>
                      <a:pt x="724829" y="981307"/>
                    </a:lnTo>
                    <a:lnTo>
                      <a:pt x="836341" y="1773044"/>
                    </a:lnTo>
                    <a:lnTo>
                      <a:pt x="1025912" y="2520175"/>
                    </a:lnTo>
                    <a:lnTo>
                      <a:pt x="869795" y="1159727"/>
                    </a:lnTo>
                    <a:lnTo>
                      <a:pt x="747131" y="367990"/>
                    </a:lnTo>
                    <a:cubicBezTo>
                      <a:pt x="791736" y="282497"/>
                      <a:pt x="735980" y="96645"/>
                      <a:pt x="880946" y="0"/>
                    </a:cubicBezTo>
                    <a:cubicBezTo>
                      <a:pt x="1137424" y="59473"/>
                      <a:pt x="1081668" y="118946"/>
                      <a:pt x="1182029" y="178419"/>
                    </a:cubicBezTo>
                    <a:lnTo>
                      <a:pt x="1293541" y="947854"/>
                    </a:lnTo>
                    <a:lnTo>
                      <a:pt x="1527717" y="2207942"/>
                    </a:lnTo>
                    <a:lnTo>
                      <a:pt x="1594624" y="2397512"/>
                    </a:lnTo>
                    <a:lnTo>
                      <a:pt x="1382751" y="791736"/>
                    </a:lnTo>
                    <a:cubicBezTo>
                      <a:pt x="1419922" y="542693"/>
                      <a:pt x="1468244" y="527824"/>
                      <a:pt x="1594624" y="446049"/>
                    </a:cubicBezTo>
                    <a:cubicBezTo>
                      <a:pt x="1754458" y="483220"/>
                      <a:pt x="1780478" y="643054"/>
                      <a:pt x="1851102" y="892097"/>
                    </a:cubicBezTo>
                    <a:lnTo>
                      <a:pt x="2007219" y="2018371"/>
                    </a:lnTo>
                    <a:lnTo>
                      <a:pt x="2286000" y="2966224"/>
                    </a:lnTo>
                    <a:lnTo>
                      <a:pt x="2341755" y="3010829"/>
                    </a:lnTo>
                    <a:lnTo>
                      <a:pt x="2497874" y="2263697"/>
                    </a:lnTo>
                    <a:cubicBezTo>
                      <a:pt x="2549913" y="2033238"/>
                      <a:pt x="2601951" y="1869688"/>
                      <a:pt x="2810107" y="1906858"/>
                    </a:cubicBezTo>
                    <a:cubicBezTo>
                      <a:pt x="2981092" y="2074126"/>
                      <a:pt x="2929054" y="2397512"/>
                      <a:pt x="2988527" y="2642839"/>
                    </a:cubicBezTo>
                    <a:lnTo>
                      <a:pt x="2932771" y="3713356"/>
                    </a:lnTo>
                    <a:cubicBezTo>
                      <a:pt x="2910468" y="4122234"/>
                      <a:pt x="2988527" y="4386146"/>
                      <a:pt x="2865863" y="4939990"/>
                    </a:cubicBezTo>
                    <a:cubicBezTo>
                      <a:pt x="2479288" y="5478965"/>
                      <a:pt x="2338039" y="5281961"/>
                      <a:pt x="2074127" y="5452946"/>
                    </a:cubicBezTo>
                    <a:lnTo>
                      <a:pt x="1561171" y="5542156"/>
                    </a:lnTo>
                    <a:lnTo>
                      <a:pt x="1059366" y="5330283"/>
                    </a:lnTo>
                    <a:lnTo>
                      <a:pt x="579863" y="4795024"/>
                    </a:lnTo>
                    <a:close/>
                  </a:path>
                </a:pathLst>
              </a:custGeom>
              <a:solidFill>
                <a:srgbClr val="FCE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9" name="フリーフォーム 137">
                <a:extLst>
                  <a:ext uri="{FF2B5EF4-FFF2-40B4-BE49-F238E27FC236}">
                    <a16:creationId xmlns:a16="http://schemas.microsoft.com/office/drawing/2014/main" id="{D9497218-C86A-DD67-668A-D21303BC757A}"/>
                  </a:ext>
                </a:extLst>
              </p:cNvPr>
              <p:cNvSpPr/>
              <p:nvPr/>
            </p:nvSpPr>
            <p:spPr>
              <a:xfrm rot="20940000">
                <a:off x="-1000311" y="1041278"/>
                <a:ext cx="211292" cy="279256"/>
              </a:xfrm>
              <a:custGeom>
                <a:avLst/>
                <a:gdLst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45687 w 2999678"/>
                  <a:gd name="connsiteY10" fmla="*/ 51295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18009 w 2999678"/>
                  <a:gd name="connsiteY25" fmla="*/ 825190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906858 w 2999678"/>
                  <a:gd name="connsiteY25" fmla="*/ 858644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483112 w 2999678"/>
                  <a:gd name="connsiteY21" fmla="*/ 2319454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538868 w 2999678"/>
                  <a:gd name="connsiteY21" fmla="*/ 2207942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538868 w 2999678"/>
                  <a:gd name="connsiteY21" fmla="*/ 2207942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91014 w 2999678"/>
                  <a:gd name="connsiteY0" fmla="*/ 4795024 h 5542156"/>
                  <a:gd name="connsiteX1" fmla="*/ 0 w 2999678"/>
                  <a:gd name="connsiteY1" fmla="*/ 2386361 h 5542156"/>
                  <a:gd name="connsiteX2" fmla="*/ 11151 w 2999678"/>
                  <a:gd name="connsiteY2" fmla="*/ 1717288 h 5542156"/>
                  <a:gd name="connsiteX3" fmla="*/ 100361 w 2999678"/>
                  <a:gd name="connsiteY3" fmla="*/ 1527717 h 5542156"/>
                  <a:gd name="connsiteX4" fmla="*/ 234175 w 2999678"/>
                  <a:gd name="connsiteY4" fmla="*/ 1561171 h 5542156"/>
                  <a:gd name="connsiteX5" fmla="*/ 256478 w 2999678"/>
                  <a:gd name="connsiteY5" fmla="*/ 1583473 h 5542156"/>
                  <a:gd name="connsiteX6" fmla="*/ 278780 w 2999678"/>
                  <a:gd name="connsiteY6" fmla="*/ 1616927 h 5542156"/>
                  <a:gd name="connsiteX7" fmla="*/ 390292 w 2999678"/>
                  <a:gd name="connsiteY7" fmla="*/ 2152185 h 5542156"/>
                  <a:gd name="connsiteX8" fmla="*/ 568712 w 2999678"/>
                  <a:gd name="connsiteY8" fmla="*/ 2698595 h 5542156"/>
                  <a:gd name="connsiteX9" fmla="*/ 345687 w 2999678"/>
                  <a:gd name="connsiteY9" fmla="*/ 1349297 h 5542156"/>
                  <a:gd name="connsiteX10" fmla="*/ 312233 w 2999678"/>
                  <a:gd name="connsiteY10" fmla="*/ 602166 h 5542156"/>
                  <a:gd name="connsiteX11" fmla="*/ 412595 w 2999678"/>
                  <a:gd name="connsiteY11" fmla="*/ 356839 h 5542156"/>
                  <a:gd name="connsiteX12" fmla="*/ 568712 w 2999678"/>
                  <a:gd name="connsiteY12" fmla="*/ 367990 h 5542156"/>
                  <a:gd name="connsiteX13" fmla="*/ 735980 w 2999678"/>
                  <a:gd name="connsiteY13" fmla="*/ 981307 h 5542156"/>
                  <a:gd name="connsiteX14" fmla="*/ 847492 w 2999678"/>
                  <a:gd name="connsiteY14" fmla="*/ 1773044 h 5542156"/>
                  <a:gd name="connsiteX15" fmla="*/ 1037063 w 2999678"/>
                  <a:gd name="connsiteY15" fmla="*/ 2520175 h 5542156"/>
                  <a:gd name="connsiteX16" fmla="*/ 880946 w 2999678"/>
                  <a:gd name="connsiteY16" fmla="*/ 1159727 h 5542156"/>
                  <a:gd name="connsiteX17" fmla="*/ 758282 w 2999678"/>
                  <a:gd name="connsiteY17" fmla="*/ 256478 h 5542156"/>
                  <a:gd name="connsiteX18" fmla="*/ 892097 w 2999678"/>
                  <a:gd name="connsiteY18" fmla="*/ 0 h 5542156"/>
                  <a:gd name="connsiteX19" fmla="*/ 1193180 w 2999678"/>
                  <a:gd name="connsiteY19" fmla="*/ 178419 h 5542156"/>
                  <a:gd name="connsiteX20" fmla="*/ 1304692 w 2999678"/>
                  <a:gd name="connsiteY20" fmla="*/ 947854 h 5542156"/>
                  <a:gd name="connsiteX21" fmla="*/ 1538868 w 2999678"/>
                  <a:gd name="connsiteY21" fmla="*/ 2207942 h 5542156"/>
                  <a:gd name="connsiteX22" fmla="*/ 1605775 w 2999678"/>
                  <a:gd name="connsiteY22" fmla="*/ 2397512 h 5542156"/>
                  <a:gd name="connsiteX23" fmla="*/ 1393902 w 2999678"/>
                  <a:gd name="connsiteY23" fmla="*/ 791736 h 5542156"/>
                  <a:gd name="connsiteX24" fmla="*/ 1605775 w 2999678"/>
                  <a:gd name="connsiteY24" fmla="*/ 446049 h 5542156"/>
                  <a:gd name="connsiteX25" fmla="*/ 1862253 w 2999678"/>
                  <a:gd name="connsiteY25" fmla="*/ 892097 h 5542156"/>
                  <a:gd name="connsiteX26" fmla="*/ 2018370 w 2999678"/>
                  <a:gd name="connsiteY26" fmla="*/ 2018371 h 5542156"/>
                  <a:gd name="connsiteX27" fmla="*/ 2297151 w 2999678"/>
                  <a:gd name="connsiteY27" fmla="*/ 2966224 h 5542156"/>
                  <a:gd name="connsiteX28" fmla="*/ 2475570 w 2999678"/>
                  <a:gd name="connsiteY28" fmla="*/ 2932771 h 5542156"/>
                  <a:gd name="connsiteX29" fmla="*/ 2497873 w 2999678"/>
                  <a:gd name="connsiteY29" fmla="*/ 2129883 h 5542156"/>
                  <a:gd name="connsiteX30" fmla="*/ 2821258 w 2999678"/>
                  <a:gd name="connsiteY30" fmla="*/ 1906858 h 5542156"/>
                  <a:gd name="connsiteX31" fmla="*/ 2999678 w 2999678"/>
                  <a:gd name="connsiteY31" fmla="*/ 2642839 h 5542156"/>
                  <a:gd name="connsiteX32" fmla="*/ 2943922 w 2999678"/>
                  <a:gd name="connsiteY32" fmla="*/ 3713356 h 5542156"/>
                  <a:gd name="connsiteX33" fmla="*/ 2877014 w 2999678"/>
                  <a:gd name="connsiteY33" fmla="*/ 4939990 h 5542156"/>
                  <a:gd name="connsiteX34" fmla="*/ 2085278 w 2999678"/>
                  <a:gd name="connsiteY34" fmla="*/ 5452946 h 5542156"/>
                  <a:gd name="connsiteX35" fmla="*/ 1572322 w 2999678"/>
                  <a:gd name="connsiteY35" fmla="*/ 5542156 h 5542156"/>
                  <a:gd name="connsiteX36" fmla="*/ 1070517 w 2999678"/>
                  <a:gd name="connsiteY36" fmla="*/ 5330283 h 5542156"/>
                  <a:gd name="connsiteX37" fmla="*/ 591014 w 2999678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86722 w 2988527"/>
                  <a:gd name="connsiteY29" fmla="*/ 2129883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86722 w 2988527"/>
                  <a:gd name="connsiteY29" fmla="*/ 2129883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86722 w 2988527"/>
                  <a:gd name="connsiteY29" fmla="*/ 2129883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464419 w 2988527"/>
                  <a:gd name="connsiteY28" fmla="*/ 2932771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557561 w 2988527"/>
                  <a:gd name="connsiteY12" fmla="*/ 367990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256478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367990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367990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  <a:gd name="connsiteX0" fmla="*/ 579863 w 2988527"/>
                  <a:gd name="connsiteY0" fmla="*/ 4795024 h 5542156"/>
                  <a:gd name="connsiteX1" fmla="*/ 111512 w 2988527"/>
                  <a:gd name="connsiteY1" fmla="*/ 2553629 h 5542156"/>
                  <a:gd name="connsiteX2" fmla="*/ 0 w 2988527"/>
                  <a:gd name="connsiteY2" fmla="*/ 1717288 h 5542156"/>
                  <a:gd name="connsiteX3" fmla="*/ 89210 w 2988527"/>
                  <a:gd name="connsiteY3" fmla="*/ 1527717 h 5542156"/>
                  <a:gd name="connsiteX4" fmla="*/ 223024 w 2988527"/>
                  <a:gd name="connsiteY4" fmla="*/ 1561171 h 5542156"/>
                  <a:gd name="connsiteX5" fmla="*/ 245327 w 2988527"/>
                  <a:gd name="connsiteY5" fmla="*/ 1583473 h 5542156"/>
                  <a:gd name="connsiteX6" fmla="*/ 267629 w 2988527"/>
                  <a:gd name="connsiteY6" fmla="*/ 1616927 h 5542156"/>
                  <a:gd name="connsiteX7" fmla="*/ 379141 w 2988527"/>
                  <a:gd name="connsiteY7" fmla="*/ 2152185 h 5542156"/>
                  <a:gd name="connsiteX8" fmla="*/ 557561 w 2988527"/>
                  <a:gd name="connsiteY8" fmla="*/ 2698595 h 5542156"/>
                  <a:gd name="connsiteX9" fmla="*/ 334536 w 2988527"/>
                  <a:gd name="connsiteY9" fmla="*/ 1349297 h 5542156"/>
                  <a:gd name="connsiteX10" fmla="*/ 301082 w 2988527"/>
                  <a:gd name="connsiteY10" fmla="*/ 602166 h 5542156"/>
                  <a:gd name="connsiteX11" fmla="*/ 401444 w 2988527"/>
                  <a:gd name="connsiteY11" fmla="*/ 356839 h 5542156"/>
                  <a:gd name="connsiteX12" fmla="*/ 624468 w 2988527"/>
                  <a:gd name="connsiteY12" fmla="*/ 490653 h 5542156"/>
                  <a:gd name="connsiteX13" fmla="*/ 724829 w 2988527"/>
                  <a:gd name="connsiteY13" fmla="*/ 981307 h 5542156"/>
                  <a:gd name="connsiteX14" fmla="*/ 836341 w 2988527"/>
                  <a:gd name="connsiteY14" fmla="*/ 1773044 h 5542156"/>
                  <a:gd name="connsiteX15" fmla="*/ 1025912 w 2988527"/>
                  <a:gd name="connsiteY15" fmla="*/ 2520175 h 5542156"/>
                  <a:gd name="connsiteX16" fmla="*/ 869795 w 2988527"/>
                  <a:gd name="connsiteY16" fmla="*/ 1159727 h 5542156"/>
                  <a:gd name="connsiteX17" fmla="*/ 747131 w 2988527"/>
                  <a:gd name="connsiteY17" fmla="*/ 367990 h 5542156"/>
                  <a:gd name="connsiteX18" fmla="*/ 880946 w 2988527"/>
                  <a:gd name="connsiteY18" fmla="*/ 0 h 5542156"/>
                  <a:gd name="connsiteX19" fmla="*/ 1182029 w 2988527"/>
                  <a:gd name="connsiteY19" fmla="*/ 178419 h 5542156"/>
                  <a:gd name="connsiteX20" fmla="*/ 1293541 w 2988527"/>
                  <a:gd name="connsiteY20" fmla="*/ 947854 h 5542156"/>
                  <a:gd name="connsiteX21" fmla="*/ 1527717 w 2988527"/>
                  <a:gd name="connsiteY21" fmla="*/ 2207942 h 5542156"/>
                  <a:gd name="connsiteX22" fmla="*/ 1594624 w 2988527"/>
                  <a:gd name="connsiteY22" fmla="*/ 2397512 h 5542156"/>
                  <a:gd name="connsiteX23" fmla="*/ 1382751 w 2988527"/>
                  <a:gd name="connsiteY23" fmla="*/ 791736 h 5542156"/>
                  <a:gd name="connsiteX24" fmla="*/ 1594624 w 2988527"/>
                  <a:gd name="connsiteY24" fmla="*/ 446049 h 5542156"/>
                  <a:gd name="connsiteX25" fmla="*/ 1851102 w 2988527"/>
                  <a:gd name="connsiteY25" fmla="*/ 892097 h 5542156"/>
                  <a:gd name="connsiteX26" fmla="*/ 2007219 w 2988527"/>
                  <a:gd name="connsiteY26" fmla="*/ 2018371 h 5542156"/>
                  <a:gd name="connsiteX27" fmla="*/ 2286000 w 2988527"/>
                  <a:gd name="connsiteY27" fmla="*/ 2966224 h 5542156"/>
                  <a:gd name="connsiteX28" fmla="*/ 2341755 w 2988527"/>
                  <a:gd name="connsiteY28" fmla="*/ 3010829 h 5542156"/>
                  <a:gd name="connsiteX29" fmla="*/ 2497874 w 2988527"/>
                  <a:gd name="connsiteY29" fmla="*/ 2263697 h 5542156"/>
                  <a:gd name="connsiteX30" fmla="*/ 2810107 w 2988527"/>
                  <a:gd name="connsiteY30" fmla="*/ 1906858 h 5542156"/>
                  <a:gd name="connsiteX31" fmla="*/ 2988527 w 2988527"/>
                  <a:gd name="connsiteY31" fmla="*/ 2642839 h 5542156"/>
                  <a:gd name="connsiteX32" fmla="*/ 2932771 w 2988527"/>
                  <a:gd name="connsiteY32" fmla="*/ 3713356 h 5542156"/>
                  <a:gd name="connsiteX33" fmla="*/ 2865863 w 2988527"/>
                  <a:gd name="connsiteY33" fmla="*/ 4939990 h 5542156"/>
                  <a:gd name="connsiteX34" fmla="*/ 2074127 w 2988527"/>
                  <a:gd name="connsiteY34" fmla="*/ 5452946 h 5542156"/>
                  <a:gd name="connsiteX35" fmla="*/ 1561171 w 2988527"/>
                  <a:gd name="connsiteY35" fmla="*/ 5542156 h 5542156"/>
                  <a:gd name="connsiteX36" fmla="*/ 1059366 w 2988527"/>
                  <a:gd name="connsiteY36" fmla="*/ 5330283 h 5542156"/>
                  <a:gd name="connsiteX37" fmla="*/ 579863 w 2988527"/>
                  <a:gd name="connsiteY37" fmla="*/ 4795024 h 554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88527" h="5542156">
                    <a:moveTo>
                      <a:pt x="579863" y="4795024"/>
                    </a:moveTo>
                    <a:lnTo>
                      <a:pt x="111512" y="2553629"/>
                    </a:lnTo>
                    <a:lnTo>
                      <a:pt x="0" y="1717288"/>
                    </a:lnTo>
                    <a:cubicBezTo>
                      <a:pt x="29737" y="1654098"/>
                      <a:pt x="-40888" y="1657815"/>
                      <a:pt x="89210" y="1527717"/>
                    </a:cubicBezTo>
                    <a:cubicBezTo>
                      <a:pt x="217627" y="1503575"/>
                      <a:pt x="173458" y="1521518"/>
                      <a:pt x="223024" y="1561171"/>
                    </a:cubicBezTo>
                    <a:cubicBezTo>
                      <a:pt x="231234" y="1567739"/>
                      <a:pt x="238759" y="1575263"/>
                      <a:pt x="245327" y="1583473"/>
                    </a:cubicBezTo>
                    <a:cubicBezTo>
                      <a:pt x="253699" y="1593938"/>
                      <a:pt x="267629" y="1616927"/>
                      <a:pt x="267629" y="1616927"/>
                    </a:cubicBezTo>
                    <a:lnTo>
                      <a:pt x="379141" y="2152185"/>
                    </a:lnTo>
                    <a:lnTo>
                      <a:pt x="557561" y="2698595"/>
                    </a:lnTo>
                    <a:lnTo>
                      <a:pt x="334536" y="1349297"/>
                    </a:lnTo>
                    <a:lnTo>
                      <a:pt x="301082" y="602166"/>
                    </a:lnTo>
                    <a:cubicBezTo>
                      <a:pt x="334536" y="520390"/>
                      <a:pt x="267629" y="449766"/>
                      <a:pt x="401444" y="356839"/>
                    </a:cubicBezTo>
                    <a:cubicBezTo>
                      <a:pt x="531541" y="349404"/>
                      <a:pt x="572429" y="486936"/>
                      <a:pt x="624468" y="490653"/>
                    </a:cubicBezTo>
                    <a:lnTo>
                      <a:pt x="724829" y="981307"/>
                    </a:lnTo>
                    <a:lnTo>
                      <a:pt x="836341" y="1773044"/>
                    </a:lnTo>
                    <a:lnTo>
                      <a:pt x="1025912" y="2520175"/>
                    </a:lnTo>
                    <a:lnTo>
                      <a:pt x="869795" y="1159727"/>
                    </a:lnTo>
                    <a:lnTo>
                      <a:pt x="747131" y="367990"/>
                    </a:lnTo>
                    <a:cubicBezTo>
                      <a:pt x="791736" y="282497"/>
                      <a:pt x="735980" y="96645"/>
                      <a:pt x="880946" y="0"/>
                    </a:cubicBezTo>
                    <a:cubicBezTo>
                      <a:pt x="1137424" y="59473"/>
                      <a:pt x="1081668" y="118946"/>
                      <a:pt x="1182029" y="178419"/>
                    </a:cubicBezTo>
                    <a:lnTo>
                      <a:pt x="1293541" y="947854"/>
                    </a:lnTo>
                    <a:lnTo>
                      <a:pt x="1527717" y="2207942"/>
                    </a:lnTo>
                    <a:lnTo>
                      <a:pt x="1594624" y="2397512"/>
                    </a:lnTo>
                    <a:lnTo>
                      <a:pt x="1382751" y="791736"/>
                    </a:lnTo>
                    <a:cubicBezTo>
                      <a:pt x="1419922" y="542693"/>
                      <a:pt x="1468244" y="527824"/>
                      <a:pt x="1594624" y="446049"/>
                    </a:cubicBezTo>
                    <a:cubicBezTo>
                      <a:pt x="1754458" y="483220"/>
                      <a:pt x="1780478" y="643054"/>
                      <a:pt x="1851102" y="892097"/>
                    </a:cubicBezTo>
                    <a:lnTo>
                      <a:pt x="2007219" y="2018371"/>
                    </a:lnTo>
                    <a:lnTo>
                      <a:pt x="2286000" y="2966224"/>
                    </a:lnTo>
                    <a:lnTo>
                      <a:pt x="2341755" y="3010829"/>
                    </a:lnTo>
                    <a:lnTo>
                      <a:pt x="2497874" y="2263697"/>
                    </a:lnTo>
                    <a:cubicBezTo>
                      <a:pt x="2549913" y="2033238"/>
                      <a:pt x="2601951" y="1869688"/>
                      <a:pt x="2810107" y="1906858"/>
                    </a:cubicBezTo>
                    <a:cubicBezTo>
                      <a:pt x="2981092" y="2074126"/>
                      <a:pt x="2929054" y="2397512"/>
                      <a:pt x="2988527" y="2642839"/>
                    </a:cubicBezTo>
                    <a:lnTo>
                      <a:pt x="2932771" y="3713356"/>
                    </a:lnTo>
                    <a:cubicBezTo>
                      <a:pt x="2910468" y="4122234"/>
                      <a:pt x="2988527" y="4386146"/>
                      <a:pt x="2865863" y="4939990"/>
                    </a:cubicBezTo>
                    <a:cubicBezTo>
                      <a:pt x="2479288" y="5478965"/>
                      <a:pt x="2338039" y="5281961"/>
                      <a:pt x="2074127" y="5452946"/>
                    </a:cubicBezTo>
                    <a:lnTo>
                      <a:pt x="1561171" y="5542156"/>
                    </a:lnTo>
                    <a:lnTo>
                      <a:pt x="1059366" y="5330283"/>
                    </a:lnTo>
                    <a:lnTo>
                      <a:pt x="579863" y="4795024"/>
                    </a:lnTo>
                    <a:close/>
                  </a:path>
                </a:pathLst>
              </a:custGeom>
              <a:solidFill>
                <a:srgbClr val="FCE2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0" name="フリーフォーム 138">
                <a:extLst>
                  <a:ext uri="{FF2B5EF4-FFF2-40B4-BE49-F238E27FC236}">
                    <a16:creationId xmlns:a16="http://schemas.microsoft.com/office/drawing/2014/main" id="{42E62C4B-5643-9D52-8DE0-5F9B65F1DBFB}"/>
                  </a:ext>
                </a:extLst>
              </p:cNvPr>
              <p:cNvSpPr/>
              <p:nvPr/>
            </p:nvSpPr>
            <p:spPr>
              <a:xfrm>
                <a:off x="-688422" y="1806559"/>
                <a:ext cx="615242" cy="566269"/>
              </a:xfrm>
              <a:custGeom>
                <a:avLst/>
                <a:gdLst>
                  <a:gd name="connsiteX0" fmla="*/ 0 w 1550020"/>
                  <a:gd name="connsiteY0" fmla="*/ 44605 h 1483112"/>
                  <a:gd name="connsiteX1" fmla="*/ 89210 w 1550020"/>
                  <a:gd name="connsiteY1" fmla="*/ 591015 h 1483112"/>
                  <a:gd name="connsiteX2" fmla="*/ 22303 w 1550020"/>
                  <a:gd name="connsiteY2" fmla="*/ 936702 h 1483112"/>
                  <a:gd name="connsiteX3" fmla="*/ 44605 w 1550020"/>
                  <a:gd name="connsiteY3" fmla="*/ 1416205 h 1483112"/>
                  <a:gd name="connsiteX4" fmla="*/ 1550020 w 1550020"/>
                  <a:gd name="connsiteY4" fmla="*/ 1483112 h 1483112"/>
                  <a:gd name="connsiteX5" fmla="*/ 1438507 w 1550020"/>
                  <a:gd name="connsiteY5" fmla="*/ 724829 h 1483112"/>
                  <a:gd name="connsiteX6" fmla="*/ 1315844 w 1550020"/>
                  <a:gd name="connsiteY6" fmla="*/ 457200 h 1483112"/>
                  <a:gd name="connsiteX7" fmla="*/ 1360449 w 1550020"/>
                  <a:gd name="connsiteY7" fmla="*/ 0 h 1483112"/>
                  <a:gd name="connsiteX8" fmla="*/ 0 w 1550020"/>
                  <a:gd name="connsiteY8" fmla="*/ 44605 h 1483112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38507 w 1516566"/>
                  <a:gd name="connsiteY5" fmla="*/ 724829 h 1427355"/>
                  <a:gd name="connsiteX6" fmla="*/ 1315844 w 1516566"/>
                  <a:gd name="connsiteY6" fmla="*/ 457200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38507 w 1516566"/>
                  <a:gd name="connsiteY5" fmla="*/ 724829 h 1427355"/>
                  <a:gd name="connsiteX6" fmla="*/ 1315844 w 1516566"/>
                  <a:gd name="connsiteY6" fmla="*/ 457200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38507 w 1516566"/>
                  <a:gd name="connsiteY5" fmla="*/ 724829 h 1427355"/>
                  <a:gd name="connsiteX6" fmla="*/ 1315844 w 1516566"/>
                  <a:gd name="connsiteY6" fmla="*/ 457200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38507 w 1516566"/>
                  <a:gd name="connsiteY5" fmla="*/ 724829 h 1427355"/>
                  <a:gd name="connsiteX6" fmla="*/ 1315844 w 1516566"/>
                  <a:gd name="connsiteY6" fmla="*/ 457200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38507 w 1516566"/>
                  <a:gd name="connsiteY5" fmla="*/ 724829 h 1427355"/>
                  <a:gd name="connsiteX6" fmla="*/ 1315844 w 1516566"/>
                  <a:gd name="connsiteY6" fmla="*/ 457200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71961 w 1516566"/>
                  <a:gd name="connsiteY5" fmla="*/ 903249 h 1427355"/>
                  <a:gd name="connsiteX6" fmla="*/ 1315844 w 1516566"/>
                  <a:gd name="connsiteY6" fmla="*/ 457200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71961 w 1516566"/>
                  <a:gd name="connsiteY5" fmla="*/ 903249 h 1427355"/>
                  <a:gd name="connsiteX6" fmla="*/ 1338146 w 1516566"/>
                  <a:gd name="connsiteY6" fmla="*/ 557561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89210 w 1516566"/>
                  <a:gd name="connsiteY1" fmla="*/ 591015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71961 w 1516566"/>
                  <a:gd name="connsiteY5" fmla="*/ 903249 h 1427355"/>
                  <a:gd name="connsiteX6" fmla="*/ 1338146 w 1516566"/>
                  <a:gd name="connsiteY6" fmla="*/ 557561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122663 w 1516566"/>
                  <a:gd name="connsiteY1" fmla="*/ 668117 h 1427355"/>
                  <a:gd name="connsiteX2" fmla="*/ 22303 w 1516566"/>
                  <a:gd name="connsiteY2" fmla="*/ 936702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71961 w 1516566"/>
                  <a:gd name="connsiteY5" fmla="*/ 903249 h 1427355"/>
                  <a:gd name="connsiteX6" fmla="*/ 1338146 w 1516566"/>
                  <a:gd name="connsiteY6" fmla="*/ 557561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122663 w 1516566"/>
                  <a:gd name="connsiteY1" fmla="*/ 668117 h 1427355"/>
                  <a:gd name="connsiteX2" fmla="*/ 78059 w 1516566"/>
                  <a:gd name="connsiteY2" fmla="*/ 949554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71961 w 1516566"/>
                  <a:gd name="connsiteY5" fmla="*/ 903249 h 1427355"/>
                  <a:gd name="connsiteX6" fmla="*/ 1338146 w 1516566"/>
                  <a:gd name="connsiteY6" fmla="*/ 557561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122663 w 1516566"/>
                  <a:gd name="connsiteY1" fmla="*/ 668117 h 1427355"/>
                  <a:gd name="connsiteX2" fmla="*/ 78059 w 1516566"/>
                  <a:gd name="connsiteY2" fmla="*/ 949554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71961 w 1516566"/>
                  <a:gd name="connsiteY5" fmla="*/ 903249 h 1427355"/>
                  <a:gd name="connsiteX6" fmla="*/ 1338146 w 1516566"/>
                  <a:gd name="connsiteY6" fmla="*/ 557561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  <a:gd name="connsiteX0" fmla="*/ 0 w 1516566"/>
                  <a:gd name="connsiteY0" fmla="*/ 44605 h 1427355"/>
                  <a:gd name="connsiteX1" fmla="*/ 122663 w 1516566"/>
                  <a:gd name="connsiteY1" fmla="*/ 668117 h 1427355"/>
                  <a:gd name="connsiteX2" fmla="*/ 78059 w 1516566"/>
                  <a:gd name="connsiteY2" fmla="*/ 949554 h 1427355"/>
                  <a:gd name="connsiteX3" fmla="*/ 44605 w 1516566"/>
                  <a:gd name="connsiteY3" fmla="*/ 1416205 h 1427355"/>
                  <a:gd name="connsiteX4" fmla="*/ 1516566 w 1516566"/>
                  <a:gd name="connsiteY4" fmla="*/ 1427355 h 1427355"/>
                  <a:gd name="connsiteX5" fmla="*/ 1471961 w 1516566"/>
                  <a:gd name="connsiteY5" fmla="*/ 903249 h 1427355"/>
                  <a:gd name="connsiteX6" fmla="*/ 1371599 w 1516566"/>
                  <a:gd name="connsiteY6" fmla="*/ 467610 h 1427355"/>
                  <a:gd name="connsiteX7" fmla="*/ 1360449 w 1516566"/>
                  <a:gd name="connsiteY7" fmla="*/ 0 h 1427355"/>
                  <a:gd name="connsiteX8" fmla="*/ 0 w 1516566"/>
                  <a:gd name="connsiteY8" fmla="*/ 44605 h 142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6566" h="1427355">
                    <a:moveTo>
                      <a:pt x="0" y="44605"/>
                    </a:moveTo>
                    <a:cubicBezTo>
                      <a:pt x="29737" y="226742"/>
                      <a:pt x="115229" y="363317"/>
                      <a:pt x="122663" y="668117"/>
                    </a:cubicBezTo>
                    <a:cubicBezTo>
                      <a:pt x="100361" y="783346"/>
                      <a:pt x="167269" y="596750"/>
                      <a:pt x="78059" y="949554"/>
                    </a:cubicBezTo>
                    <a:lnTo>
                      <a:pt x="44605" y="1416205"/>
                    </a:lnTo>
                    <a:lnTo>
                      <a:pt x="1516566" y="1427355"/>
                    </a:lnTo>
                    <a:cubicBezTo>
                      <a:pt x="1490546" y="1193180"/>
                      <a:pt x="1542585" y="1237785"/>
                      <a:pt x="1471961" y="903249"/>
                    </a:cubicBezTo>
                    <a:cubicBezTo>
                      <a:pt x="1419922" y="635620"/>
                      <a:pt x="1412487" y="556820"/>
                      <a:pt x="1371599" y="467610"/>
                    </a:cubicBezTo>
                    <a:lnTo>
                      <a:pt x="1360449" y="0"/>
                    </a:lnTo>
                    <a:lnTo>
                      <a:pt x="0" y="44605"/>
                    </a:lnTo>
                    <a:close/>
                  </a:path>
                </a:pathLst>
              </a:custGeom>
              <a:solidFill>
                <a:srgbClr val="FCCD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B307DD16-A0D8-C38A-724D-B0A73F784CA0}"/>
                  </a:ext>
                </a:extLst>
              </p:cNvPr>
              <p:cNvGrpSpPr/>
              <p:nvPr/>
            </p:nvGrpSpPr>
            <p:grpSpPr>
              <a:xfrm>
                <a:off x="-716741" y="1017911"/>
                <a:ext cx="597777" cy="978070"/>
                <a:chOff x="-2849062" y="422178"/>
                <a:chExt cx="1971994" cy="3226534"/>
              </a:xfrm>
            </p:grpSpPr>
            <p:grpSp>
              <p:nvGrpSpPr>
                <p:cNvPr id="108" name="グループ化 107">
                  <a:extLst>
                    <a:ext uri="{FF2B5EF4-FFF2-40B4-BE49-F238E27FC236}">
                      <a16:creationId xmlns:a16="http://schemas.microsoft.com/office/drawing/2014/main" id="{BC475453-A932-17D6-D27A-CDBA09B2E570}"/>
                    </a:ext>
                  </a:extLst>
                </p:cNvPr>
                <p:cNvGrpSpPr/>
                <p:nvPr/>
              </p:nvGrpSpPr>
              <p:grpSpPr>
                <a:xfrm>
                  <a:off x="-2849062" y="422178"/>
                  <a:ext cx="1971994" cy="3226534"/>
                  <a:chOff x="-2849062" y="422178"/>
                  <a:chExt cx="1971994" cy="3226534"/>
                </a:xfrm>
              </p:grpSpPr>
              <p:grpSp>
                <p:nvGrpSpPr>
                  <p:cNvPr id="111" name="グループ化 110">
                    <a:extLst>
                      <a:ext uri="{FF2B5EF4-FFF2-40B4-BE49-F238E27FC236}">
                        <a16:creationId xmlns:a16="http://schemas.microsoft.com/office/drawing/2014/main" id="{673F8433-B121-E066-4A67-C06576EA45D0}"/>
                      </a:ext>
                    </a:extLst>
                  </p:cNvPr>
                  <p:cNvGrpSpPr/>
                  <p:nvPr/>
                </p:nvGrpSpPr>
                <p:grpSpPr>
                  <a:xfrm>
                    <a:off x="-2849062" y="422178"/>
                    <a:ext cx="1912011" cy="2364761"/>
                    <a:chOff x="-2317862" y="4457286"/>
                    <a:chExt cx="1468363" cy="1816060"/>
                  </a:xfrm>
                </p:grpSpPr>
                <p:sp>
                  <p:nvSpPr>
                    <p:cNvPr id="113" name="円柱 112">
                      <a:extLst>
                        <a:ext uri="{FF2B5EF4-FFF2-40B4-BE49-F238E27FC236}">
                          <a16:creationId xmlns:a16="http://schemas.microsoft.com/office/drawing/2014/main" id="{8FFC4C10-640B-3F1B-568B-9C316465D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94750" y="5721692"/>
                      <a:ext cx="334178" cy="551654"/>
                    </a:xfrm>
                    <a:prstGeom prst="can">
                      <a:avLst/>
                    </a:prstGeom>
                    <a:solidFill>
                      <a:srgbClr val="FCE2A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>
                        <a:solidFill>
                          <a:prstClr val="white"/>
                        </a:solidFill>
                        <a:latin typeface="Calibri"/>
                        <a:ea typeface="ＭＳ Ｐゴシック" panose="020B0600070205080204" pitchFamily="50" charset="-128"/>
                      </a:endParaRPr>
                    </a:p>
                  </p:txBody>
                </p:sp>
                <p:grpSp>
                  <p:nvGrpSpPr>
                    <p:cNvPr id="114" name="グループ化 113">
                      <a:extLst>
                        <a:ext uri="{FF2B5EF4-FFF2-40B4-BE49-F238E27FC236}">
                          <a16:creationId xmlns:a16="http://schemas.microsoft.com/office/drawing/2014/main" id="{6FEF8275-506B-18D1-F138-0D4EEDCB4F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317862" y="4457286"/>
                      <a:ext cx="1468363" cy="1454277"/>
                      <a:chOff x="-3222330" y="3800257"/>
                      <a:chExt cx="2626835" cy="2601639"/>
                    </a:xfrm>
                  </p:grpSpPr>
                  <p:sp>
                    <p:nvSpPr>
                      <p:cNvPr id="115" name="フリーフォーム 153">
                        <a:extLst>
                          <a:ext uri="{FF2B5EF4-FFF2-40B4-BE49-F238E27FC236}">
                            <a16:creationId xmlns:a16="http://schemas.microsoft.com/office/drawing/2014/main" id="{624C36E5-B026-AAFF-ACAF-F3F22DB826DF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-1502384" y="4345864"/>
                        <a:ext cx="906889" cy="2023374"/>
                      </a:xfrm>
                      <a:custGeom>
                        <a:avLst/>
                        <a:gdLst>
                          <a:gd name="connsiteX0" fmla="*/ 230597 w 921881"/>
                          <a:gd name="connsiteY0" fmla="*/ 136374 h 2423144"/>
                          <a:gd name="connsiteX1" fmla="*/ 1997 w 921881"/>
                          <a:gd name="connsiteY1" fmla="*/ 1551517 h 2423144"/>
                          <a:gd name="connsiteX2" fmla="*/ 121740 w 921881"/>
                          <a:gd name="connsiteY2" fmla="*/ 2269974 h 2423144"/>
                          <a:gd name="connsiteX3" fmla="*/ 165283 w 921881"/>
                          <a:gd name="connsiteY3" fmla="*/ 1888974 h 2423144"/>
                          <a:gd name="connsiteX4" fmla="*/ 219711 w 921881"/>
                          <a:gd name="connsiteY4" fmla="*/ 2302631 h 2423144"/>
                          <a:gd name="connsiteX5" fmla="*/ 285026 w 921881"/>
                          <a:gd name="connsiteY5" fmla="*/ 2346174 h 2423144"/>
                          <a:gd name="connsiteX6" fmla="*/ 350340 w 921881"/>
                          <a:gd name="connsiteY6" fmla="*/ 2030488 h 2423144"/>
                          <a:gd name="connsiteX7" fmla="*/ 372111 w 921881"/>
                          <a:gd name="connsiteY7" fmla="*/ 2378831 h 2423144"/>
                          <a:gd name="connsiteX8" fmla="*/ 491854 w 921881"/>
                          <a:gd name="connsiteY8" fmla="*/ 2019603 h 2423144"/>
                          <a:gd name="connsiteX9" fmla="*/ 513626 w 921881"/>
                          <a:gd name="connsiteY9" fmla="*/ 2422374 h 2423144"/>
                          <a:gd name="connsiteX10" fmla="*/ 644254 w 921881"/>
                          <a:gd name="connsiteY10" fmla="*/ 2128460 h 2423144"/>
                          <a:gd name="connsiteX11" fmla="*/ 633368 w 921881"/>
                          <a:gd name="connsiteY11" fmla="*/ 2400603 h 2423144"/>
                          <a:gd name="connsiteX12" fmla="*/ 851083 w 921881"/>
                          <a:gd name="connsiteY12" fmla="*/ 2084917 h 2423144"/>
                          <a:gd name="connsiteX13" fmla="*/ 905511 w 921881"/>
                          <a:gd name="connsiteY13" fmla="*/ 1605946 h 2423144"/>
                          <a:gd name="connsiteX14" fmla="*/ 851083 w 921881"/>
                          <a:gd name="connsiteY14" fmla="*/ 223460 h 2423144"/>
                          <a:gd name="connsiteX15" fmla="*/ 230597 w 921881"/>
                          <a:gd name="connsiteY15" fmla="*/ 136374 h 2423144"/>
                          <a:gd name="connsiteX0" fmla="*/ 230597 w 921881"/>
                          <a:gd name="connsiteY0" fmla="*/ 136374 h 2423144"/>
                          <a:gd name="connsiteX1" fmla="*/ 1997 w 921881"/>
                          <a:gd name="connsiteY1" fmla="*/ 1551517 h 2423144"/>
                          <a:gd name="connsiteX2" fmla="*/ 121740 w 921881"/>
                          <a:gd name="connsiteY2" fmla="*/ 2269974 h 2423144"/>
                          <a:gd name="connsiteX3" fmla="*/ 165283 w 921881"/>
                          <a:gd name="connsiteY3" fmla="*/ 2043758 h 2423144"/>
                          <a:gd name="connsiteX4" fmla="*/ 219711 w 921881"/>
                          <a:gd name="connsiteY4" fmla="*/ 2302631 h 2423144"/>
                          <a:gd name="connsiteX5" fmla="*/ 285026 w 921881"/>
                          <a:gd name="connsiteY5" fmla="*/ 2346174 h 2423144"/>
                          <a:gd name="connsiteX6" fmla="*/ 350340 w 921881"/>
                          <a:gd name="connsiteY6" fmla="*/ 2030488 h 2423144"/>
                          <a:gd name="connsiteX7" fmla="*/ 372111 w 921881"/>
                          <a:gd name="connsiteY7" fmla="*/ 2378831 h 2423144"/>
                          <a:gd name="connsiteX8" fmla="*/ 491854 w 921881"/>
                          <a:gd name="connsiteY8" fmla="*/ 2019603 h 2423144"/>
                          <a:gd name="connsiteX9" fmla="*/ 513626 w 921881"/>
                          <a:gd name="connsiteY9" fmla="*/ 2422374 h 2423144"/>
                          <a:gd name="connsiteX10" fmla="*/ 644254 w 921881"/>
                          <a:gd name="connsiteY10" fmla="*/ 2128460 h 2423144"/>
                          <a:gd name="connsiteX11" fmla="*/ 633368 w 921881"/>
                          <a:gd name="connsiteY11" fmla="*/ 2400603 h 2423144"/>
                          <a:gd name="connsiteX12" fmla="*/ 851083 w 921881"/>
                          <a:gd name="connsiteY12" fmla="*/ 2084917 h 2423144"/>
                          <a:gd name="connsiteX13" fmla="*/ 905511 w 921881"/>
                          <a:gd name="connsiteY13" fmla="*/ 1605946 h 2423144"/>
                          <a:gd name="connsiteX14" fmla="*/ 851083 w 921881"/>
                          <a:gd name="connsiteY14" fmla="*/ 223460 h 2423144"/>
                          <a:gd name="connsiteX15" fmla="*/ 230597 w 921881"/>
                          <a:gd name="connsiteY15" fmla="*/ 136374 h 2423144"/>
                          <a:gd name="connsiteX0" fmla="*/ 230597 w 921881"/>
                          <a:gd name="connsiteY0" fmla="*/ 136374 h 2423144"/>
                          <a:gd name="connsiteX1" fmla="*/ 1997 w 921881"/>
                          <a:gd name="connsiteY1" fmla="*/ 1551517 h 2423144"/>
                          <a:gd name="connsiteX2" fmla="*/ 121740 w 921881"/>
                          <a:gd name="connsiteY2" fmla="*/ 2269974 h 2423144"/>
                          <a:gd name="connsiteX3" fmla="*/ 165283 w 921881"/>
                          <a:gd name="connsiteY3" fmla="*/ 2043758 h 2423144"/>
                          <a:gd name="connsiteX4" fmla="*/ 219711 w 921881"/>
                          <a:gd name="connsiteY4" fmla="*/ 2302631 h 2423144"/>
                          <a:gd name="connsiteX5" fmla="*/ 285026 w 921881"/>
                          <a:gd name="connsiteY5" fmla="*/ 2346174 h 2423144"/>
                          <a:gd name="connsiteX6" fmla="*/ 328569 w 921881"/>
                          <a:gd name="connsiteY6" fmla="*/ 2161460 h 2423144"/>
                          <a:gd name="connsiteX7" fmla="*/ 372111 w 921881"/>
                          <a:gd name="connsiteY7" fmla="*/ 2378831 h 2423144"/>
                          <a:gd name="connsiteX8" fmla="*/ 491854 w 921881"/>
                          <a:gd name="connsiteY8" fmla="*/ 2019603 h 2423144"/>
                          <a:gd name="connsiteX9" fmla="*/ 513626 w 921881"/>
                          <a:gd name="connsiteY9" fmla="*/ 2422374 h 2423144"/>
                          <a:gd name="connsiteX10" fmla="*/ 644254 w 921881"/>
                          <a:gd name="connsiteY10" fmla="*/ 2128460 h 2423144"/>
                          <a:gd name="connsiteX11" fmla="*/ 633368 w 921881"/>
                          <a:gd name="connsiteY11" fmla="*/ 2400603 h 2423144"/>
                          <a:gd name="connsiteX12" fmla="*/ 851083 w 921881"/>
                          <a:gd name="connsiteY12" fmla="*/ 2084917 h 2423144"/>
                          <a:gd name="connsiteX13" fmla="*/ 905511 w 921881"/>
                          <a:gd name="connsiteY13" fmla="*/ 1605946 h 2423144"/>
                          <a:gd name="connsiteX14" fmla="*/ 851083 w 921881"/>
                          <a:gd name="connsiteY14" fmla="*/ 223460 h 2423144"/>
                          <a:gd name="connsiteX15" fmla="*/ 230597 w 921881"/>
                          <a:gd name="connsiteY15" fmla="*/ 136374 h 2423144"/>
                          <a:gd name="connsiteX0" fmla="*/ 230597 w 921881"/>
                          <a:gd name="connsiteY0" fmla="*/ 136374 h 2422547"/>
                          <a:gd name="connsiteX1" fmla="*/ 1997 w 921881"/>
                          <a:gd name="connsiteY1" fmla="*/ 1551517 h 2422547"/>
                          <a:gd name="connsiteX2" fmla="*/ 121740 w 921881"/>
                          <a:gd name="connsiteY2" fmla="*/ 2269974 h 2422547"/>
                          <a:gd name="connsiteX3" fmla="*/ 165283 w 921881"/>
                          <a:gd name="connsiteY3" fmla="*/ 2043758 h 2422547"/>
                          <a:gd name="connsiteX4" fmla="*/ 219711 w 921881"/>
                          <a:gd name="connsiteY4" fmla="*/ 2302631 h 2422547"/>
                          <a:gd name="connsiteX5" fmla="*/ 285026 w 921881"/>
                          <a:gd name="connsiteY5" fmla="*/ 2346174 h 2422547"/>
                          <a:gd name="connsiteX6" fmla="*/ 328569 w 921881"/>
                          <a:gd name="connsiteY6" fmla="*/ 2161460 h 2422547"/>
                          <a:gd name="connsiteX7" fmla="*/ 372111 w 921881"/>
                          <a:gd name="connsiteY7" fmla="*/ 2378831 h 2422547"/>
                          <a:gd name="connsiteX8" fmla="*/ 491854 w 921881"/>
                          <a:gd name="connsiteY8" fmla="*/ 2174388 h 2422547"/>
                          <a:gd name="connsiteX9" fmla="*/ 513626 w 921881"/>
                          <a:gd name="connsiteY9" fmla="*/ 2422374 h 2422547"/>
                          <a:gd name="connsiteX10" fmla="*/ 644254 w 921881"/>
                          <a:gd name="connsiteY10" fmla="*/ 2128460 h 2422547"/>
                          <a:gd name="connsiteX11" fmla="*/ 633368 w 921881"/>
                          <a:gd name="connsiteY11" fmla="*/ 2400603 h 2422547"/>
                          <a:gd name="connsiteX12" fmla="*/ 851083 w 921881"/>
                          <a:gd name="connsiteY12" fmla="*/ 2084917 h 2422547"/>
                          <a:gd name="connsiteX13" fmla="*/ 905511 w 921881"/>
                          <a:gd name="connsiteY13" fmla="*/ 1605946 h 2422547"/>
                          <a:gd name="connsiteX14" fmla="*/ 851083 w 921881"/>
                          <a:gd name="connsiteY14" fmla="*/ 223460 h 2422547"/>
                          <a:gd name="connsiteX15" fmla="*/ 230597 w 921881"/>
                          <a:gd name="connsiteY15" fmla="*/ 136374 h 2422547"/>
                          <a:gd name="connsiteX0" fmla="*/ 230597 w 921881"/>
                          <a:gd name="connsiteY0" fmla="*/ 136374 h 2423197"/>
                          <a:gd name="connsiteX1" fmla="*/ 1997 w 921881"/>
                          <a:gd name="connsiteY1" fmla="*/ 1551517 h 2423197"/>
                          <a:gd name="connsiteX2" fmla="*/ 121740 w 921881"/>
                          <a:gd name="connsiteY2" fmla="*/ 2269974 h 2423197"/>
                          <a:gd name="connsiteX3" fmla="*/ 165283 w 921881"/>
                          <a:gd name="connsiteY3" fmla="*/ 2043758 h 2423197"/>
                          <a:gd name="connsiteX4" fmla="*/ 219711 w 921881"/>
                          <a:gd name="connsiteY4" fmla="*/ 2302631 h 2423197"/>
                          <a:gd name="connsiteX5" fmla="*/ 285026 w 921881"/>
                          <a:gd name="connsiteY5" fmla="*/ 2346174 h 2423197"/>
                          <a:gd name="connsiteX6" fmla="*/ 328569 w 921881"/>
                          <a:gd name="connsiteY6" fmla="*/ 2161460 h 2423197"/>
                          <a:gd name="connsiteX7" fmla="*/ 372111 w 921881"/>
                          <a:gd name="connsiteY7" fmla="*/ 2378831 h 2423197"/>
                          <a:gd name="connsiteX8" fmla="*/ 491854 w 921881"/>
                          <a:gd name="connsiteY8" fmla="*/ 2174388 h 2423197"/>
                          <a:gd name="connsiteX9" fmla="*/ 513626 w 921881"/>
                          <a:gd name="connsiteY9" fmla="*/ 2422374 h 2423197"/>
                          <a:gd name="connsiteX10" fmla="*/ 622483 w 921881"/>
                          <a:gd name="connsiteY10" fmla="*/ 2259432 h 2423197"/>
                          <a:gd name="connsiteX11" fmla="*/ 633368 w 921881"/>
                          <a:gd name="connsiteY11" fmla="*/ 2400603 h 2423197"/>
                          <a:gd name="connsiteX12" fmla="*/ 851083 w 921881"/>
                          <a:gd name="connsiteY12" fmla="*/ 2084917 h 2423197"/>
                          <a:gd name="connsiteX13" fmla="*/ 905511 w 921881"/>
                          <a:gd name="connsiteY13" fmla="*/ 1605946 h 2423197"/>
                          <a:gd name="connsiteX14" fmla="*/ 851083 w 921881"/>
                          <a:gd name="connsiteY14" fmla="*/ 223460 h 2423197"/>
                          <a:gd name="connsiteX15" fmla="*/ 230597 w 921881"/>
                          <a:gd name="connsiteY15" fmla="*/ 136374 h 2423197"/>
                          <a:gd name="connsiteX0" fmla="*/ 298641 w 989925"/>
                          <a:gd name="connsiteY0" fmla="*/ 129773 h 2416596"/>
                          <a:gd name="connsiteX1" fmla="*/ 1366 w 989925"/>
                          <a:gd name="connsiteY1" fmla="*/ 1451023 h 2416596"/>
                          <a:gd name="connsiteX2" fmla="*/ 189784 w 989925"/>
                          <a:gd name="connsiteY2" fmla="*/ 2263373 h 2416596"/>
                          <a:gd name="connsiteX3" fmla="*/ 233327 w 989925"/>
                          <a:gd name="connsiteY3" fmla="*/ 2037157 h 2416596"/>
                          <a:gd name="connsiteX4" fmla="*/ 287755 w 989925"/>
                          <a:gd name="connsiteY4" fmla="*/ 2296030 h 2416596"/>
                          <a:gd name="connsiteX5" fmla="*/ 353070 w 989925"/>
                          <a:gd name="connsiteY5" fmla="*/ 2339573 h 2416596"/>
                          <a:gd name="connsiteX6" fmla="*/ 396613 w 989925"/>
                          <a:gd name="connsiteY6" fmla="*/ 2154859 h 2416596"/>
                          <a:gd name="connsiteX7" fmla="*/ 440155 w 989925"/>
                          <a:gd name="connsiteY7" fmla="*/ 2372230 h 2416596"/>
                          <a:gd name="connsiteX8" fmla="*/ 559898 w 989925"/>
                          <a:gd name="connsiteY8" fmla="*/ 2167787 h 2416596"/>
                          <a:gd name="connsiteX9" fmla="*/ 581670 w 989925"/>
                          <a:gd name="connsiteY9" fmla="*/ 2415773 h 2416596"/>
                          <a:gd name="connsiteX10" fmla="*/ 690527 w 989925"/>
                          <a:gd name="connsiteY10" fmla="*/ 2252831 h 2416596"/>
                          <a:gd name="connsiteX11" fmla="*/ 701412 w 989925"/>
                          <a:gd name="connsiteY11" fmla="*/ 2394002 h 2416596"/>
                          <a:gd name="connsiteX12" fmla="*/ 919127 w 989925"/>
                          <a:gd name="connsiteY12" fmla="*/ 2078316 h 2416596"/>
                          <a:gd name="connsiteX13" fmla="*/ 973555 w 989925"/>
                          <a:gd name="connsiteY13" fmla="*/ 1599345 h 2416596"/>
                          <a:gd name="connsiteX14" fmla="*/ 919127 w 989925"/>
                          <a:gd name="connsiteY14" fmla="*/ 216859 h 2416596"/>
                          <a:gd name="connsiteX15" fmla="*/ 298641 w 989925"/>
                          <a:gd name="connsiteY15" fmla="*/ 129773 h 2416596"/>
                          <a:gd name="connsiteX0" fmla="*/ 298655 w 989939"/>
                          <a:gd name="connsiteY0" fmla="*/ 129773 h 2416596"/>
                          <a:gd name="connsiteX1" fmla="*/ 1380 w 989939"/>
                          <a:gd name="connsiteY1" fmla="*/ 1451023 h 2416596"/>
                          <a:gd name="connsiteX2" fmla="*/ 189798 w 989939"/>
                          <a:gd name="connsiteY2" fmla="*/ 2263373 h 2416596"/>
                          <a:gd name="connsiteX3" fmla="*/ 245224 w 989939"/>
                          <a:gd name="connsiteY3" fmla="*/ 2258104 h 2416596"/>
                          <a:gd name="connsiteX4" fmla="*/ 287769 w 989939"/>
                          <a:gd name="connsiteY4" fmla="*/ 2296030 h 2416596"/>
                          <a:gd name="connsiteX5" fmla="*/ 353084 w 989939"/>
                          <a:gd name="connsiteY5" fmla="*/ 2339573 h 2416596"/>
                          <a:gd name="connsiteX6" fmla="*/ 396627 w 989939"/>
                          <a:gd name="connsiteY6" fmla="*/ 2154859 h 2416596"/>
                          <a:gd name="connsiteX7" fmla="*/ 440169 w 989939"/>
                          <a:gd name="connsiteY7" fmla="*/ 2372230 h 2416596"/>
                          <a:gd name="connsiteX8" fmla="*/ 559912 w 989939"/>
                          <a:gd name="connsiteY8" fmla="*/ 2167787 h 2416596"/>
                          <a:gd name="connsiteX9" fmla="*/ 581684 w 989939"/>
                          <a:gd name="connsiteY9" fmla="*/ 2415773 h 2416596"/>
                          <a:gd name="connsiteX10" fmla="*/ 690541 w 989939"/>
                          <a:gd name="connsiteY10" fmla="*/ 2252831 h 2416596"/>
                          <a:gd name="connsiteX11" fmla="*/ 701426 w 989939"/>
                          <a:gd name="connsiteY11" fmla="*/ 2394002 h 2416596"/>
                          <a:gd name="connsiteX12" fmla="*/ 919141 w 989939"/>
                          <a:gd name="connsiteY12" fmla="*/ 2078316 h 2416596"/>
                          <a:gd name="connsiteX13" fmla="*/ 973569 w 989939"/>
                          <a:gd name="connsiteY13" fmla="*/ 1599345 h 2416596"/>
                          <a:gd name="connsiteX14" fmla="*/ 919141 w 989939"/>
                          <a:gd name="connsiteY14" fmla="*/ 216859 h 2416596"/>
                          <a:gd name="connsiteX15" fmla="*/ 298655 w 989939"/>
                          <a:gd name="connsiteY15" fmla="*/ 129773 h 2416596"/>
                          <a:gd name="connsiteX0" fmla="*/ 298655 w 989939"/>
                          <a:gd name="connsiteY0" fmla="*/ 129773 h 2416596"/>
                          <a:gd name="connsiteX1" fmla="*/ 1380 w 989939"/>
                          <a:gd name="connsiteY1" fmla="*/ 1451023 h 2416596"/>
                          <a:gd name="connsiteX2" fmla="*/ 189798 w 989939"/>
                          <a:gd name="connsiteY2" fmla="*/ 2263373 h 2416596"/>
                          <a:gd name="connsiteX3" fmla="*/ 245224 w 989939"/>
                          <a:gd name="connsiteY3" fmla="*/ 2258104 h 2416596"/>
                          <a:gd name="connsiteX4" fmla="*/ 287769 w 989939"/>
                          <a:gd name="connsiteY4" fmla="*/ 2296030 h 2416596"/>
                          <a:gd name="connsiteX5" fmla="*/ 353084 w 989939"/>
                          <a:gd name="connsiteY5" fmla="*/ 2339573 h 2416596"/>
                          <a:gd name="connsiteX6" fmla="*/ 360979 w 989939"/>
                          <a:gd name="connsiteY6" fmla="*/ 2323820 h 2416596"/>
                          <a:gd name="connsiteX7" fmla="*/ 440169 w 989939"/>
                          <a:gd name="connsiteY7" fmla="*/ 2372230 h 2416596"/>
                          <a:gd name="connsiteX8" fmla="*/ 559912 w 989939"/>
                          <a:gd name="connsiteY8" fmla="*/ 2167787 h 2416596"/>
                          <a:gd name="connsiteX9" fmla="*/ 581684 w 989939"/>
                          <a:gd name="connsiteY9" fmla="*/ 2415773 h 2416596"/>
                          <a:gd name="connsiteX10" fmla="*/ 690541 w 989939"/>
                          <a:gd name="connsiteY10" fmla="*/ 2252831 h 2416596"/>
                          <a:gd name="connsiteX11" fmla="*/ 701426 w 989939"/>
                          <a:gd name="connsiteY11" fmla="*/ 2394002 h 2416596"/>
                          <a:gd name="connsiteX12" fmla="*/ 919141 w 989939"/>
                          <a:gd name="connsiteY12" fmla="*/ 2078316 h 2416596"/>
                          <a:gd name="connsiteX13" fmla="*/ 973569 w 989939"/>
                          <a:gd name="connsiteY13" fmla="*/ 1599345 h 2416596"/>
                          <a:gd name="connsiteX14" fmla="*/ 919141 w 989939"/>
                          <a:gd name="connsiteY14" fmla="*/ 216859 h 2416596"/>
                          <a:gd name="connsiteX15" fmla="*/ 298655 w 989939"/>
                          <a:gd name="connsiteY15" fmla="*/ 129773 h 2416596"/>
                          <a:gd name="connsiteX0" fmla="*/ 298655 w 989939"/>
                          <a:gd name="connsiteY0" fmla="*/ 129773 h 2417220"/>
                          <a:gd name="connsiteX1" fmla="*/ 1380 w 989939"/>
                          <a:gd name="connsiteY1" fmla="*/ 1451023 h 2417220"/>
                          <a:gd name="connsiteX2" fmla="*/ 189798 w 989939"/>
                          <a:gd name="connsiteY2" fmla="*/ 2263373 h 2417220"/>
                          <a:gd name="connsiteX3" fmla="*/ 245224 w 989939"/>
                          <a:gd name="connsiteY3" fmla="*/ 2258104 h 2417220"/>
                          <a:gd name="connsiteX4" fmla="*/ 287769 w 989939"/>
                          <a:gd name="connsiteY4" fmla="*/ 2296030 h 2417220"/>
                          <a:gd name="connsiteX5" fmla="*/ 353084 w 989939"/>
                          <a:gd name="connsiteY5" fmla="*/ 2339573 h 2417220"/>
                          <a:gd name="connsiteX6" fmla="*/ 360979 w 989939"/>
                          <a:gd name="connsiteY6" fmla="*/ 2323820 h 2417220"/>
                          <a:gd name="connsiteX7" fmla="*/ 440169 w 989939"/>
                          <a:gd name="connsiteY7" fmla="*/ 2372230 h 2417220"/>
                          <a:gd name="connsiteX8" fmla="*/ 559912 w 989939"/>
                          <a:gd name="connsiteY8" fmla="*/ 2167787 h 2417220"/>
                          <a:gd name="connsiteX9" fmla="*/ 558655 w 989939"/>
                          <a:gd name="connsiteY9" fmla="*/ 2323500 h 2417220"/>
                          <a:gd name="connsiteX10" fmla="*/ 581684 w 989939"/>
                          <a:gd name="connsiteY10" fmla="*/ 2415773 h 2417220"/>
                          <a:gd name="connsiteX11" fmla="*/ 690541 w 989939"/>
                          <a:gd name="connsiteY11" fmla="*/ 2252831 h 2417220"/>
                          <a:gd name="connsiteX12" fmla="*/ 701426 w 989939"/>
                          <a:gd name="connsiteY12" fmla="*/ 2394002 h 2417220"/>
                          <a:gd name="connsiteX13" fmla="*/ 919141 w 989939"/>
                          <a:gd name="connsiteY13" fmla="*/ 2078316 h 2417220"/>
                          <a:gd name="connsiteX14" fmla="*/ 973569 w 989939"/>
                          <a:gd name="connsiteY14" fmla="*/ 1599345 h 2417220"/>
                          <a:gd name="connsiteX15" fmla="*/ 919141 w 989939"/>
                          <a:gd name="connsiteY15" fmla="*/ 216859 h 2417220"/>
                          <a:gd name="connsiteX16" fmla="*/ 298655 w 989939"/>
                          <a:gd name="connsiteY16" fmla="*/ 129773 h 2417220"/>
                          <a:gd name="connsiteX0" fmla="*/ 298655 w 989939"/>
                          <a:gd name="connsiteY0" fmla="*/ 129773 h 2417220"/>
                          <a:gd name="connsiteX1" fmla="*/ 1380 w 989939"/>
                          <a:gd name="connsiteY1" fmla="*/ 1451023 h 2417220"/>
                          <a:gd name="connsiteX2" fmla="*/ 189798 w 989939"/>
                          <a:gd name="connsiteY2" fmla="*/ 2263373 h 2417220"/>
                          <a:gd name="connsiteX3" fmla="*/ 245224 w 989939"/>
                          <a:gd name="connsiteY3" fmla="*/ 2258104 h 2417220"/>
                          <a:gd name="connsiteX4" fmla="*/ 287769 w 989939"/>
                          <a:gd name="connsiteY4" fmla="*/ 2296030 h 2417220"/>
                          <a:gd name="connsiteX5" fmla="*/ 353084 w 989939"/>
                          <a:gd name="connsiteY5" fmla="*/ 2339573 h 2417220"/>
                          <a:gd name="connsiteX6" fmla="*/ 360979 w 989939"/>
                          <a:gd name="connsiteY6" fmla="*/ 2323820 h 2417220"/>
                          <a:gd name="connsiteX7" fmla="*/ 440169 w 989939"/>
                          <a:gd name="connsiteY7" fmla="*/ 2372230 h 2417220"/>
                          <a:gd name="connsiteX8" fmla="*/ 524265 w 989939"/>
                          <a:gd name="connsiteY8" fmla="*/ 2310753 h 2417220"/>
                          <a:gd name="connsiteX9" fmla="*/ 558655 w 989939"/>
                          <a:gd name="connsiteY9" fmla="*/ 2323500 h 2417220"/>
                          <a:gd name="connsiteX10" fmla="*/ 581684 w 989939"/>
                          <a:gd name="connsiteY10" fmla="*/ 2415773 h 2417220"/>
                          <a:gd name="connsiteX11" fmla="*/ 690541 w 989939"/>
                          <a:gd name="connsiteY11" fmla="*/ 2252831 h 2417220"/>
                          <a:gd name="connsiteX12" fmla="*/ 701426 w 989939"/>
                          <a:gd name="connsiteY12" fmla="*/ 2394002 h 2417220"/>
                          <a:gd name="connsiteX13" fmla="*/ 919141 w 989939"/>
                          <a:gd name="connsiteY13" fmla="*/ 2078316 h 2417220"/>
                          <a:gd name="connsiteX14" fmla="*/ 973569 w 989939"/>
                          <a:gd name="connsiteY14" fmla="*/ 1599345 h 2417220"/>
                          <a:gd name="connsiteX15" fmla="*/ 919141 w 989939"/>
                          <a:gd name="connsiteY15" fmla="*/ 216859 h 2417220"/>
                          <a:gd name="connsiteX16" fmla="*/ 298655 w 989939"/>
                          <a:gd name="connsiteY16" fmla="*/ 129773 h 2417220"/>
                          <a:gd name="connsiteX0" fmla="*/ 298655 w 989939"/>
                          <a:gd name="connsiteY0" fmla="*/ 129773 h 2415786"/>
                          <a:gd name="connsiteX1" fmla="*/ 1380 w 989939"/>
                          <a:gd name="connsiteY1" fmla="*/ 1451023 h 2415786"/>
                          <a:gd name="connsiteX2" fmla="*/ 189798 w 989939"/>
                          <a:gd name="connsiteY2" fmla="*/ 2263373 h 2415786"/>
                          <a:gd name="connsiteX3" fmla="*/ 245224 w 989939"/>
                          <a:gd name="connsiteY3" fmla="*/ 2258104 h 2415786"/>
                          <a:gd name="connsiteX4" fmla="*/ 287769 w 989939"/>
                          <a:gd name="connsiteY4" fmla="*/ 2296030 h 2415786"/>
                          <a:gd name="connsiteX5" fmla="*/ 353084 w 989939"/>
                          <a:gd name="connsiteY5" fmla="*/ 2339573 h 2415786"/>
                          <a:gd name="connsiteX6" fmla="*/ 360979 w 989939"/>
                          <a:gd name="connsiteY6" fmla="*/ 2323820 h 2415786"/>
                          <a:gd name="connsiteX7" fmla="*/ 440169 w 989939"/>
                          <a:gd name="connsiteY7" fmla="*/ 2372230 h 2415786"/>
                          <a:gd name="connsiteX8" fmla="*/ 524265 w 989939"/>
                          <a:gd name="connsiteY8" fmla="*/ 2310753 h 2415786"/>
                          <a:gd name="connsiteX9" fmla="*/ 558655 w 989939"/>
                          <a:gd name="connsiteY9" fmla="*/ 2323500 h 2415786"/>
                          <a:gd name="connsiteX10" fmla="*/ 581684 w 989939"/>
                          <a:gd name="connsiteY10" fmla="*/ 2415773 h 2415786"/>
                          <a:gd name="connsiteX11" fmla="*/ 631129 w 989939"/>
                          <a:gd name="connsiteY11" fmla="*/ 2330812 h 2415786"/>
                          <a:gd name="connsiteX12" fmla="*/ 701426 w 989939"/>
                          <a:gd name="connsiteY12" fmla="*/ 2394002 h 2415786"/>
                          <a:gd name="connsiteX13" fmla="*/ 919141 w 989939"/>
                          <a:gd name="connsiteY13" fmla="*/ 2078316 h 2415786"/>
                          <a:gd name="connsiteX14" fmla="*/ 973569 w 989939"/>
                          <a:gd name="connsiteY14" fmla="*/ 1599345 h 2415786"/>
                          <a:gd name="connsiteX15" fmla="*/ 919141 w 989939"/>
                          <a:gd name="connsiteY15" fmla="*/ 216859 h 2415786"/>
                          <a:gd name="connsiteX16" fmla="*/ 298655 w 989939"/>
                          <a:gd name="connsiteY16" fmla="*/ 129773 h 2415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989939" h="2415786">
                            <a:moveTo>
                              <a:pt x="298655" y="129773"/>
                            </a:moveTo>
                            <a:cubicBezTo>
                              <a:pt x="145695" y="335467"/>
                              <a:pt x="19523" y="1095423"/>
                              <a:pt x="1380" y="1451023"/>
                            </a:cubicBezTo>
                            <a:cubicBezTo>
                              <a:pt x="-16763" y="1806623"/>
                              <a:pt x="149157" y="2128860"/>
                              <a:pt x="189798" y="2263373"/>
                            </a:cubicBezTo>
                            <a:cubicBezTo>
                              <a:pt x="230439" y="2397887"/>
                              <a:pt x="228896" y="2252661"/>
                              <a:pt x="245224" y="2258104"/>
                            </a:cubicBezTo>
                            <a:cubicBezTo>
                              <a:pt x="261552" y="2263547"/>
                              <a:pt x="269792" y="2282452"/>
                              <a:pt x="287769" y="2296030"/>
                            </a:cubicBezTo>
                            <a:cubicBezTo>
                              <a:pt x="305746" y="2309608"/>
                              <a:pt x="340882" y="2334941"/>
                              <a:pt x="353084" y="2339573"/>
                            </a:cubicBezTo>
                            <a:cubicBezTo>
                              <a:pt x="365286" y="2344205"/>
                              <a:pt x="346465" y="2318377"/>
                              <a:pt x="360979" y="2323820"/>
                            </a:cubicBezTo>
                            <a:cubicBezTo>
                              <a:pt x="375493" y="2329263"/>
                              <a:pt x="412955" y="2374408"/>
                              <a:pt x="440169" y="2372230"/>
                            </a:cubicBezTo>
                            <a:cubicBezTo>
                              <a:pt x="467383" y="2370052"/>
                              <a:pt x="504517" y="2318875"/>
                              <a:pt x="524265" y="2310753"/>
                            </a:cubicBezTo>
                            <a:cubicBezTo>
                              <a:pt x="544013" y="2302631"/>
                              <a:pt x="555026" y="2282169"/>
                              <a:pt x="558655" y="2323500"/>
                            </a:cubicBezTo>
                            <a:cubicBezTo>
                              <a:pt x="562284" y="2364831"/>
                              <a:pt x="569605" y="2414554"/>
                              <a:pt x="581684" y="2415773"/>
                            </a:cubicBezTo>
                            <a:cubicBezTo>
                              <a:pt x="593763" y="2416992"/>
                              <a:pt x="611172" y="2334440"/>
                              <a:pt x="631129" y="2330812"/>
                            </a:cubicBezTo>
                            <a:cubicBezTo>
                              <a:pt x="651086" y="2327184"/>
                              <a:pt x="653424" y="2436085"/>
                              <a:pt x="701426" y="2394002"/>
                            </a:cubicBezTo>
                            <a:cubicBezTo>
                              <a:pt x="749428" y="2351919"/>
                              <a:pt x="873784" y="2210759"/>
                              <a:pt x="919141" y="2078316"/>
                            </a:cubicBezTo>
                            <a:cubicBezTo>
                              <a:pt x="964498" y="1945873"/>
                              <a:pt x="973569" y="1909588"/>
                              <a:pt x="973569" y="1599345"/>
                            </a:cubicBezTo>
                            <a:cubicBezTo>
                              <a:pt x="973569" y="1289102"/>
                              <a:pt x="1035255" y="463602"/>
                              <a:pt x="919141" y="216859"/>
                            </a:cubicBezTo>
                            <a:cubicBezTo>
                              <a:pt x="803027" y="-29884"/>
                              <a:pt x="451615" y="-75921"/>
                              <a:pt x="298655" y="129773"/>
                            </a:cubicBezTo>
                            <a:close/>
                          </a:path>
                        </a:pathLst>
                      </a:cu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16" name="フリーフォーム 154">
                        <a:extLst>
                          <a:ext uri="{FF2B5EF4-FFF2-40B4-BE49-F238E27FC236}">
                            <a16:creationId xmlns:a16="http://schemas.microsoft.com/office/drawing/2014/main" id="{A23606B0-9747-0001-E775-8EEC809F5D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222330" y="4378522"/>
                        <a:ext cx="906889" cy="2023374"/>
                      </a:xfrm>
                      <a:custGeom>
                        <a:avLst/>
                        <a:gdLst>
                          <a:gd name="connsiteX0" fmla="*/ 230597 w 921881"/>
                          <a:gd name="connsiteY0" fmla="*/ 136374 h 2423144"/>
                          <a:gd name="connsiteX1" fmla="*/ 1997 w 921881"/>
                          <a:gd name="connsiteY1" fmla="*/ 1551517 h 2423144"/>
                          <a:gd name="connsiteX2" fmla="*/ 121740 w 921881"/>
                          <a:gd name="connsiteY2" fmla="*/ 2269974 h 2423144"/>
                          <a:gd name="connsiteX3" fmla="*/ 165283 w 921881"/>
                          <a:gd name="connsiteY3" fmla="*/ 1888974 h 2423144"/>
                          <a:gd name="connsiteX4" fmla="*/ 219711 w 921881"/>
                          <a:gd name="connsiteY4" fmla="*/ 2302631 h 2423144"/>
                          <a:gd name="connsiteX5" fmla="*/ 285026 w 921881"/>
                          <a:gd name="connsiteY5" fmla="*/ 2346174 h 2423144"/>
                          <a:gd name="connsiteX6" fmla="*/ 350340 w 921881"/>
                          <a:gd name="connsiteY6" fmla="*/ 2030488 h 2423144"/>
                          <a:gd name="connsiteX7" fmla="*/ 372111 w 921881"/>
                          <a:gd name="connsiteY7" fmla="*/ 2378831 h 2423144"/>
                          <a:gd name="connsiteX8" fmla="*/ 491854 w 921881"/>
                          <a:gd name="connsiteY8" fmla="*/ 2019603 h 2423144"/>
                          <a:gd name="connsiteX9" fmla="*/ 513626 w 921881"/>
                          <a:gd name="connsiteY9" fmla="*/ 2422374 h 2423144"/>
                          <a:gd name="connsiteX10" fmla="*/ 644254 w 921881"/>
                          <a:gd name="connsiteY10" fmla="*/ 2128460 h 2423144"/>
                          <a:gd name="connsiteX11" fmla="*/ 633368 w 921881"/>
                          <a:gd name="connsiteY11" fmla="*/ 2400603 h 2423144"/>
                          <a:gd name="connsiteX12" fmla="*/ 851083 w 921881"/>
                          <a:gd name="connsiteY12" fmla="*/ 2084917 h 2423144"/>
                          <a:gd name="connsiteX13" fmla="*/ 905511 w 921881"/>
                          <a:gd name="connsiteY13" fmla="*/ 1605946 h 2423144"/>
                          <a:gd name="connsiteX14" fmla="*/ 851083 w 921881"/>
                          <a:gd name="connsiteY14" fmla="*/ 223460 h 2423144"/>
                          <a:gd name="connsiteX15" fmla="*/ 230597 w 921881"/>
                          <a:gd name="connsiteY15" fmla="*/ 136374 h 2423144"/>
                          <a:gd name="connsiteX0" fmla="*/ 230597 w 921881"/>
                          <a:gd name="connsiteY0" fmla="*/ 136374 h 2423144"/>
                          <a:gd name="connsiteX1" fmla="*/ 1997 w 921881"/>
                          <a:gd name="connsiteY1" fmla="*/ 1551517 h 2423144"/>
                          <a:gd name="connsiteX2" fmla="*/ 121740 w 921881"/>
                          <a:gd name="connsiteY2" fmla="*/ 2269974 h 2423144"/>
                          <a:gd name="connsiteX3" fmla="*/ 165283 w 921881"/>
                          <a:gd name="connsiteY3" fmla="*/ 2043758 h 2423144"/>
                          <a:gd name="connsiteX4" fmla="*/ 219711 w 921881"/>
                          <a:gd name="connsiteY4" fmla="*/ 2302631 h 2423144"/>
                          <a:gd name="connsiteX5" fmla="*/ 285026 w 921881"/>
                          <a:gd name="connsiteY5" fmla="*/ 2346174 h 2423144"/>
                          <a:gd name="connsiteX6" fmla="*/ 350340 w 921881"/>
                          <a:gd name="connsiteY6" fmla="*/ 2030488 h 2423144"/>
                          <a:gd name="connsiteX7" fmla="*/ 372111 w 921881"/>
                          <a:gd name="connsiteY7" fmla="*/ 2378831 h 2423144"/>
                          <a:gd name="connsiteX8" fmla="*/ 491854 w 921881"/>
                          <a:gd name="connsiteY8" fmla="*/ 2019603 h 2423144"/>
                          <a:gd name="connsiteX9" fmla="*/ 513626 w 921881"/>
                          <a:gd name="connsiteY9" fmla="*/ 2422374 h 2423144"/>
                          <a:gd name="connsiteX10" fmla="*/ 644254 w 921881"/>
                          <a:gd name="connsiteY10" fmla="*/ 2128460 h 2423144"/>
                          <a:gd name="connsiteX11" fmla="*/ 633368 w 921881"/>
                          <a:gd name="connsiteY11" fmla="*/ 2400603 h 2423144"/>
                          <a:gd name="connsiteX12" fmla="*/ 851083 w 921881"/>
                          <a:gd name="connsiteY12" fmla="*/ 2084917 h 2423144"/>
                          <a:gd name="connsiteX13" fmla="*/ 905511 w 921881"/>
                          <a:gd name="connsiteY13" fmla="*/ 1605946 h 2423144"/>
                          <a:gd name="connsiteX14" fmla="*/ 851083 w 921881"/>
                          <a:gd name="connsiteY14" fmla="*/ 223460 h 2423144"/>
                          <a:gd name="connsiteX15" fmla="*/ 230597 w 921881"/>
                          <a:gd name="connsiteY15" fmla="*/ 136374 h 2423144"/>
                          <a:gd name="connsiteX0" fmla="*/ 230597 w 921881"/>
                          <a:gd name="connsiteY0" fmla="*/ 136374 h 2423144"/>
                          <a:gd name="connsiteX1" fmla="*/ 1997 w 921881"/>
                          <a:gd name="connsiteY1" fmla="*/ 1551517 h 2423144"/>
                          <a:gd name="connsiteX2" fmla="*/ 121740 w 921881"/>
                          <a:gd name="connsiteY2" fmla="*/ 2269974 h 2423144"/>
                          <a:gd name="connsiteX3" fmla="*/ 165283 w 921881"/>
                          <a:gd name="connsiteY3" fmla="*/ 2043758 h 2423144"/>
                          <a:gd name="connsiteX4" fmla="*/ 219711 w 921881"/>
                          <a:gd name="connsiteY4" fmla="*/ 2302631 h 2423144"/>
                          <a:gd name="connsiteX5" fmla="*/ 285026 w 921881"/>
                          <a:gd name="connsiteY5" fmla="*/ 2346174 h 2423144"/>
                          <a:gd name="connsiteX6" fmla="*/ 328569 w 921881"/>
                          <a:gd name="connsiteY6" fmla="*/ 2161460 h 2423144"/>
                          <a:gd name="connsiteX7" fmla="*/ 372111 w 921881"/>
                          <a:gd name="connsiteY7" fmla="*/ 2378831 h 2423144"/>
                          <a:gd name="connsiteX8" fmla="*/ 491854 w 921881"/>
                          <a:gd name="connsiteY8" fmla="*/ 2019603 h 2423144"/>
                          <a:gd name="connsiteX9" fmla="*/ 513626 w 921881"/>
                          <a:gd name="connsiteY9" fmla="*/ 2422374 h 2423144"/>
                          <a:gd name="connsiteX10" fmla="*/ 644254 w 921881"/>
                          <a:gd name="connsiteY10" fmla="*/ 2128460 h 2423144"/>
                          <a:gd name="connsiteX11" fmla="*/ 633368 w 921881"/>
                          <a:gd name="connsiteY11" fmla="*/ 2400603 h 2423144"/>
                          <a:gd name="connsiteX12" fmla="*/ 851083 w 921881"/>
                          <a:gd name="connsiteY12" fmla="*/ 2084917 h 2423144"/>
                          <a:gd name="connsiteX13" fmla="*/ 905511 w 921881"/>
                          <a:gd name="connsiteY13" fmla="*/ 1605946 h 2423144"/>
                          <a:gd name="connsiteX14" fmla="*/ 851083 w 921881"/>
                          <a:gd name="connsiteY14" fmla="*/ 223460 h 2423144"/>
                          <a:gd name="connsiteX15" fmla="*/ 230597 w 921881"/>
                          <a:gd name="connsiteY15" fmla="*/ 136374 h 2423144"/>
                          <a:gd name="connsiteX0" fmla="*/ 230597 w 921881"/>
                          <a:gd name="connsiteY0" fmla="*/ 136374 h 2422547"/>
                          <a:gd name="connsiteX1" fmla="*/ 1997 w 921881"/>
                          <a:gd name="connsiteY1" fmla="*/ 1551517 h 2422547"/>
                          <a:gd name="connsiteX2" fmla="*/ 121740 w 921881"/>
                          <a:gd name="connsiteY2" fmla="*/ 2269974 h 2422547"/>
                          <a:gd name="connsiteX3" fmla="*/ 165283 w 921881"/>
                          <a:gd name="connsiteY3" fmla="*/ 2043758 h 2422547"/>
                          <a:gd name="connsiteX4" fmla="*/ 219711 w 921881"/>
                          <a:gd name="connsiteY4" fmla="*/ 2302631 h 2422547"/>
                          <a:gd name="connsiteX5" fmla="*/ 285026 w 921881"/>
                          <a:gd name="connsiteY5" fmla="*/ 2346174 h 2422547"/>
                          <a:gd name="connsiteX6" fmla="*/ 328569 w 921881"/>
                          <a:gd name="connsiteY6" fmla="*/ 2161460 h 2422547"/>
                          <a:gd name="connsiteX7" fmla="*/ 372111 w 921881"/>
                          <a:gd name="connsiteY7" fmla="*/ 2378831 h 2422547"/>
                          <a:gd name="connsiteX8" fmla="*/ 491854 w 921881"/>
                          <a:gd name="connsiteY8" fmla="*/ 2174388 h 2422547"/>
                          <a:gd name="connsiteX9" fmla="*/ 513626 w 921881"/>
                          <a:gd name="connsiteY9" fmla="*/ 2422374 h 2422547"/>
                          <a:gd name="connsiteX10" fmla="*/ 644254 w 921881"/>
                          <a:gd name="connsiteY10" fmla="*/ 2128460 h 2422547"/>
                          <a:gd name="connsiteX11" fmla="*/ 633368 w 921881"/>
                          <a:gd name="connsiteY11" fmla="*/ 2400603 h 2422547"/>
                          <a:gd name="connsiteX12" fmla="*/ 851083 w 921881"/>
                          <a:gd name="connsiteY12" fmla="*/ 2084917 h 2422547"/>
                          <a:gd name="connsiteX13" fmla="*/ 905511 w 921881"/>
                          <a:gd name="connsiteY13" fmla="*/ 1605946 h 2422547"/>
                          <a:gd name="connsiteX14" fmla="*/ 851083 w 921881"/>
                          <a:gd name="connsiteY14" fmla="*/ 223460 h 2422547"/>
                          <a:gd name="connsiteX15" fmla="*/ 230597 w 921881"/>
                          <a:gd name="connsiteY15" fmla="*/ 136374 h 2422547"/>
                          <a:gd name="connsiteX0" fmla="*/ 230597 w 921881"/>
                          <a:gd name="connsiteY0" fmla="*/ 136374 h 2423197"/>
                          <a:gd name="connsiteX1" fmla="*/ 1997 w 921881"/>
                          <a:gd name="connsiteY1" fmla="*/ 1551517 h 2423197"/>
                          <a:gd name="connsiteX2" fmla="*/ 121740 w 921881"/>
                          <a:gd name="connsiteY2" fmla="*/ 2269974 h 2423197"/>
                          <a:gd name="connsiteX3" fmla="*/ 165283 w 921881"/>
                          <a:gd name="connsiteY3" fmla="*/ 2043758 h 2423197"/>
                          <a:gd name="connsiteX4" fmla="*/ 219711 w 921881"/>
                          <a:gd name="connsiteY4" fmla="*/ 2302631 h 2423197"/>
                          <a:gd name="connsiteX5" fmla="*/ 285026 w 921881"/>
                          <a:gd name="connsiteY5" fmla="*/ 2346174 h 2423197"/>
                          <a:gd name="connsiteX6" fmla="*/ 328569 w 921881"/>
                          <a:gd name="connsiteY6" fmla="*/ 2161460 h 2423197"/>
                          <a:gd name="connsiteX7" fmla="*/ 372111 w 921881"/>
                          <a:gd name="connsiteY7" fmla="*/ 2378831 h 2423197"/>
                          <a:gd name="connsiteX8" fmla="*/ 491854 w 921881"/>
                          <a:gd name="connsiteY8" fmla="*/ 2174388 h 2423197"/>
                          <a:gd name="connsiteX9" fmla="*/ 513626 w 921881"/>
                          <a:gd name="connsiteY9" fmla="*/ 2422374 h 2423197"/>
                          <a:gd name="connsiteX10" fmla="*/ 622483 w 921881"/>
                          <a:gd name="connsiteY10" fmla="*/ 2259432 h 2423197"/>
                          <a:gd name="connsiteX11" fmla="*/ 633368 w 921881"/>
                          <a:gd name="connsiteY11" fmla="*/ 2400603 h 2423197"/>
                          <a:gd name="connsiteX12" fmla="*/ 851083 w 921881"/>
                          <a:gd name="connsiteY12" fmla="*/ 2084917 h 2423197"/>
                          <a:gd name="connsiteX13" fmla="*/ 905511 w 921881"/>
                          <a:gd name="connsiteY13" fmla="*/ 1605946 h 2423197"/>
                          <a:gd name="connsiteX14" fmla="*/ 851083 w 921881"/>
                          <a:gd name="connsiteY14" fmla="*/ 223460 h 2423197"/>
                          <a:gd name="connsiteX15" fmla="*/ 230597 w 921881"/>
                          <a:gd name="connsiteY15" fmla="*/ 136374 h 2423197"/>
                          <a:gd name="connsiteX0" fmla="*/ 298641 w 989925"/>
                          <a:gd name="connsiteY0" fmla="*/ 129773 h 2416596"/>
                          <a:gd name="connsiteX1" fmla="*/ 1366 w 989925"/>
                          <a:gd name="connsiteY1" fmla="*/ 1451023 h 2416596"/>
                          <a:gd name="connsiteX2" fmla="*/ 189784 w 989925"/>
                          <a:gd name="connsiteY2" fmla="*/ 2263373 h 2416596"/>
                          <a:gd name="connsiteX3" fmla="*/ 233327 w 989925"/>
                          <a:gd name="connsiteY3" fmla="*/ 2037157 h 2416596"/>
                          <a:gd name="connsiteX4" fmla="*/ 287755 w 989925"/>
                          <a:gd name="connsiteY4" fmla="*/ 2296030 h 2416596"/>
                          <a:gd name="connsiteX5" fmla="*/ 353070 w 989925"/>
                          <a:gd name="connsiteY5" fmla="*/ 2339573 h 2416596"/>
                          <a:gd name="connsiteX6" fmla="*/ 396613 w 989925"/>
                          <a:gd name="connsiteY6" fmla="*/ 2154859 h 2416596"/>
                          <a:gd name="connsiteX7" fmla="*/ 440155 w 989925"/>
                          <a:gd name="connsiteY7" fmla="*/ 2372230 h 2416596"/>
                          <a:gd name="connsiteX8" fmla="*/ 559898 w 989925"/>
                          <a:gd name="connsiteY8" fmla="*/ 2167787 h 2416596"/>
                          <a:gd name="connsiteX9" fmla="*/ 581670 w 989925"/>
                          <a:gd name="connsiteY9" fmla="*/ 2415773 h 2416596"/>
                          <a:gd name="connsiteX10" fmla="*/ 690527 w 989925"/>
                          <a:gd name="connsiteY10" fmla="*/ 2252831 h 2416596"/>
                          <a:gd name="connsiteX11" fmla="*/ 701412 w 989925"/>
                          <a:gd name="connsiteY11" fmla="*/ 2394002 h 2416596"/>
                          <a:gd name="connsiteX12" fmla="*/ 919127 w 989925"/>
                          <a:gd name="connsiteY12" fmla="*/ 2078316 h 2416596"/>
                          <a:gd name="connsiteX13" fmla="*/ 973555 w 989925"/>
                          <a:gd name="connsiteY13" fmla="*/ 1599345 h 2416596"/>
                          <a:gd name="connsiteX14" fmla="*/ 919127 w 989925"/>
                          <a:gd name="connsiteY14" fmla="*/ 216859 h 2416596"/>
                          <a:gd name="connsiteX15" fmla="*/ 298641 w 989925"/>
                          <a:gd name="connsiteY15" fmla="*/ 129773 h 2416596"/>
                          <a:gd name="connsiteX0" fmla="*/ 298655 w 989939"/>
                          <a:gd name="connsiteY0" fmla="*/ 129773 h 2416596"/>
                          <a:gd name="connsiteX1" fmla="*/ 1380 w 989939"/>
                          <a:gd name="connsiteY1" fmla="*/ 1451023 h 2416596"/>
                          <a:gd name="connsiteX2" fmla="*/ 189798 w 989939"/>
                          <a:gd name="connsiteY2" fmla="*/ 2263373 h 2416596"/>
                          <a:gd name="connsiteX3" fmla="*/ 245224 w 989939"/>
                          <a:gd name="connsiteY3" fmla="*/ 2258104 h 2416596"/>
                          <a:gd name="connsiteX4" fmla="*/ 287769 w 989939"/>
                          <a:gd name="connsiteY4" fmla="*/ 2296030 h 2416596"/>
                          <a:gd name="connsiteX5" fmla="*/ 353084 w 989939"/>
                          <a:gd name="connsiteY5" fmla="*/ 2339573 h 2416596"/>
                          <a:gd name="connsiteX6" fmla="*/ 396627 w 989939"/>
                          <a:gd name="connsiteY6" fmla="*/ 2154859 h 2416596"/>
                          <a:gd name="connsiteX7" fmla="*/ 440169 w 989939"/>
                          <a:gd name="connsiteY7" fmla="*/ 2372230 h 2416596"/>
                          <a:gd name="connsiteX8" fmla="*/ 559912 w 989939"/>
                          <a:gd name="connsiteY8" fmla="*/ 2167787 h 2416596"/>
                          <a:gd name="connsiteX9" fmla="*/ 581684 w 989939"/>
                          <a:gd name="connsiteY9" fmla="*/ 2415773 h 2416596"/>
                          <a:gd name="connsiteX10" fmla="*/ 690541 w 989939"/>
                          <a:gd name="connsiteY10" fmla="*/ 2252831 h 2416596"/>
                          <a:gd name="connsiteX11" fmla="*/ 701426 w 989939"/>
                          <a:gd name="connsiteY11" fmla="*/ 2394002 h 2416596"/>
                          <a:gd name="connsiteX12" fmla="*/ 919141 w 989939"/>
                          <a:gd name="connsiteY12" fmla="*/ 2078316 h 2416596"/>
                          <a:gd name="connsiteX13" fmla="*/ 973569 w 989939"/>
                          <a:gd name="connsiteY13" fmla="*/ 1599345 h 2416596"/>
                          <a:gd name="connsiteX14" fmla="*/ 919141 w 989939"/>
                          <a:gd name="connsiteY14" fmla="*/ 216859 h 2416596"/>
                          <a:gd name="connsiteX15" fmla="*/ 298655 w 989939"/>
                          <a:gd name="connsiteY15" fmla="*/ 129773 h 2416596"/>
                          <a:gd name="connsiteX0" fmla="*/ 298655 w 989939"/>
                          <a:gd name="connsiteY0" fmla="*/ 129773 h 2416596"/>
                          <a:gd name="connsiteX1" fmla="*/ 1380 w 989939"/>
                          <a:gd name="connsiteY1" fmla="*/ 1451023 h 2416596"/>
                          <a:gd name="connsiteX2" fmla="*/ 189798 w 989939"/>
                          <a:gd name="connsiteY2" fmla="*/ 2263373 h 2416596"/>
                          <a:gd name="connsiteX3" fmla="*/ 245224 w 989939"/>
                          <a:gd name="connsiteY3" fmla="*/ 2258104 h 2416596"/>
                          <a:gd name="connsiteX4" fmla="*/ 287769 w 989939"/>
                          <a:gd name="connsiteY4" fmla="*/ 2296030 h 2416596"/>
                          <a:gd name="connsiteX5" fmla="*/ 353084 w 989939"/>
                          <a:gd name="connsiteY5" fmla="*/ 2339573 h 2416596"/>
                          <a:gd name="connsiteX6" fmla="*/ 360979 w 989939"/>
                          <a:gd name="connsiteY6" fmla="*/ 2323820 h 2416596"/>
                          <a:gd name="connsiteX7" fmla="*/ 440169 w 989939"/>
                          <a:gd name="connsiteY7" fmla="*/ 2372230 h 2416596"/>
                          <a:gd name="connsiteX8" fmla="*/ 559912 w 989939"/>
                          <a:gd name="connsiteY8" fmla="*/ 2167787 h 2416596"/>
                          <a:gd name="connsiteX9" fmla="*/ 581684 w 989939"/>
                          <a:gd name="connsiteY9" fmla="*/ 2415773 h 2416596"/>
                          <a:gd name="connsiteX10" fmla="*/ 690541 w 989939"/>
                          <a:gd name="connsiteY10" fmla="*/ 2252831 h 2416596"/>
                          <a:gd name="connsiteX11" fmla="*/ 701426 w 989939"/>
                          <a:gd name="connsiteY11" fmla="*/ 2394002 h 2416596"/>
                          <a:gd name="connsiteX12" fmla="*/ 919141 w 989939"/>
                          <a:gd name="connsiteY12" fmla="*/ 2078316 h 2416596"/>
                          <a:gd name="connsiteX13" fmla="*/ 973569 w 989939"/>
                          <a:gd name="connsiteY13" fmla="*/ 1599345 h 2416596"/>
                          <a:gd name="connsiteX14" fmla="*/ 919141 w 989939"/>
                          <a:gd name="connsiteY14" fmla="*/ 216859 h 2416596"/>
                          <a:gd name="connsiteX15" fmla="*/ 298655 w 989939"/>
                          <a:gd name="connsiteY15" fmla="*/ 129773 h 2416596"/>
                          <a:gd name="connsiteX0" fmla="*/ 298655 w 989939"/>
                          <a:gd name="connsiteY0" fmla="*/ 129773 h 2417220"/>
                          <a:gd name="connsiteX1" fmla="*/ 1380 w 989939"/>
                          <a:gd name="connsiteY1" fmla="*/ 1451023 h 2417220"/>
                          <a:gd name="connsiteX2" fmla="*/ 189798 w 989939"/>
                          <a:gd name="connsiteY2" fmla="*/ 2263373 h 2417220"/>
                          <a:gd name="connsiteX3" fmla="*/ 245224 w 989939"/>
                          <a:gd name="connsiteY3" fmla="*/ 2258104 h 2417220"/>
                          <a:gd name="connsiteX4" fmla="*/ 287769 w 989939"/>
                          <a:gd name="connsiteY4" fmla="*/ 2296030 h 2417220"/>
                          <a:gd name="connsiteX5" fmla="*/ 353084 w 989939"/>
                          <a:gd name="connsiteY5" fmla="*/ 2339573 h 2417220"/>
                          <a:gd name="connsiteX6" fmla="*/ 360979 w 989939"/>
                          <a:gd name="connsiteY6" fmla="*/ 2323820 h 2417220"/>
                          <a:gd name="connsiteX7" fmla="*/ 440169 w 989939"/>
                          <a:gd name="connsiteY7" fmla="*/ 2372230 h 2417220"/>
                          <a:gd name="connsiteX8" fmla="*/ 559912 w 989939"/>
                          <a:gd name="connsiteY8" fmla="*/ 2167787 h 2417220"/>
                          <a:gd name="connsiteX9" fmla="*/ 558655 w 989939"/>
                          <a:gd name="connsiteY9" fmla="*/ 2323500 h 2417220"/>
                          <a:gd name="connsiteX10" fmla="*/ 581684 w 989939"/>
                          <a:gd name="connsiteY10" fmla="*/ 2415773 h 2417220"/>
                          <a:gd name="connsiteX11" fmla="*/ 690541 w 989939"/>
                          <a:gd name="connsiteY11" fmla="*/ 2252831 h 2417220"/>
                          <a:gd name="connsiteX12" fmla="*/ 701426 w 989939"/>
                          <a:gd name="connsiteY12" fmla="*/ 2394002 h 2417220"/>
                          <a:gd name="connsiteX13" fmla="*/ 919141 w 989939"/>
                          <a:gd name="connsiteY13" fmla="*/ 2078316 h 2417220"/>
                          <a:gd name="connsiteX14" fmla="*/ 973569 w 989939"/>
                          <a:gd name="connsiteY14" fmla="*/ 1599345 h 2417220"/>
                          <a:gd name="connsiteX15" fmla="*/ 919141 w 989939"/>
                          <a:gd name="connsiteY15" fmla="*/ 216859 h 2417220"/>
                          <a:gd name="connsiteX16" fmla="*/ 298655 w 989939"/>
                          <a:gd name="connsiteY16" fmla="*/ 129773 h 2417220"/>
                          <a:gd name="connsiteX0" fmla="*/ 298655 w 989939"/>
                          <a:gd name="connsiteY0" fmla="*/ 129773 h 2417220"/>
                          <a:gd name="connsiteX1" fmla="*/ 1380 w 989939"/>
                          <a:gd name="connsiteY1" fmla="*/ 1451023 h 2417220"/>
                          <a:gd name="connsiteX2" fmla="*/ 189798 w 989939"/>
                          <a:gd name="connsiteY2" fmla="*/ 2263373 h 2417220"/>
                          <a:gd name="connsiteX3" fmla="*/ 245224 w 989939"/>
                          <a:gd name="connsiteY3" fmla="*/ 2258104 h 2417220"/>
                          <a:gd name="connsiteX4" fmla="*/ 287769 w 989939"/>
                          <a:gd name="connsiteY4" fmla="*/ 2296030 h 2417220"/>
                          <a:gd name="connsiteX5" fmla="*/ 353084 w 989939"/>
                          <a:gd name="connsiteY5" fmla="*/ 2339573 h 2417220"/>
                          <a:gd name="connsiteX6" fmla="*/ 360979 w 989939"/>
                          <a:gd name="connsiteY6" fmla="*/ 2323820 h 2417220"/>
                          <a:gd name="connsiteX7" fmla="*/ 440169 w 989939"/>
                          <a:gd name="connsiteY7" fmla="*/ 2372230 h 2417220"/>
                          <a:gd name="connsiteX8" fmla="*/ 524265 w 989939"/>
                          <a:gd name="connsiteY8" fmla="*/ 2310753 h 2417220"/>
                          <a:gd name="connsiteX9" fmla="*/ 558655 w 989939"/>
                          <a:gd name="connsiteY9" fmla="*/ 2323500 h 2417220"/>
                          <a:gd name="connsiteX10" fmla="*/ 581684 w 989939"/>
                          <a:gd name="connsiteY10" fmla="*/ 2415773 h 2417220"/>
                          <a:gd name="connsiteX11" fmla="*/ 690541 w 989939"/>
                          <a:gd name="connsiteY11" fmla="*/ 2252831 h 2417220"/>
                          <a:gd name="connsiteX12" fmla="*/ 701426 w 989939"/>
                          <a:gd name="connsiteY12" fmla="*/ 2394002 h 2417220"/>
                          <a:gd name="connsiteX13" fmla="*/ 919141 w 989939"/>
                          <a:gd name="connsiteY13" fmla="*/ 2078316 h 2417220"/>
                          <a:gd name="connsiteX14" fmla="*/ 973569 w 989939"/>
                          <a:gd name="connsiteY14" fmla="*/ 1599345 h 2417220"/>
                          <a:gd name="connsiteX15" fmla="*/ 919141 w 989939"/>
                          <a:gd name="connsiteY15" fmla="*/ 216859 h 2417220"/>
                          <a:gd name="connsiteX16" fmla="*/ 298655 w 989939"/>
                          <a:gd name="connsiteY16" fmla="*/ 129773 h 2417220"/>
                          <a:gd name="connsiteX0" fmla="*/ 298655 w 989939"/>
                          <a:gd name="connsiteY0" fmla="*/ 129773 h 2415786"/>
                          <a:gd name="connsiteX1" fmla="*/ 1380 w 989939"/>
                          <a:gd name="connsiteY1" fmla="*/ 1451023 h 2415786"/>
                          <a:gd name="connsiteX2" fmla="*/ 189798 w 989939"/>
                          <a:gd name="connsiteY2" fmla="*/ 2263373 h 2415786"/>
                          <a:gd name="connsiteX3" fmla="*/ 245224 w 989939"/>
                          <a:gd name="connsiteY3" fmla="*/ 2258104 h 2415786"/>
                          <a:gd name="connsiteX4" fmla="*/ 287769 w 989939"/>
                          <a:gd name="connsiteY4" fmla="*/ 2296030 h 2415786"/>
                          <a:gd name="connsiteX5" fmla="*/ 353084 w 989939"/>
                          <a:gd name="connsiteY5" fmla="*/ 2339573 h 2415786"/>
                          <a:gd name="connsiteX6" fmla="*/ 360979 w 989939"/>
                          <a:gd name="connsiteY6" fmla="*/ 2323820 h 2415786"/>
                          <a:gd name="connsiteX7" fmla="*/ 440169 w 989939"/>
                          <a:gd name="connsiteY7" fmla="*/ 2372230 h 2415786"/>
                          <a:gd name="connsiteX8" fmla="*/ 524265 w 989939"/>
                          <a:gd name="connsiteY8" fmla="*/ 2310753 h 2415786"/>
                          <a:gd name="connsiteX9" fmla="*/ 558655 w 989939"/>
                          <a:gd name="connsiteY9" fmla="*/ 2323500 h 2415786"/>
                          <a:gd name="connsiteX10" fmla="*/ 581684 w 989939"/>
                          <a:gd name="connsiteY10" fmla="*/ 2415773 h 2415786"/>
                          <a:gd name="connsiteX11" fmla="*/ 631129 w 989939"/>
                          <a:gd name="connsiteY11" fmla="*/ 2330812 h 2415786"/>
                          <a:gd name="connsiteX12" fmla="*/ 701426 w 989939"/>
                          <a:gd name="connsiteY12" fmla="*/ 2394002 h 2415786"/>
                          <a:gd name="connsiteX13" fmla="*/ 919141 w 989939"/>
                          <a:gd name="connsiteY13" fmla="*/ 2078316 h 2415786"/>
                          <a:gd name="connsiteX14" fmla="*/ 973569 w 989939"/>
                          <a:gd name="connsiteY14" fmla="*/ 1599345 h 2415786"/>
                          <a:gd name="connsiteX15" fmla="*/ 919141 w 989939"/>
                          <a:gd name="connsiteY15" fmla="*/ 216859 h 2415786"/>
                          <a:gd name="connsiteX16" fmla="*/ 298655 w 989939"/>
                          <a:gd name="connsiteY16" fmla="*/ 129773 h 24157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989939" h="2415786">
                            <a:moveTo>
                              <a:pt x="298655" y="129773"/>
                            </a:moveTo>
                            <a:cubicBezTo>
                              <a:pt x="145695" y="335467"/>
                              <a:pt x="19523" y="1095423"/>
                              <a:pt x="1380" y="1451023"/>
                            </a:cubicBezTo>
                            <a:cubicBezTo>
                              <a:pt x="-16763" y="1806623"/>
                              <a:pt x="149157" y="2128860"/>
                              <a:pt x="189798" y="2263373"/>
                            </a:cubicBezTo>
                            <a:cubicBezTo>
                              <a:pt x="230439" y="2397887"/>
                              <a:pt x="228896" y="2252661"/>
                              <a:pt x="245224" y="2258104"/>
                            </a:cubicBezTo>
                            <a:cubicBezTo>
                              <a:pt x="261552" y="2263547"/>
                              <a:pt x="269792" y="2282452"/>
                              <a:pt x="287769" y="2296030"/>
                            </a:cubicBezTo>
                            <a:cubicBezTo>
                              <a:pt x="305746" y="2309608"/>
                              <a:pt x="340882" y="2334941"/>
                              <a:pt x="353084" y="2339573"/>
                            </a:cubicBezTo>
                            <a:cubicBezTo>
                              <a:pt x="365286" y="2344205"/>
                              <a:pt x="346465" y="2318377"/>
                              <a:pt x="360979" y="2323820"/>
                            </a:cubicBezTo>
                            <a:cubicBezTo>
                              <a:pt x="375493" y="2329263"/>
                              <a:pt x="412955" y="2374408"/>
                              <a:pt x="440169" y="2372230"/>
                            </a:cubicBezTo>
                            <a:cubicBezTo>
                              <a:pt x="467383" y="2370052"/>
                              <a:pt x="504517" y="2318875"/>
                              <a:pt x="524265" y="2310753"/>
                            </a:cubicBezTo>
                            <a:cubicBezTo>
                              <a:pt x="544013" y="2302631"/>
                              <a:pt x="555026" y="2282169"/>
                              <a:pt x="558655" y="2323500"/>
                            </a:cubicBezTo>
                            <a:cubicBezTo>
                              <a:pt x="562284" y="2364831"/>
                              <a:pt x="569605" y="2414554"/>
                              <a:pt x="581684" y="2415773"/>
                            </a:cubicBezTo>
                            <a:cubicBezTo>
                              <a:pt x="593763" y="2416992"/>
                              <a:pt x="611172" y="2334440"/>
                              <a:pt x="631129" y="2330812"/>
                            </a:cubicBezTo>
                            <a:cubicBezTo>
                              <a:pt x="651086" y="2327184"/>
                              <a:pt x="653424" y="2436085"/>
                              <a:pt x="701426" y="2394002"/>
                            </a:cubicBezTo>
                            <a:cubicBezTo>
                              <a:pt x="749428" y="2351919"/>
                              <a:pt x="873784" y="2210759"/>
                              <a:pt x="919141" y="2078316"/>
                            </a:cubicBezTo>
                            <a:cubicBezTo>
                              <a:pt x="964498" y="1945873"/>
                              <a:pt x="973569" y="1909588"/>
                              <a:pt x="973569" y="1599345"/>
                            </a:cubicBezTo>
                            <a:cubicBezTo>
                              <a:pt x="973569" y="1289102"/>
                              <a:pt x="1035255" y="463602"/>
                              <a:pt x="919141" y="216859"/>
                            </a:cubicBezTo>
                            <a:cubicBezTo>
                              <a:pt x="803027" y="-29884"/>
                              <a:pt x="451615" y="-75921"/>
                              <a:pt x="298655" y="129773"/>
                            </a:cubicBezTo>
                            <a:close/>
                          </a:path>
                        </a:pathLst>
                      </a:cu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17" name="円/楕円 1761">
                        <a:extLst>
                          <a:ext uri="{FF2B5EF4-FFF2-40B4-BE49-F238E27FC236}">
                            <a16:creationId xmlns:a16="http://schemas.microsoft.com/office/drawing/2014/main" id="{D4C7A9C3-584F-2F9B-D585-E7A663C4BEB0}"/>
                          </a:ext>
                        </a:extLst>
                      </p:cNvPr>
                      <p:cNvSpPr/>
                      <p:nvPr/>
                    </p:nvSpPr>
                    <p:spPr>
                      <a:xfrm rot="50902">
                        <a:off x="-3067025" y="5162568"/>
                        <a:ext cx="428174" cy="439688"/>
                      </a:xfrm>
                      <a:prstGeom prst="ellipse">
                        <a:avLst/>
                      </a:prstGeom>
                      <a:solidFill>
                        <a:srgbClr val="FCE2A2"/>
                      </a:solidFill>
                      <a:ln w="952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18" name="月 117">
                        <a:extLst>
                          <a:ext uri="{FF2B5EF4-FFF2-40B4-BE49-F238E27FC236}">
                            <a16:creationId xmlns:a16="http://schemas.microsoft.com/office/drawing/2014/main" id="{295264A1-F678-0C46-F12F-BDA2864B27F9}"/>
                          </a:ext>
                        </a:extLst>
                      </p:cNvPr>
                      <p:cNvSpPr/>
                      <p:nvPr/>
                    </p:nvSpPr>
                    <p:spPr>
                      <a:xfrm rot="1400649">
                        <a:off x="-3006781" y="3987095"/>
                        <a:ext cx="412393" cy="1306744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19" name="円/楕円 1763">
                        <a:extLst>
                          <a:ext uri="{FF2B5EF4-FFF2-40B4-BE49-F238E27FC236}">
                            <a16:creationId xmlns:a16="http://schemas.microsoft.com/office/drawing/2014/main" id="{867B8D83-1105-8273-948E-ECB22BBD7569}"/>
                          </a:ext>
                        </a:extLst>
                      </p:cNvPr>
                      <p:cNvSpPr/>
                      <p:nvPr/>
                    </p:nvSpPr>
                    <p:spPr>
                      <a:xfrm rot="50902">
                        <a:off x="-1166284" y="5190717"/>
                        <a:ext cx="428174" cy="439688"/>
                      </a:xfrm>
                      <a:prstGeom prst="ellipse">
                        <a:avLst/>
                      </a:prstGeom>
                      <a:solidFill>
                        <a:srgbClr val="FCE2A2"/>
                      </a:solidFill>
                      <a:ln w="952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0" name="円/楕円 29">
                        <a:extLst>
                          <a:ext uri="{FF2B5EF4-FFF2-40B4-BE49-F238E27FC236}">
                            <a16:creationId xmlns:a16="http://schemas.microsoft.com/office/drawing/2014/main" id="{BC4E4397-9A01-88E1-0484-AFCE30C218F7}"/>
                          </a:ext>
                        </a:extLst>
                      </p:cNvPr>
                      <p:cNvSpPr/>
                      <p:nvPr/>
                    </p:nvSpPr>
                    <p:spPr>
                      <a:xfrm rot="50902">
                        <a:off x="-2951874" y="4148807"/>
                        <a:ext cx="2141729" cy="2108817"/>
                      </a:xfrm>
                      <a:custGeom>
                        <a:avLst/>
                        <a:gdLst>
                          <a:gd name="connsiteX0" fmla="*/ 0 w 1056770"/>
                          <a:gd name="connsiteY0" fmla="*/ 542598 h 1085196"/>
                          <a:gd name="connsiteX1" fmla="*/ 528385 w 1056770"/>
                          <a:gd name="connsiteY1" fmla="*/ 0 h 1085196"/>
                          <a:gd name="connsiteX2" fmla="*/ 1056770 w 1056770"/>
                          <a:gd name="connsiteY2" fmla="*/ 542598 h 1085196"/>
                          <a:gd name="connsiteX3" fmla="*/ 528385 w 1056770"/>
                          <a:gd name="connsiteY3" fmla="*/ 1085196 h 1085196"/>
                          <a:gd name="connsiteX4" fmla="*/ 0 w 1056770"/>
                          <a:gd name="connsiteY4" fmla="*/ 542598 h 1085196"/>
                          <a:gd name="connsiteX0" fmla="*/ 14326 w 1071096"/>
                          <a:gd name="connsiteY0" fmla="*/ 542598 h 1085196"/>
                          <a:gd name="connsiteX1" fmla="*/ 542711 w 1071096"/>
                          <a:gd name="connsiteY1" fmla="*/ 0 h 1085196"/>
                          <a:gd name="connsiteX2" fmla="*/ 1071096 w 1071096"/>
                          <a:gd name="connsiteY2" fmla="*/ 542598 h 1085196"/>
                          <a:gd name="connsiteX3" fmla="*/ 542711 w 1071096"/>
                          <a:gd name="connsiteY3" fmla="*/ 1085196 h 1085196"/>
                          <a:gd name="connsiteX4" fmla="*/ 14326 w 1071096"/>
                          <a:gd name="connsiteY4" fmla="*/ 542598 h 1085196"/>
                          <a:gd name="connsiteX0" fmla="*/ 14326 w 1071096"/>
                          <a:gd name="connsiteY0" fmla="*/ 542598 h 1085196"/>
                          <a:gd name="connsiteX1" fmla="*/ 542711 w 1071096"/>
                          <a:gd name="connsiteY1" fmla="*/ 0 h 1085196"/>
                          <a:gd name="connsiteX2" fmla="*/ 1071096 w 1071096"/>
                          <a:gd name="connsiteY2" fmla="*/ 542598 h 1085196"/>
                          <a:gd name="connsiteX3" fmla="*/ 542711 w 1071096"/>
                          <a:gd name="connsiteY3" fmla="*/ 1085196 h 1085196"/>
                          <a:gd name="connsiteX4" fmla="*/ 14326 w 1071096"/>
                          <a:gd name="connsiteY4" fmla="*/ 542598 h 1085196"/>
                          <a:gd name="connsiteX0" fmla="*/ 14630 w 1071400"/>
                          <a:gd name="connsiteY0" fmla="*/ 542598 h 1102788"/>
                          <a:gd name="connsiteX1" fmla="*/ 543015 w 1071400"/>
                          <a:gd name="connsiteY1" fmla="*/ 0 h 1102788"/>
                          <a:gd name="connsiteX2" fmla="*/ 1071400 w 1071400"/>
                          <a:gd name="connsiteY2" fmla="*/ 542598 h 1102788"/>
                          <a:gd name="connsiteX3" fmla="*/ 543015 w 1071400"/>
                          <a:gd name="connsiteY3" fmla="*/ 1085196 h 1102788"/>
                          <a:gd name="connsiteX4" fmla="*/ 181856 w 1071400"/>
                          <a:gd name="connsiteY4" fmla="*/ 931219 h 1102788"/>
                          <a:gd name="connsiteX5" fmla="*/ 14630 w 1071400"/>
                          <a:gd name="connsiteY5" fmla="*/ 542598 h 1102788"/>
                          <a:gd name="connsiteX0" fmla="*/ 21892 w 1078662"/>
                          <a:gd name="connsiteY0" fmla="*/ 542598 h 1109295"/>
                          <a:gd name="connsiteX1" fmla="*/ 550277 w 1078662"/>
                          <a:gd name="connsiteY1" fmla="*/ 0 h 1109295"/>
                          <a:gd name="connsiteX2" fmla="*/ 1078662 w 1078662"/>
                          <a:gd name="connsiteY2" fmla="*/ 542598 h 1109295"/>
                          <a:gd name="connsiteX3" fmla="*/ 550277 w 1078662"/>
                          <a:gd name="connsiteY3" fmla="*/ 1085196 h 1109295"/>
                          <a:gd name="connsiteX4" fmla="*/ 144826 w 1078662"/>
                          <a:gd name="connsiteY4" fmla="*/ 966826 h 1109295"/>
                          <a:gd name="connsiteX5" fmla="*/ 21892 w 1078662"/>
                          <a:gd name="connsiteY5" fmla="*/ 542598 h 1109295"/>
                          <a:gd name="connsiteX0" fmla="*/ 21892 w 1095450"/>
                          <a:gd name="connsiteY0" fmla="*/ 542598 h 1087158"/>
                          <a:gd name="connsiteX1" fmla="*/ 550277 w 1095450"/>
                          <a:gd name="connsiteY1" fmla="*/ 0 h 1087158"/>
                          <a:gd name="connsiteX2" fmla="*/ 1078662 w 1095450"/>
                          <a:gd name="connsiteY2" fmla="*/ 542598 h 1087158"/>
                          <a:gd name="connsiteX3" fmla="*/ 926493 w 1095450"/>
                          <a:gd name="connsiteY3" fmla="*/ 897488 h 1087158"/>
                          <a:gd name="connsiteX4" fmla="*/ 550277 w 1095450"/>
                          <a:gd name="connsiteY4" fmla="*/ 1085196 h 1087158"/>
                          <a:gd name="connsiteX5" fmla="*/ 144826 w 1095450"/>
                          <a:gd name="connsiteY5" fmla="*/ 966826 h 1087158"/>
                          <a:gd name="connsiteX6" fmla="*/ 21892 w 1095450"/>
                          <a:gd name="connsiteY6" fmla="*/ 542598 h 1087158"/>
                          <a:gd name="connsiteX0" fmla="*/ 21892 w 1110149"/>
                          <a:gd name="connsiteY0" fmla="*/ 542598 h 1085358"/>
                          <a:gd name="connsiteX1" fmla="*/ 550277 w 1110149"/>
                          <a:gd name="connsiteY1" fmla="*/ 0 h 1085358"/>
                          <a:gd name="connsiteX2" fmla="*/ 1078662 w 1110149"/>
                          <a:gd name="connsiteY2" fmla="*/ 542598 h 1085358"/>
                          <a:gd name="connsiteX3" fmla="*/ 1017008 w 1110149"/>
                          <a:gd name="connsiteY3" fmla="*/ 950626 h 1085358"/>
                          <a:gd name="connsiteX4" fmla="*/ 550277 w 1110149"/>
                          <a:gd name="connsiteY4" fmla="*/ 1085196 h 1085358"/>
                          <a:gd name="connsiteX5" fmla="*/ 144826 w 1110149"/>
                          <a:gd name="connsiteY5" fmla="*/ 966826 h 1085358"/>
                          <a:gd name="connsiteX6" fmla="*/ 21892 w 1110149"/>
                          <a:gd name="connsiteY6" fmla="*/ 542598 h 10853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10149" h="1085358">
                            <a:moveTo>
                              <a:pt x="21892" y="542598"/>
                            </a:moveTo>
                            <a:cubicBezTo>
                              <a:pt x="89467" y="381460"/>
                              <a:pt x="258458" y="0"/>
                              <a:pt x="550277" y="0"/>
                            </a:cubicBezTo>
                            <a:cubicBezTo>
                              <a:pt x="842096" y="0"/>
                              <a:pt x="1015959" y="393017"/>
                              <a:pt x="1078662" y="542598"/>
                            </a:cubicBezTo>
                            <a:cubicBezTo>
                              <a:pt x="1141365" y="692179"/>
                              <a:pt x="1105072" y="860193"/>
                              <a:pt x="1017008" y="950626"/>
                            </a:cubicBezTo>
                            <a:cubicBezTo>
                              <a:pt x="928944" y="1041059"/>
                              <a:pt x="695641" y="1082496"/>
                              <a:pt x="550277" y="1085196"/>
                            </a:cubicBezTo>
                            <a:cubicBezTo>
                              <a:pt x="404913" y="1087896"/>
                              <a:pt x="232890" y="1057259"/>
                              <a:pt x="144826" y="966826"/>
                            </a:cubicBezTo>
                            <a:cubicBezTo>
                              <a:pt x="56762" y="876393"/>
                              <a:pt x="-45683" y="703736"/>
                              <a:pt x="21892" y="542598"/>
                            </a:cubicBezTo>
                            <a:close/>
                          </a:path>
                        </a:pathLst>
                      </a:custGeom>
                      <a:solidFill>
                        <a:srgbClr val="FCE2A2"/>
                      </a:solidFill>
                      <a:ln w="952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1" name="円/楕円 1765">
                        <a:extLst>
                          <a:ext uri="{FF2B5EF4-FFF2-40B4-BE49-F238E27FC236}">
                            <a16:creationId xmlns:a16="http://schemas.microsoft.com/office/drawing/2014/main" id="{833E168A-8890-FB30-DF28-4FADF5C9CB0E}"/>
                          </a:ext>
                        </a:extLst>
                      </p:cNvPr>
                      <p:cNvSpPr/>
                      <p:nvPr/>
                    </p:nvSpPr>
                    <p:spPr>
                      <a:xfrm rot="50902">
                        <a:off x="-2496168" y="5105709"/>
                        <a:ext cx="215257" cy="215257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1524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srgbClr val="FF0000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2" name="月 121">
                        <a:extLst>
                          <a:ext uri="{FF2B5EF4-FFF2-40B4-BE49-F238E27FC236}">
                            <a16:creationId xmlns:a16="http://schemas.microsoft.com/office/drawing/2014/main" id="{15D9E23C-4E8B-8326-4C8F-76FBC3B3430F}"/>
                          </a:ext>
                        </a:extLst>
                      </p:cNvPr>
                      <p:cNvSpPr/>
                      <p:nvPr/>
                    </p:nvSpPr>
                    <p:spPr>
                      <a:xfrm rot="2667520">
                        <a:off x="-2715279" y="4045233"/>
                        <a:ext cx="437487" cy="1145678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3" name="月 122">
                        <a:extLst>
                          <a:ext uri="{FF2B5EF4-FFF2-40B4-BE49-F238E27FC236}">
                            <a16:creationId xmlns:a16="http://schemas.microsoft.com/office/drawing/2014/main" id="{D9C7BD2A-9867-6830-4226-C787D3642737}"/>
                          </a:ext>
                        </a:extLst>
                      </p:cNvPr>
                      <p:cNvSpPr/>
                      <p:nvPr/>
                    </p:nvSpPr>
                    <p:spPr>
                      <a:xfrm rot="11007649">
                        <a:off x="-2046276" y="4190003"/>
                        <a:ext cx="330531" cy="683796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4" name="円/楕円 1768">
                        <a:extLst>
                          <a:ext uri="{FF2B5EF4-FFF2-40B4-BE49-F238E27FC236}">
                            <a16:creationId xmlns:a16="http://schemas.microsoft.com/office/drawing/2014/main" id="{3A414F11-75AB-A3E7-E270-08C482D46BB7}"/>
                          </a:ext>
                        </a:extLst>
                      </p:cNvPr>
                      <p:cNvSpPr/>
                      <p:nvPr/>
                    </p:nvSpPr>
                    <p:spPr>
                      <a:xfrm rot="50902">
                        <a:off x="-2739674" y="5407577"/>
                        <a:ext cx="406156" cy="406155"/>
                      </a:xfrm>
                      <a:prstGeom prst="ellipse">
                        <a:avLst/>
                      </a:prstGeom>
                      <a:solidFill>
                        <a:srgbClr val="FCC0BA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5" name="月 124">
                        <a:extLst>
                          <a:ext uri="{FF2B5EF4-FFF2-40B4-BE49-F238E27FC236}">
                            <a16:creationId xmlns:a16="http://schemas.microsoft.com/office/drawing/2014/main" id="{19637778-A361-F03F-3E46-FBD63B63B89B}"/>
                          </a:ext>
                        </a:extLst>
                      </p:cNvPr>
                      <p:cNvSpPr/>
                      <p:nvPr/>
                    </p:nvSpPr>
                    <p:spPr>
                      <a:xfrm rot="8783580">
                        <a:off x="-1390148" y="3998054"/>
                        <a:ext cx="390236" cy="1228560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6" name="月 125">
                        <a:extLst>
                          <a:ext uri="{FF2B5EF4-FFF2-40B4-BE49-F238E27FC236}">
                            <a16:creationId xmlns:a16="http://schemas.microsoft.com/office/drawing/2014/main" id="{F1DDA37E-D68E-A966-3E8D-3DB0D267E5C6}"/>
                          </a:ext>
                        </a:extLst>
                      </p:cNvPr>
                      <p:cNvSpPr/>
                      <p:nvPr/>
                    </p:nvSpPr>
                    <p:spPr>
                      <a:xfrm rot="8663580">
                        <a:off x="-1692573" y="3800257"/>
                        <a:ext cx="390237" cy="1228560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7" name="月 246">
                        <a:extLst>
                          <a:ext uri="{FF2B5EF4-FFF2-40B4-BE49-F238E27FC236}">
                            <a16:creationId xmlns:a16="http://schemas.microsoft.com/office/drawing/2014/main" id="{97B10262-04A4-CD88-DDCA-A1AA735F76F7}"/>
                          </a:ext>
                        </a:extLst>
                      </p:cNvPr>
                      <p:cNvSpPr/>
                      <p:nvPr/>
                    </p:nvSpPr>
                    <p:spPr>
                      <a:xfrm rot="5185255">
                        <a:off x="-2515367" y="3313343"/>
                        <a:ext cx="1152349" cy="2262192"/>
                      </a:xfrm>
                      <a:custGeom>
                        <a:avLst/>
                        <a:gdLst>
                          <a:gd name="connsiteX0" fmla="*/ 473890 w 473890"/>
                          <a:gd name="connsiteY0" fmla="*/ 877512 h 877512"/>
                          <a:gd name="connsiteX1" fmla="*/ 0 w 473890"/>
                          <a:gd name="connsiteY1" fmla="*/ 438756 h 877512"/>
                          <a:gd name="connsiteX2" fmla="*/ 473890 w 473890"/>
                          <a:gd name="connsiteY2" fmla="*/ 0 h 877512"/>
                          <a:gd name="connsiteX3" fmla="*/ 236945 w 473890"/>
                          <a:gd name="connsiteY3" fmla="*/ 438756 h 877512"/>
                          <a:gd name="connsiteX4" fmla="*/ 473890 w 473890"/>
                          <a:gd name="connsiteY4" fmla="*/ 877512 h 877512"/>
                          <a:gd name="connsiteX0" fmla="*/ 456385 w 456385"/>
                          <a:gd name="connsiteY0" fmla="*/ 877512 h 877512"/>
                          <a:gd name="connsiteX1" fmla="*/ 0 w 456385"/>
                          <a:gd name="connsiteY1" fmla="*/ 494704 h 877512"/>
                          <a:gd name="connsiteX2" fmla="*/ 456385 w 456385"/>
                          <a:gd name="connsiteY2" fmla="*/ 0 h 877512"/>
                          <a:gd name="connsiteX3" fmla="*/ 219440 w 456385"/>
                          <a:gd name="connsiteY3" fmla="*/ 438756 h 877512"/>
                          <a:gd name="connsiteX4" fmla="*/ 456385 w 456385"/>
                          <a:gd name="connsiteY4" fmla="*/ 877512 h 877512"/>
                          <a:gd name="connsiteX0" fmla="*/ 507450 w 507450"/>
                          <a:gd name="connsiteY0" fmla="*/ 877697 h 877697"/>
                          <a:gd name="connsiteX1" fmla="*/ 51065 w 507450"/>
                          <a:gd name="connsiteY1" fmla="*/ 494889 h 877697"/>
                          <a:gd name="connsiteX2" fmla="*/ 62158 w 507450"/>
                          <a:gd name="connsiteY2" fmla="*/ 385699 h 877697"/>
                          <a:gd name="connsiteX3" fmla="*/ 507450 w 507450"/>
                          <a:gd name="connsiteY3" fmla="*/ 185 h 877697"/>
                          <a:gd name="connsiteX4" fmla="*/ 270505 w 507450"/>
                          <a:gd name="connsiteY4" fmla="*/ 438941 h 877697"/>
                          <a:gd name="connsiteX5" fmla="*/ 507450 w 507450"/>
                          <a:gd name="connsiteY5" fmla="*/ 877697 h 877697"/>
                          <a:gd name="connsiteX0" fmla="*/ 477712 w 477712"/>
                          <a:gd name="connsiteY0" fmla="*/ 878981 h 878981"/>
                          <a:gd name="connsiteX1" fmla="*/ 21327 w 477712"/>
                          <a:gd name="connsiteY1" fmla="*/ 496173 h 878981"/>
                          <a:gd name="connsiteX2" fmla="*/ 116051 w 477712"/>
                          <a:gd name="connsiteY2" fmla="*/ 105944 h 878981"/>
                          <a:gd name="connsiteX3" fmla="*/ 477712 w 477712"/>
                          <a:gd name="connsiteY3" fmla="*/ 1469 h 878981"/>
                          <a:gd name="connsiteX4" fmla="*/ 240767 w 477712"/>
                          <a:gd name="connsiteY4" fmla="*/ 440225 h 878981"/>
                          <a:gd name="connsiteX5" fmla="*/ 477712 w 477712"/>
                          <a:gd name="connsiteY5" fmla="*/ 878981 h 878981"/>
                          <a:gd name="connsiteX0" fmla="*/ 468732 w 468732"/>
                          <a:gd name="connsiteY0" fmla="*/ 878981 h 878981"/>
                          <a:gd name="connsiteX1" fmla="*/ 23106 w 468732"/>
                          <a:gd name="connsiteY1" fmla="*/ 686257 h 878981"/>
                          <a:gd name="connsiteX2" fmla="*/ 107071 w 468732"/>
                          <a:gd name="connsiteY2" fmla="*/ 105944 h 878981"/>
                          <a:gd name="connsiteX3" fmla="*/ 468732 w 468732"/>
                          <a:gd name="connsiteY3" fmla="*/ 1469 h 878981"/>
                          <a:gd name="connsiteX4" fmla="*/ 231787 w 468732"/>
                          <a:gd name="connsiteY4" fmla="*/ 440225 h 878981"/>
                          <a:gd name="connsiteX5" fmla="*/ 468732 w 468732"/>
                          <a:gd name="connsiteY5" fmla="*/ 878981 h 878981"/>
                          <a:gd name="connsiteX0" fmla="*/ 449599 w 449599"/>
                          <a:gd name="connsiteY0" fmla="*/ 878981 h 878981"/>
                          <a:gd name="connsiteX1" fmla="*/ 28225 w 449599"/>
                          <a:gd name="connsiteY1" fmla="*/ 608067 h 878981"/>
                          <a:gd name="connsiteX2" fmla="*/ 87938 w 449599"/>
                          <a:gd name="connsiteY2" fmla="*/ 105944 h 878981"/>
                          <a:gd name="connsiteX3" fmla="*/ 449599 w 449599"/>
                          <a:gd name="connsiteY3" fmla="*/ 1469 h 878981"/>
                          <a:gd name="connsiteX4" fmla="*/ 212654 w 449599"/>
                          <a:gd name="connsiteY4" fmla="*/ 440225 h 878981"/>
                          <a:gd name="connsiteX5" fmla="*/ 449599 w 449599"/>
                          <a:gd name="connsiteY5" fmla="*/ 878981 h 878981"/>
                          <a:gd name="connsiteX0" fmla="*/ 450706 w 450706"/>
                          <a:gd name="connsiteY0" fmla="*/ 878234 h 878234"/>
                          <a:gd name="connsiteX1" fmla="*/ 29332 w 450706"/>
                          <a:gd name="connsiteY1" fmla="*/ 607320 h 878234"/>
                          <a:gd name="connsiteX2" fmla="*/ 85684 w 450706"/>
                          <a:gd name="connsiteY2" fmla="*/ 148610 h 878234"/>
                          <a:gd name="connsiteX3" fmla="*/ 450706 w 450706"/>
                          <a:gd name="connsiteY3" fmla="*/ 722 h 878234"/>
                          <a:gd name="connsiteX4" fmla="*/ 213761 w 450706"/>
                          <a:gd name="connsiteY4" fmla="*/ 439478 h 878234"/>
                          <a:gd name="connsiteX5" fmla="*/ 450706 w 450706"/>
                          <a:gd name="connsiteY5" fmla="*/ 878234 h 878234"/>
                          <a:gd name="connsiteX0" fmla="*/ 450706 w 450706"/>
                          <a:gd name="connsiteY0" fmla="*/ 884788 h 884788"/>
                          <a:gd name="connsiteX1" fmla="*/ 29332 w 450706"/>
                          <a:gd name="connsiteY1" fmla="*/ 613874 h 884788"/>
                          <a:gd name="connsiteX2" fmla="*/ 85684 w 450706"/>
                          <a:gd name="connsiteY2" fmla="*/ 155164 h 884788"/>
                          <a:gd name="connsiteX3" fmla="*/ 450706 w 450706"/>
                          <a:gd name="connsiteY3" fmla="*/ 7276 h 884788"/>
                          <a:gd name="connsiteX4" fmla="*/ 213761 w 450706"/>
                          <a:gd name="connsiteY4" fmla="*/ 446032 h 884788"/>
                          <a:gd name="connsiteX5" fmla="*/ 450706 w 450706"/>
                          <a:gd name="connsiteY5" fmla="*/ 884788 h 8847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0706" h="884788">
                            <a:moveTo>
                              <a:pt x="450706" y="884788"/>
                            </a:moveTo>
                            <a:cubicBezTo>
                              <a:pt x="188984" y="884788"/>
                              <a:pt x="90169" y="735478"/>
                              <a:pt x="29332" y="613874"/>
                            </a:cubicBezTo>
                            <a:cubicBezTo>
                              <a:pt x="-31505" y="492270"/>
                              <a:pt x="9620" y="237615"/>
                              <a:pt x="85684" y="155164"/>
                            </a:cubicBezTo>
                            <a:cubicBezTo>
                              <a:pt x="177106" y="-31642"/>
                              <a:pt x="415981" y="-1598"/>
                              <a:pt x="450706" y="7276"/>
                            </a:cubicBezTo>
                            <a:cubicBezTo>
                              <a:pt x="301545" y="110852"/>
                              <a:pt x="213761" y="273405"/>
                              <a:pt x="213761" y="446032"/>
                            </a:cubicBezTo>
                            <a:cubicBezTo>
                              <a:pt x="213761" y="618659"/>
                              <a:pt x="301546" y="781212"/>
                              <a:pt x="450706" y="884788"/>
                            </a:cubicBezTo>
                            <a:close/>
                          </a:path>
                        </a:pathLst>
                      </a:cu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8" name="月 127">
                        <a:extLst>
                          <a:ext uri="{FF2B5EF4-FFF2-40B4-BE49-F238E27FC236}">
                            <a16:creationId xmlns:a16="http://schemas.microsoft.com/office/drawing/2014/main" id="{40C41418-230A-B754-AC9D-457EF0D09AD5}"/>
                          </a:ext>
                        </a:extLst>
                      </p:cNvPr>
                      <p:cNvSpPr/>
                      <p:nvPr/>
                    </p:nvSpPr>
                    <p:spPr>
                      <a:xfrm rot="9165123">
                        <a:off x="-1255873" y="4197030"/>
                        <a:ext cx="412393" cy="1209096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29" name="月 128">
                        <a:extLst>
                          <a:ext uri="{FF2B5EF4-FFF2-40B4-BE49-F238E27FC236}">
                            <a16:creationId xmlns:a16="http://schemas.microsoft.com/office/drawing/2014/main" id="{E6800551-D7FF-A066-A599-A2210404C75F}"/>
                          </a:ext>
                        </a:extLst>
                      </p:cNvPr>
                      <p:cNvSpPr/>
                      <p:nvPr/>
                    </p:nvSpPr>
                    <p:spPr>
                      <a:xfrm rot="2667520">
                        <a:off x="-2281486" y="3845801"/>
                        <a:ext cx="437486" cy="1145679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30" name="円/楕円 1774">
                        <a:extLst>
                          <a:ext uri="{FF2B5EF4-FFF2-40B4-BE49-F238E27FC236}">
                            <a16:creationId xmlns:a16="http://schemas.microsoft.com/office/drawing/2014/main" id="{1C2A4556-B307-4A2B-ED83-1816F1B073F5}"/>
                          </a:ext>
                        </a:extLst>
                      </p:cNvPr>
                      <p:cNvSpPr/>
                      <p:nvPr/>
                    </p:nvSpPr>
                    <p:spPr>
                      <a:xfrm rot="50902">
                        <a:off x="-1371305" y="5407578"/>
                        <a:ext cx="406156" cy="406155"/>
                      </a:xfrm>
                      <a:prstGeom prst="ellipse">
                        <a:avLst/>
                      </a:prstGeom>
                      <a:solidFill>
                        <a:srgbClr val="FCC0BA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31" name="円/楕円 1775">
                        <a:extLst>
                          <a:ext uri="{FF2B5EF4-FFF2-40B4-BE49-F238E27FC236}">
                            <a16:creationId xmlns:a16="http://schemas.microsoft.com/office/drawing/2014/main" id="{C83C083C-60EA-4D96-2F5F-2ADEF148F829}"/>
                          </a:ext>
                        </a:extLst>
                      </p:cNvPr>
                      <p:cNvSpPr/>
                      <p:nvPr/>
                    </p:nvSpPr>
                    <p:spPr>
                      <a:xfrm rot="50902">
                        <a:off x="-1536730" y="5105150"/>
                        <a:ext cx="218436" cy="218436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1524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srgbClr val="FF0000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32" name="月 131">
                        <a:extLst>
                          <a:ext uri="{FF2B5EF4-FFF2-40B4-BE49-F238E27FC236}">
                            <a16:creationId xmlns:a16="http://schemas.microsoft.com/office/drawing/2014/main" id="{2A6AEC3E-D6FF-C0A5-7496-E265B024822E}"/>
                          </a:ext>
                        </a:extLst>
                      </p:cNvPr>
                      <p:cNvSpPr/>
                      <p:nvPr/>
                    </p:nvSpPr>
                    <p:spPr>
                      <a:xfrm rot="9687649">
                        <a:off x="-1825745" y="4172860"/>
                        <a:ext cx="330531" cy="683796"/>
                      </a:xfrm>
                      <a:prstGeom prst="moon">
                        <a:avLst/>
                      </a:prstGeom>
                      <a:solidFill>
                        <a:srgbClr val="6A4E4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  <p:sp>
                    <p:nvSpPr>
                      <p:cNvPr id="133" name="フリーフォーム 171">
                        <a:extLst>
                          <a:ext uri="{FF2B5EF4-FFF2-40B4-BE49-F238E27FC236}">
                            <a16:creationId xmlns:a16="http://schemas.microsoft.com/office/drawing/2014/main" id="{84374243-2377-CD3D-61B2-47D581DB33FE}"/>
                          </a:ext>
                        </a:extLst>
                      </p:cNvPr>
                      <p:cNvSpPr/>
                      <p:nvPr/>
                    </p:nvSpPr>
                    <p:spPr>
                      <a:xfrm rot="16260000">
                        <a:off x="-1987492" y="5514463"/>
                        <a:ext cx="195943" cy="65315"/>
                      </a:xfrm>
                      <a:custGeom>
                        <a:avLst/>
                        <a:gdLst>
                          <a:gd name="connsiteX0" fmla="*/ 0 w 195942"/>
                          <a:gd name="connsiteY0" fmla="*/ 65315 h 65315"/>
                          <a:gd name="connsiteX1" fmla="*/ 97971 w 195942"/>
                          <a:gd name="connsiteY1" fmla="*/ 0 h 65315"/>
                          <a:gd name="connsiteX2" fmla="*/ 195942 w 195942"/>
                          <a:gd name="connsiteY2" fmla="*/ 65315 h 653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95942" h="65315">
                            <a:moveTo>
                              <a:pt x="0" y="65315"/>
                            </a:moveTo>
                            <a:cubicBezTo>
                              <a:pt x="32657" y="32657"/>
                              <a:pt x="65314" y="0"/>
                              <a:pt x="97971" y="0"/>
                            </a:cubicBezTo>
                            <a:cubicBezTo>
                              <a:pt x="130628" y="0"/>
                              <a:pt x="163285" y="32657"/>
                              <a:pt x="195942" y="65315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ja-JP" altLang="en-US">
                          <a:solidFill>
                            <a:prstClr val="white"/>
                          </a:solidFill>
                          <a:latin typeface="Calibri"/>
                          <a:ea typeface="ＭＳ Ｐゴシック" panose="020B0600070205080204" pitchFamily="50" charset="-128"/>
                        </a:endParaRPr>
                      </a:p>
                    </p:txBody>
                  </p:sp>
                </p:grpSp>
              </p:grpSp>
              <p:sp>
                <p:nvSpPr>
                  <p:cNvPr id="112" name="フリーフォーム 150">
                    <a:extLst>
                      <a:ext uri="{FF2B5EF4-FFF2-40B4-BE49-F238E27FC236}">
                        <a16:creationId xmlns:a16="http://schemas.microsoft.com/office/drawing/2014/main" id="{0948683A-DDD4-AB0A-15BD-850DC272721B}"/>
                      </a:ext>
                    </a:extLst>
                  </p:cNvPr>
                  <p:cNvSpPr/>
                  <p:nvPr/>
                </p:nvSpPr>
                <p:spPr>
                  <a:xfrm>
                    <a:off x="-2775483" y="2254801"/>
                    <a:ext cx="1898415" cy="1393911"/>
                  </a:xfrm>
                  <a:custGeom>
                    <a:avLst/>
                    <a:gdLst>
                      <a:gd name="connsiteX0" fmla="*/ 1336372 w 3182083"/>
                      <a:gd name="connsiteY0" fmla="*/ 27554 h 2359604"/>
                      <a:gd name="connsiteX1" fmla="*/ 1467001 w 3182083"/>
                      <a:gd name="connsiteY1" fmla="*/ 103754 h 2359604"/>
                      <a:gd name="connsiteX2" fmla="*/ 1608515 w 3182083"/>
                      <a:gd name="connsiteY2" fmla="*/ 92869 h 2359604"/>
                      <a:gd name="connsiteX3" fmla="*/ 1750029 w 3182083"/>
                      <a:gd name="connsiteY3" fmla="*/ 38440 h 2359604"/>
                      <a:gd name="connsiteX4" fmla="*/ 1750029 w 3182083"/>
                      <a:gd name="connsiteY4" fmla="*/ 38440 h 2359604"/>
                      <a:gd name="connsiteX5" fmla="*/ 1750029 w 3182083"/>
                      <a:gd name="connsiteY5" fmla="*/ 38440 h 2359604"/>
                      <a:gd name="connsiteX6" fmla="*/ 1771801 w 3182083"/>
                      <a:gd name="connsiteY6" fmla="*/ 190840 h 2359604"/>
                      <a:gd name="connsiteX7" fmla="*/ 2131029 w 3182083"/>
                      <a:gd name="connsiteY7" fmla="*/ 288811 h 2359604"/>
                      <a:gd name="connsiteX8" fmla="*/ 2610001 w 3182083"/>
                      <a:gd name="connsiteY8" fmla="*/ 593611 h 2359604"/>
                      <a:gd name="connsiteX9" fmla="*/ 2882144 w 3182083"/>
                      <a:gd name="connsiteY9" fmla="*/ 2030526 h 2359604"/>
                      <a:gd name="connsiteX10" fmla="*/ 3012772 w 3182083"/>
                      <a:gd name="connsiteY10" fmla="*/ 2335326 h 2359604"/>
                      <a:gd name="connsiteX11" fmla="*/ 367544 w 3182083"/>
                      <a:gd name="connsiteY11" fmla="*/ 2335326 h 2359604"/>
                      <a:gd name="connsiteX12" fmla="*/ 8315 w 3182083"/>
                      <a:gd name="connsiteY12" fmla="*/ 2291783 h 2359604"/>
                      <a:gd name="connsiteX13" fmla="*/ 128058 w 3182083"/>
                      <a:gd name="connsiteY13" fmla="*/ 2193811 h 2359604"/>
                      <a:gd name="connsiteX14" fmla="*/ 280458 w 3182083"/>
                      <a:gd name="connsiteY14" fmla="*/ 1224983 h 2359604"/>
                      <a:gd name="connsiteX15" fmla="*/ 378429 w 3182083"/>
                      <a:gd name="connsiteY15" fmla="*/ 571840 h 2359604"/>
                      <a:gd name="connsiteX16" fmla="*/ 1096887 w 3182083"/>
                      <a:gd name="connsiteY16" fmla="*/ 277926 h 2359604"/>
                      <a:gd name="connsiteX17" fmla="*/ 1281944 w 3182083"/>
                      <a:gd name="connsiteY17" fmla="*/ 158183 h 2359604"/>
                      <a:gd name="connsiteX18" fmla="*/ 1260172 w 3182083"/>
                      <a:gd name="connsiteY18" fmla="*/ 5783 h 2359604"/>
                      <a:gd name="connsiteX19" fmla="*/ 1336372 w 3182083"/>
                      <a:gd name="connsiteY19" fmla="*/ 27554 h 2359604"/>
                      <a:gd name="connsiteX0" fmla="*/ 1336372 w 3182083"/>
                      <a:gd name="connsiteY0" fmla="*/ 27554 h 2359604"/>
                      <a:gd name="connsiteX1" fmla="*/ 1467001 w 3182083"/>
                      <a:gd name="connsiteY1" fmla="*/ 103754 h 2359604"/>
                      <a:gd name="connsiteX2" fmla="*/ 1608515 w 3182083"/>
                      <a:gd name="connsiteY2" fmla="*/ 92869 h 2359604"/>
                      <a:gd name="connsiteX3" fmla="*/ 1750029 w 3182083"/>
                      <a:gd name="connsiteY3" fmla="*/ 38440 h 2359604"/>
                      <a:gd name="connsiteX4" fmla="*/ 1750029 w 3182083"/>
                      <a:gd name="connsiteY4" fmla="*/ 38440 h 2359604"/>
                      <a:gd name="connsiteX5" fmla="*/ 1750029 w 3182083"/>
                      <a:gd name="connsiteY5" fmla="*/ 38440 h 2359604"/>
                      <a:gd name="connsiteX6" fmla="*/ 1771801 w 3182083"/>
                      <a:gd name="connsiteY6" fmla="*/ 190840 h 2359604"/>
                      <a:gd name="connsiteX7" fmla="*/ 2131029 w 3182083"/>
                      <a:gd name="connsiteY7" fmla="*/ 288811 h 2359604"/>
                      <a:gd name="connsiteX8" fmla="*/ 2610001 w 3182083"/>
                      <a:gd name="connsiteY8" fmla="*/ 593611 h 2359604"/>
                      <a:gd name="connsiteX9" fmla="*/ 2882144 w 3182083"/>
                      <a:gd name="connsiteY9" fmla="*/ 2030526 h 2359604"/>
                      <a:gd name="connsiteX10" fmla="*/ 3012772 w 3182083"/>
                      <a:gd name="connsiteY10" fmla="*/ 2335326 h 2359604"/>
                      <a:gd name="connsiteX11" fmla="*/ 367544 w 3182083"/>
                      <a:gd name="connsiteY11" fmla="*/ 2335326 h 2359604"/>
                      <a:gd name="connsiteX12" fmla="*/ 8315 w 3182083"/>
                      <a:gd name="connsiteY12" fmla="*/ 2291783 h 2359604"/>
                      <a:gd name="connsiteX13" fmla="*/ 128058 w 3182083"/>
                      <a:gd name="connsiteY13" fmla="*/ 2193811 h 2359604"/>
                      <a:gd name="connsiteX14" fmla="*/ 280458 w 3182083"/>
                      <a:gd name="connsiteY14" fmla="*/ 1224983 h 2359604"/>
                      <a:gd name="connsiteX15" fmla="*/ 519943 w 3182083"/>
                      <a:gd name="connsiteY15" fmla="*/ 648232 h 2359604"/>
                      <a:gd name="connsiteX16" fmla="*/ 1096887 w 3182083"/>
                      <a:gd name="connsiteY16" fmla="*/ 277926 h 2359604"/>
                      <a:gd name="connsiteX17" fmla="*/ 1281944 w 3182083"/>
                      <a:gd name="connsiteY17" fmla="*/ 158183 h 2359604"/>
                      <a:gd name="connsiteX18" fmla="*/ 1260172 w 3182083"/>
                      <a:gd name="connsiteY18" fmla="*/ 5783 h 2359604"/>
                      <a:gd name="connsiteX19" fmla="*/ 1336372 w 3182083"/>
                      <a:gd name="connsiteY19" fmla="*/ 27554 h 2359604"/>
                      <a:gd name="connsiteX0" fmla="*/ 1336372 w 3182083"/>
                      <a:gd name="connsiteY0" fmla="*/ 27554 h 2359604"/>
                      <a:gd name="connsiteX1" fmla="*/ 1467001 w 3182083"/>
                      <a:gd name="connsiteY1" fmla="*/ 103754 h 2359604"/>
                      <a:gd name="connsiteX2" fmla="*/ 1608515 w 3182083"/>
                      <a:gd name="connsiteY2" fmla="*/ 92869 h 2359604"/>
                      <a:gd name="connsiteX3" fmla="*/ 1750029 w 3182083"/>
                      <a:gd name="connsiteY3" fmla="*/ 38440 h 2359604"/>
                      <a:gd name="connsiteX4" fmla="*/ 1750029 w 3182083"/>
                      <a:gd name="connsiteY4" fmla="*/ 38440 h 2359604"/>
                      <a:gd name="connsiteX5" fmla="*/ 1750029 w 3182083"/>
                      <a:gd name="connsiteY5" fmla="*/ 38440 h 2359604"/>
                      <a:gd name="connsiteX6" fmla="*/ 1771801 w 3182083"/>
                      <a:gd name="connsiteY6" fmla="*/ 190840 h 2359604"/>
                      <a:gd name="connsiteX7" fmla="*/ 2131029 w 3182083"/>
                      <a:gd name="connsiteY7" fmla="*/ 288811 h 2359604"/>
                      <a:gd name="connsiteX8" fmla="*/ 2610001 w 3182083"/>
                      <a:gd name="connsiteY8" fmla="*/ 838070 h 2359604"/>
                      <a:gd name="connsiteX9" fmla="*/ 2882144 w 3182083"/>
                      <a:gd name="connsiteY9" fmla="*/ 2030526 h 2359604"/>
                      <a:gd name="connsiteX10" fmla="*/ 3012772 w 3182083"/>
                      <a:gd name="connsiteY10" fmla="*/ 2335326 h 2359604"/>
                      <a:gd name="connsiteX11" fmla="*/ 367544 w 3182083"/>
                      <a:gd name="connsiteY11" fmla="*/ 2335326 h 2359604"/>
                      <a:gd name="connsiteX12" fmla="*/ 8315 w 3182083"/>
                      <a:gd name="connsiteY12" fmla="*/ 2291783 h 2359604"/>
                      <a:gd name="connsiteX13" fmla="*/ 128058 w 3182083"/>
                      <a:gd name="connsiteY13" fmla="*/ 2193811 h 2359604"/>
                      <a:gd name="connsiteX14" fmla="*/ 280458 w 3182083"/>
                      <a:gd name="connsiteY14" fmla="*/ 1224983 h 2359604"/>
                      <a:gd name="connsiteX15" fmla="*/ 519943 w 3182083"/>
                      <a:gd name="connsiteY15" fmla="*/ 648232 h 2359604"/>
                      <a:gd name="connsiteX16" fmla="*/ 1096887 w 3182083"/>
                      <a:gd name="connsiteY16" fmla="*/ 277926 h 2359604"/>
                      <a:gd name="connsiteX17" fmla="*/ 1281944 w 3182083"/>
                      <a:gd name="connsiteY17" fmla="*/ 158183 h 2359604"/>
                      <a:gd name="connsiteX18" fmla="*/ 1260172 w 3182083"/>
                      <a:gd name="connsiteY18" fmla="*/ 5783 h 2359604"/>
                      <a:gd name="connsiteX19" fmla="*/ 1336372 w 3182083"/>
                      <a:gd name="connsiteY19" fmla="*/ 27554 h 2359604"/>
                      <a:gd name="connsiteX0" fmla="*/ 1336372 w 3182083"/>
                      <a:gd name="connsiteY0" fmla="*/ 27554 h 2359604"/>
                      <a:gd name="connsiteX1" fmla="*/ 1467001 w 3182083"/>
                      <a:gd name="connsiteY1" fmla="*/ 103754 h 2359604"/>
                      <a:gd name="connsiteX2" fmla="*/ 1608515 w 3182083"/>
                      <a:gd name="connsiteY2" fmla="*/ 92869 h 2359604"/>
                      <a:gd name="connsiteX3" fmla="*/ 1750029 w 3182083"/>
                      <a:gd name="connsiteY3" fmla="*/ 38440 h 2359604"/>
                      <a:gd name="connsiteX4" fmla="*/ 1750029 w 3182083"/>
                      <a:gd name="connsiteY4" fmla="*/ 38440 h 2359604"/>
                      <a:gd name="connsiteX5" fmla="*/ 1750029 w 3182083"/>
                      <a:gd name="connsiteY5" fmla="*/ 38440 h 2359604"/>
                      <a:gd name="connsiteX6" fmla="*/ 1771801 w 3182083"/>
                      <a:gd name="connsiteY6" fmla="*/ 190840 h 2359604"/>
                      <a:gd name="connsiteX7" fmla="*/ 2120144 w 3182083"/>
                      <a:gd name="connsiteY7" fmla="*/ 380482 h 2359604"/>
                      <a:gd name="connsiteX8" fmla="*/ 2610001 w 3182083"/>
                      <a:gd name="connsiteY8" fmla="*/ 838070 h 2359604"/>
                      <a:gd name="connsiteX9" fmla="*/ 2882144 w 3182083"/>
                      <a:gd name="connsiteY9" fmla="*/ 2030526 h 2359604"/>
                      <a:gd name="connsiteX10" fmla="*/ 3012772 w 3182083"/>
                      <a:gd name="connsiteY10" fmla="*/ 2335326 h 2359604"/>
                      <a:gd name="connsiteX11" fmla="*/ 367544 w 3182083"/>
                      <a:gd name="connsiteY11" fmla="*/ 2335326 h 2359604"/>
                      <a:gd name="connsiteX12" fmla="*/ 8315 w 3182083"/>
                      <a:gd name="connsiteY12" fmla="*/ 2291783 h 2359604"/>
                      <a:gd name="connsiteX13" fmla="*/ 128058 w 3182083"/>
                      <a:gd name="connsiteY13" fmla="*/ 2193811 h 2359604"/>
                      <a:gd name="connsiteX14" fmla="*/ 280458 w 3182083"/>
                      <a:gd name="connsiteY14" fmla="*/ 1224983 h 2359604"/>
                      <a:gd name="connsiteX15" fmla="*/ 519943 w 3182083"/>
                      <a:gd name="connsiteY15" fmla="*/ 648232 h 2359604"/>
                      <a:gd name="connsiteX16" fmla="*/ 1096887 w 3182083"/>
                      <a:gd name="connsiteY16" fmla="*/ 277926 h 2359604"/>
                      <a:gd name="connsiteX17" fmla="*/ 1281944 w 3182083"/>
                      <a:gd name="connsiteY17" fmla="*/ 158183 h 2359604"/>
                      <a:gd name="connsiteX18" fmla="*/ 1260172 w 3182083"/>
                      <a:gd name="connsiteY18" fmla="*/ 5783 h 2359604"/>
                      <a:gd name="connsiteX19" fmla="*/ 1336372 w 3182083"/>
                      <a:gd name="connsiteY19" fmla="*/ 27554 h 2359604"/>
                      <a:gd name="connsiteX0" fmla="*/ 1336372 w 3182083"/>
                      <a:gd name="connsiteY0" fmla="*/ 6471 h 2338521"/>
                      <a:gd name="connsiteX1" fmla="*/ 1467001 w 3182083"/>
                      <a:gd name="connsiteY1" fmla="*/ 82671 h 2338521"/>
                      <a:gd name="connsiteX2" fmla="*/ 1608515 w 3182083"/>
                      <a:gd name="connsiteY2" fmla="*/ 71786 h 2338521"/>
                      <a:gd name="connsiteX3" fmla="*/ 1750029 w 3182083"/>
                      <a:gd name="connsiteY3" fmla="*/ 17357 h 2338521"/>
                      <a:gd name="connsiteX4" fmla="*/ 1750029 w 3182083"/>
                      <a:gd name="connsiteY4" fmla="*/ 17357 h 2338521"/>
                      <a:gd name="connsiteX5" fmla="*/ 1750029 w 3182083"/>
                      <a:gd name="connsiteY5" fmla="*/ 17357 h 2338521"/>
                      <a:gd name="connsiteX6" fmla="*/ 1771801 w 3182083"/>
                      <a:gd name="connsiteY6" fmla="*/ 169757 h 2338521"/>
                      <a:gd name="connsiteX7" fmla="*/ 2120144 w 3182083"/>
                      <a:gd name="connsiteY7" fmla="*/ 359399 h 2338521"/>
                      <a:gd name="connsiteX8" fmla="*/ 2610001 w 3182083"/>
                      <a:gd name="connsiteY8" fmla="*/ 816987 h 2338521"/>
                      <a:gd name="connsiteX9" fmla="*/ 2882144 w 3182083"/>
                      <a:gd name="connsiteY9" fmla="*/ 2009443 h 2338521"/>
                      <a:gd name="connsiteX10" fmla="*/ 3012772 w 3182083"/>
                      <a:gd name="connsiteY10" fmla="*/ 2314243 h 2338521"/>
                      <a:gd name="connsiteX11" fmla="*/ 367544 w 3182083"/>
                      <a:gd name="connsiteY11" fmla="*/ 2314243 h 2338521"/>
                      <a:gd name="connsiteX12" fmla="*/ 8315 w 3182083"/>
                      <a:gd name="connsiteY12" fmla="*/ 2270700 h 2338521"/>
                      <a:gd name="connsiteX13" fmla="*/ 128058 w 3182083"/>
                      <a:gd name="connsiteY13" fmla="*/ 2172728 h 2338521"/>
                      <a:gd name="connsiteX14" fmla="*/ 280458 w 3182083"/>
                      <a:gd name="connsiteY14" fmla="*/ 1203900 h 2338521"/>
                      <a:gd name="connsiteX15" fmla="*/ 519943 w 3182083"/>
                      <a:gd name="connsiteY15" fmla="*/ 627149 h 2338521"/>
                      <a:gd name="connsiteX16" fmla="*/ 1096887 w 3182083"/>
                      <a:gd name="connsiteY16" fmla="*/ 256843 h 2338521"/>
                      <a:gd name="connsiteX17" fmla="*/ 1281944 w 3182083"/>
                      <a:gd name="connsiteY17" fmla="*/ 137100 h 2338521"/>
                      <a:gd name="connsiteX18" fmla="*/ 1227515 w 3182083"/>
                      <a:gd name="connsiteY18" fmla="*/ 15256 h 2338521"/>
                      <a:gd name="connsiteX19" fmla="*/ 1336372 w 3182083"/>
                      <a:gd name="connsiteY19" fmla="*/ 6471 h 2338521"/>
                      <a:gd name="connsiteX0" fmla="*/ 1382702 w 3182083"/>
                      <a:gd name="connsiteY0" fmla="*/ 18065 h 2331536"/>
                      <a:gd name="connsiteX1" fmla="*/ 1467001 w 3182083"/>
                      <a:gd name="connsiteY1" fmla="*/ 75686 h 2331536"/>
                      <a:gd name="connsiteX2" fmla="*/ 1608515 w 3182083"/>
                      <a:gd name="connsiteY2" fmla="*/ 64801 h 2331536"/>
                      <a:gd name="connsiteX3" fmla="*/ 1750029 w 3182083"/>
                      <a:gd name="connsiteY3" fmla="*/ 10372 h 2331536"/>
                      <a:gd name="connsiteX4" fmla="*/ 1750029 w 3182083"/>
                      <a:gd name="connsiteY4" fmla="*/ 10372 h 2331536"/>
                      <a:gd name="connsiteX5" fmla="*/ 1750029 w 3182083"/>
                      <a:gd name="connsiteY5" fmla="*/ 10372 h 2331536"/>
                      <a:gd name="connsiteX6" fmla="*/ 1771801 w 3182083"/>
                      <a:gd name="connsiteY6" fmla="*/ 162772 h 2331536"/>
                      <a:gd name="connsiteX7" fmla="*/ 2120144 w 3182083"/>
                      <a:gd name="connsiteY7" fmla="*/ 352414 h 2331536"/>
                      <a:gd name="connsiteX8" fmla="*/ 2610001 w 3182083"/>
                      <a:gd name="connsiteY8" fmla="*/ 810002 h 2331536"/>
                      <a:gd name="connsiteX9" fmla="*/ 2882144 w 3182083"/>
                      <a:gd name="connsiteY9" fmla="*/ 2002458 h 2331536"/>
                      <a:gd name="connsiteX10" fmla="*/ 3012772 w 3182083"/>
                      <a:gd name="connsiteY10" fmla="*/ 2307258 h 2331536"/>
                      <a:gd name="connsiteX11" fmla="*/ 367544 w 3182083"/>
                      <a:gd name="connsiteY11" fmla="*/ 2307258 h 2331536"/>
                      <a:gd name="connsiteX12" fmla="*/ 8315 w 3182083"/>
                      <a:gd name="connsiteY12" fmla="*/ 2263715 h 2331536"/>
                      <a:gd name="connsiteX13" fmla="*/ 128058 w 3182083"/>
                      <a:gd name="connsiteY13" fmla="*/ 2165743 h 2331536"/>
                      <a:gd name="connsiteX14" fmla="*/ 280458 w 3182083"/>
                      <a:gd name="connsiteY14" fmla="*/ 1196915 h 2331536"/>
                      <a:gd name="connsiteX15" fmla="*/ 519943 w 3182083"/>
                      <a:gd name="connsiteY15" fmla="*/ 620164 h 2331536"/>
                      <a:gd name="connsiteX16" fmla="*/ 1096887 w 3182083"/>
                      <a:gd name="connsiteY16" fmla="*/ 249858 h 2331536"/>
                      <a:gd name="connsiteX17" fmla="*/ 1281944 w 3182083"/>
                      <a:gd name="connsiteY17" fmla="*/ 130115 h 2331536"/>
                      <a:gd name="connsiteX18" fmla="*/ 1227515 w 3182083"/>
                      <a:gd name="connsiteY18" fmla="*/ 8271 h 2331536"/>
                      <a:gd name="connsiteX19" fmla="*/ 1382702 w 3182083"/>
                      <a:gd name="connsiteY19" fmla="*/ 18065 h 2331536"/>
                      <a:gd name="connsiteX0" fmla="*/ 1382702 w 3182083"/>
                      <a:gd name="connsiteY0" fmla="*/ 11202 h 2324673"/>
                      <a:gd name="connsiteX1" fmla="*/ 1467001 w 3182083"/>
                      <a:gd name="connsiteY1" fmla="*/ 68823 h 2324673"/>
                      <a:gd name="connsiteX2" fmla="*/ 1608515 w 3182083"/>
                      <a:gd name="connsiteY2" fmla="*/ 57938 h 2324673"/>
                      <a:gd name="connsiteX3" fmla="*/ 1750029 w 3182083"/>
                      <a:gd name="connsiteY3" fmla="*/ 3509 h 2324673"/>
                      <a:gd name="connsiteX4" fmla="*/ 1750029 w 3182083"/>
                      <a:gd name="connsiteY4" fmla="*/ 3509 h 2324673"/>
                      <a:gd name="connsiteX5" fmla="*/ 1750029 w 3182083"/>
                      <a:gd name="connsiteY5" fmla="*/ 3509 h 2324673"/>
                      <a:gd name="connsiteX6" fmla="*/ 1771801 w 3182083"/>
                      <a:gd name="connsiteY6" fmla="*/ 155909 h 2324673"/>
                      <a:gd name="connsiteX7" fmla="*/ 2120144 w 3182083"/>
                      <a:gd name="connsiteY7" fmla="*/ 345551 h 2324673"/>
                      <a:gd name="connsiteX8" fmla="*/ 2610001 w 3182083"/>
                      <a:gd name="connsiteY8" fmla="*/ 803139 h 2324673"/>
                      <a:gd name="connsiteX9" fmla="*/ 2882144 w 3182083"/>
                      <a:gd name="connsiteY9" fmla="*/ 1995595 h 2324673"/>
                      <a:gd name="connsiteX10" fmla="*/ 3012772 w 3182083"/>
                      <a:gd name="connsiteY10" fmla="*/ 2300395 h 2324673"/>
                      <a:gd name="connsiteX11" fmla="*/ 367544 w 3182083"/>
                      <a:gd name="connsiteY11" fmla="*/ 2300395 h 2324673"/>
                      <a:gd name="connsiteX12" fmla="*/ 8315 w 3182083"/>
                      <a:gd name="connsiteY12" fmla="*/ 2256852 h 2324673"/>
                      <a:gd name="connsiteX13" fmla="*/ 128058 w 3182083"/>
                      <a:gd name="connsiteY13" fmla="*/ 2158880 h 2324673"/>
                      <a:gd name="connsiteX14" fmla="*/ 280458 w 3182083"/>
                      <a:gd name="connsiteY14" fmla="*/ 1190052 h 2324673"/>
                      <a:gd name="connsiteX15" fmla="*/ 519943 w 3182083"/>
                      <a:gd name="connsiteY15" fmla="*/ 613301 h 2324673"/>
                      <a:gd name="connsiteX16" fmla="*/ 1096887 w 3182083"/>
                      <a:gd name="connsiteY16" fmla="*/ 242995 h 2324673"/>
                      <a:gd name="connsiteX17" fmla="*/ 1281944 w 3182083"/>
                      <a:gd name="connsiteY17" fmla="*/ 123252 h 2324673"/>
                      <a:gd name="connsiteX18" fmla="*/ 1280464 w 3182083"/>
                      <a:gd name="connsiteY18" fmla="*/ 10698 h 2324673"/>
                      <a:gd name="connsiteX19" fmla="*/ 1382702 w 3182083"/>
                      <a:gd name="connsiteY19" fmla="*/ 11202 h 2324673"/>
                      <a:gd name="connsiteX0" fmla="*/ 1382702 w 3182083"/>
                      <a:gd name="connsiteY0" fmla="*/ 10739 h 2324210"/>
                      <a:gd name="connsiteX1" fmla="*/ 1506713 w 3182083"/>
                      <a:gd name="connsiteY1" fmla="*/ 59070 h 2324210"/>
                      <a:gd name="connsiteX2" fmla="*/ 1608515 w 3182083"/>
                      <a:gd name="connsiteY2" fmla="*/ 57475 h 2324210"/>
                      <a:gd name="connsiteX3" fmla="*/ 1750029 w 3182083"/>
                      <a:gd name="connsiteY3" fmla="*/ 3046 h 2324210"/>
                      <a:gd name="connsiteX4" fmla="*/ 1750029 w 3182083"/>
                      <a:gd name="connsiteY4" fmla="*/ 3046 h 2324210"/>
                      <a:gd name="connsiteX5" fmla="*/ 1750029 w 3182083"/>
                      <a:gd name="connsiteY5" fmla="*/ 3046 h 2324210"/>
                      <a:gd name="connsiteX6" fmla="*/ 1771801 w 3182083"/>
                      <a:gd name="connsiteY6" fmla="*/ 155446 h 2324210"/>
                      <a:gd name="connsiteX7" fmla="*/ 2120144 w 3182083"/>
                      <a:gd name="connsiteY7" fmla="*/ 345088 h 2324210"/>
                      <a:gd name="connsiteX8" fmla="*/ 2610001 w 3182083"/>
                      <a:gd name="connsiteY8" fmla="*/ 802676 h 2324210"/>
                      <a:gd name="connsiteX9" fmla="*/ 2882144 w 3182083"/>
                      <a:gd name="connsiteY9" fmla="*/ 1995132 h 2324210"/>
                      <a:gd name="connsiteX10" fmla="*/ 3012772 w 3182083"/>
                      <a:gd name="connsiteY10" fmla="*/ 2299932 h 2324210"/>
                      <a:gd name="connsiteX11" fmla="*/ 367544 w 3182083"/>
                      <a:gd name="connsiteY11" fmla="*/ 2299932 h 2324210"/>
                      <a:gd name="connsiteX12" fmla="*/ 8315 w 3182083"/>
                      <a:gd name="connsiteY12" fmla="*/ 2256389 h 2324210"/>
                      <a:gd name="connsiteX13" fmla="*/ 128058 w 3182083"/>
                      <a:gd name="connsiteY13" fmla="*/ 2158417 h 2324210"/>
                      <a:gd name="connsiteX14" fmla="*/ 280458 w 3182083"/>
                      <a:gd name="connsiteY14" fmla="*/ 1189589 h 2324210"/>
                      <a:gd name="connsiteX15" fmla="*/ 519943 w 3182083"/>
                      <a:gd name="connsiteY15" fmla="*/ 612838 h 2324210"/>
                      <a:gd name="connsiteX16" fmla="*/ 1096887 w 3182083"/>
                      <a:gd name="connsiteY16" fmla="*/ 242532 h 2324210"/>
                      <a:gd name="connsiteX17" fmla="*/ 1281944 w 3182083"/>
                      <a:gd name="connsiteY17" fmla="*/ 122789 h 2324210"/>
                      <a:gd name="connsiteX18" fmla="*/ 1280464 w 3182083"/>
                      <a:gd name="connsiteY18" fmla="*/ 10235 h 2324210"/>
                      <a:gd name="connsiteX19" fmla="*/ 1382702 w 3182083"/>
                      <a:gd name="connsiteY19" fmla="*/ 10739 h 2324210"/>
                      <a:gd name="connsiteX0" fmla="*/ 1382702 w 3182083"/>
                      <a:gd name="connsiteY0" fmla="*/ 10739 h 2324210"/>
                      <a:gd name="connsiteX1" fmla="*/ 1506713 w 3182083"/>
                      <a:gd name="connsiteY1" fmla="*/ 59070 h 2324210"/>
                      <a:gd name="connsiteX2" fmla="*/ 1648227 w 3182083"/>
                      <a:gd name="connsiteY2" fmla="*/ 38895 h 2324210"/>
                      <a:gd name="connsiteX3" fmla="*/ 1750029 w 3182083"/>
                      <a:gd name="connsiteY3" fmla="*/ 3046 h 2324210"/>
                      <a:gd name="connsiteX4" fmla="*/ 1750029 w 3182083"/>
                      <a:gd name="connsiteY4" fmla="*/ 3046 h 2324210"/>
                      <a:gd name="connsiteX5" fmla="*/ 1750029 w 3182083"/>
                      <a:gd name="connsiteY5" fmla="*/ 3046 h 2324210"/>
                      <a:gd name="connsiteX6" fmla="*/ 1771801 w 3182083"/>
                      <a:gd name="connsiteY6" fmla="*/ 155446 h 2324210"/>
                      <a:gd name="connsiteX7" fmla="*/ 2120144 w 3182083"/>
                      <a:gd name="connsiteY7" fmla="*/ 345088 h 2324210"/>
                      <a:gd name="connsiteX8" fmla="*/ 2610001 w 3182083"/>
                      <a:gd name="connsiteY8" fmla="*/ 802676 h 2324210"/>
                      <a:gd name="connsiteX9" fmla="*/ 2882144 w 3182083"/>
                      <a:gd name="connsiteY9" fmla="*/ 1995132 h 2324210"/>
                      <a:gd name="connsiteX10" fmla="*/ 3012772 w 3182083"/>
                      <a:gd name="connsiteY10" fmla="*/ 2299932 h 2324210"/>
                      <a:gd name="connsiteX11" fmla="*/ 367544 w 3182083"/>
                      <a:gd name="connsiteY11" fmla="*/ 2299932 h 2324210"/>
                      <a:gd name="connsiteX12" fmla="*/ 8315 w 3182083"/>
                      <a:gd name="connsiteY12" fmla="*/ 2256389 h 2324210"/>
                      <a:gd name="connsiteX13" fmla="*/ 128058 w 3182083"/>
                      <a:gd name="connsiteY13" fmla="*/ 2158417 h 2324210"/>
                      <a:gd name="connsiteX14" fmla="*/ 280458 w 3182083"/>
                      <a:gd name="connsiteY14" fmla="*/ 1189589 h 2324210"/>
                      <a:gd name="connsiteX15" fmla="*/ 519943 w 3182083"/>
                      <a:gd name="connsiteY15" fmla="*/ 612838 h 2324210"/>
                      <a:gd name="connsiteX16" fmla="*/ 1096887 w 3182083"/>
                      <a:gd name="connsiteY16" fmla="*/ 242532 h 2324210"/>
                      <a:gd name="connsiteX17" fmla="*/ 1281944 w 3182083"/>
                      <a:gd name="connsiteY17" fmla="*/ 122789 h 2324210"/>
                      <a:gd name="connsiteX18" fmla="*/ 1280464 w 3182083"/>
                      <a:gd name="connsiteY18" fmla="*/ 10235 h 2324210"/>
                      <a:gd name="connsiteX19" fmla="*/ 1382702 w 3182083"/>
                      <a:gd name="connsiteY19" fmla="*/ 10739 h 2324210"/>
                      <a:gd name="connsiteX0" fmla="*/ 1382702 w 3182083"/>
                      <a:gd name="connsiteY0" fmla="*/ 47739 h 2361210"/>
                      <a:gd name="connsiteX1" fmla="*/ 1540245 w 3182083"/>
                      <a:gd name="connsiteY1" fmla="*/ 629467 h 2361210"/>
                      <a:gd name="connsiteX2" fmla="*/ 1648227 w 3182083"/>
                      <a:gd name="connsiteY2" fmla="*/ 75895 h 2361210"/>
                      <a:gd name="connsiteX3" fmla="*/ 1750029 w 3182083"/>
                      <a:gd name="connsiteY3" fmla="*/ 40046 h 2361210"/>
                      <a:gd name="connsiteX4" fmla="*/ 1750029 w 3182083"/>
                      <a:gd name="connsiteY4" fmla="*/ 40046 h 2361210"/>
                      <a:gd name="connsiteX5" fmla="*/ 1750029 w 3182083"/>
                      <a:gd name="connsiteY5" fmla="*/ 40046 h 2361210"/>
                      <a:gd name="connsiteX6" fmla="*/ 1771801 w 3182083"/>
                      <a:gd name="connsiteY6" fmla="*/ 192446 h 2361210"/>
                      <a:gd name="connsiteX7" fmla="*/ 2120144 w 3182083"/>
                      <a:gd name="connsiteY7" fmla="*/ 382088 h 2361210"/>
                      <a:gd name="connsiteX8" fmla="*/ 2610001 w 3182083"/>
                      <a:gd name="connsiteY8" fmla="*/ 839676 h 2361210"/>
                      <a:gd name="connsiteX9" fmla="*/ 2882144 w 3182083"/>
                      <a:gd name="connsiteY9" fmla="*/ 2032132 h 2361210"/>
                      <a:gd name="connsiteX10" fmla="*/ 3012772 w 3182083"/>
                      <a:gd name="connsiteY10" fmla="*/ 2336932 h 2361210"/>
                      <a:gd name="connsiteX11" fmla="*/ 367544 w 3182083"/>
                      <a:gd name="connsiteY11" fmla="*/ 2336932 h 2361210"/>
                      <a:gd name="connsiteX12" fmla="*/ 8315 w 3182083"/>
                      <a:gd name="connsiteY12" fmla="*/ 2293389 h 2361210"/>
                      <a:gd name="connsiteX13" fmla="*/ 128058 w 3182083"/>
                      <a:gd name="connsiteY13" fmla="*/ 2195417 h 2361210"/>
                      <a:gd name="connsiteX14" fmla="*/ 280458 w 3182083"/>
                      <a:gd name="connsiteY14" fmla="*/ 1226589 h 2361210"/>
                      <a:gd name="connsiteX15" fmla="*/ 519943 w 3182083"/>
                      <a:gd name="connsiteY15" fmla="*/ 649838 h 2361210"/>
                      <a:gd name="connsiteX16" fmla="*/ 1096887 w 3182083"/>
                      <a:gd name="connsiteY16" fmla="*/ 279532 h 2361210"/>
                      <a:gd name="connsiteX17" fmla="*/ 1281944 w 3182083"/>
                      <a:gd name="connsiteY17" fmla="*/ 159789 h 2361210"/>
                      <a:gd name="connsiteX18" fmla="*/ 1280464 w 3182083"/>
                      <a:gd name="connsiteY18" fmla="*/ 47235 h 2361210"/>
                      <a:gd name="connsiteX19" fmla="*/ 1382702 w 3182083"/>
                      <a:gd name="connsiteY19" fmla="*/ 47739 h 2361210"/>
                      <a:gd name="connsiteX0" fmla="*/ 1382702 w 3182083"/>
                      <a:gd name="connsiteY0" fmla="*/ 323392 h 2338788"/>
                      <a:gd name="connsiteX1" fmla="*/ 1540245 w 3182083"/>
                      <a:gd name="connsiteY1" fmla="*/ 607045 h 2338788"/>
                      <a:gd name="connsiteX2" fmla="*/ 1648227 w 3182083"/>
                      <a:gd name="connsiteY2" fmla="*/ 53473 h 2338788"/>
                      <a:gd name="connsiteX3" fmla="*/ 1750029 w 3182083"/>
                      <a:gd name="connsiteY3" fmla="*/ 17624 h 2338788"/>
                      <a:gd name="connsiteX4" fmla="*/ 1750029 w 3182083"/>
                      <a:gd name="connsiteY4" fmla="*/ 17624 h 2338788"/>
                      <a:gd name="connsiteX5" fmla="*/ 1750029 w 3182083"/>
                      <a:gd name="connsiteY5" fmla="*/ 17624 h 2338788"/>
                      <a:gd name="connsiteX6" fmla="*/ 1771801 w 3182083"/>
                      <a:gd name="connsiteY6" fmla="*/ 170024 h 2338788"/>
                      <a:gd name="connsiteX7" fmla="*/ 2120144 w 3182083"/>
                      <a:gd name="connsiteY7" fmla="*/ 359666 h 2338788"/>
                      <a:gd name="connsiteX8" fmla="*/ 2610001 w 3182083"/>
                      <a:gd name="connsiteY8" fmla="*/ 817254 h 2338788"/>
                      <a:gd name="connsiteX9" fmla="*/ 2882144 w 3182083"/>
                      <a:gd name="connsiteY9" fmla="*/ 2009710 h 2338788"/>
                      <a:gd name="connsiteX10" fmla="*/ 3012772 w 3182083"/>
                      <a:gd name="connsiteY10" fmla="*/ 2314510 h 2338788"/>
                      <a:gd name="connsiteX11" fmla="*/ 367544 w 3182083"/>
                      <a:gd name="connsiteY11" fmla="*/ 2314510 h 2338788"/>
                      <a:gd name="connsiteX12" fmla="*/ 8315 w 3182083"/>
                      <a:gd name="connsiteY12" fmla="*/ 2270967 h 2338788"/>
                      <a:gd name="connsiteX13" fmla="*/ 128058 w 3182083"/>
                      <a:gd name="connsiteY13" fmla="*/ 2172995 h 2338788"/>
                      <a:gd name="connsiteX14" fmla="*/ 280458 w 3182083"/>
                      <a:gd name="connsiteY14" fmla="*/ 1204167 h 2338788"/>
                      <a:gd name="connsiteX15" fmla="*/ 519943 w 3182083"/>
                      <a:gd name="connsiteY15" fmla="*/ 627416 h 2338788"/>
                      <a:gd name="connsiteX16" fmla="*/ 1096887 w 3182083"/>
                      <a:gd name="connsiteY16" fmla="*/ 257110 h 2338788"/>
                      <a:gd name="connsiteX17" fmla="*/ 1281944 w 3182083"/>
                      <a:gd name="connsiteY17" fmla="*/ 137367 h 2338788"/>
                      <a:gd name="connsiteX18" fmla="*/ 1280464 w 3182083"/>
                      <a:gd name="connsiteY18" fmla="*/ 24813 h 2338788"/>
                      <a:gd name="connsiteX19" fmla="*/ 1382702 w 3182083"/>
                      <a:gd name="connsiteY19" fmla="*/ 323392 h 2338788"/>
                      <a:gd name="connsiteX0" fmla="*/ 1382702 w 3182083"/>
                      <a:gd name="connsiteY0" fmla="*/ 305768 h 2321164"/>
                      <a:gd name="connsiteX1" fmla="*/ 1540245 w 3182083"/>
                      <a:gd name="connsiteY1" fmla="*/ 589421 h 2321164"/>
                      <a:gd name="connsiteX2" fmla="*/ 1648227 w 3182083"/>
                      <a:gd name="connsiteY2" fmla="*/ 271171 h 2321164"/>
                      <a:gd name="connsiteX3" fmla="*/ 1750029 w 3182083"/>
                      <a:gd name="connsiteY3" fmla="*/ 0 h 2321164"/>
                      <a:gd name="connsiteX4" fmla="*/ 1750029 w 3182083"/>
                      <a:gd name="connsiteY4" fmla="*/ 0 h 2321164"/>
                      <a:gd name="connsiteX5" fmla="*/ 1750029 w 3182083"/>
                      <a:gd name="connsiteY5" fmla="*/ 0 h 2321164"/>
                      <a:gd name="connsiteX6" fmla="*/ 1771801 w 3182083"/>
                      <a:gd name="connsiteY6" fmla="*/ 152400 h 2321164"/>
                      <a:gd name="connsiteX7" fmla="*/ 2120144 w 3182083"/>
                      <a:gd name="connsiteY7" fmla="*/ 342042 h 2321164"/>
                      <a:gd name="connsiteX8" fmla="*/ 2610001 w 3182083"/>
                      <a:gd name="connsiteY8" fmla="*/ 799630 h 2321164"/>
                      <a:gd name="connsiteX9" fmla="*/ 2882144 w 3182083"/>
                      <a:gd name="connsiteY9" fmla="*/ 1992086 h 2321164"/>
                      <a:gd name="connsiteX10" fmla="*/ 3012772 w 3182083"/>
                      <a:gd name="connsiteY10" fmla="*/ 2296886 h 2321164"/>
                      <a:gd name="connsiteX11" fmla="*/ 367544 w 3182083"/>
                      <a:gd name="connsiteY11" fmla="*/ 2296886 h 2321164"/>
                      <a:gd name="connsiteX12" fmla="*/ 8315 w 3182083"/>
                      <a:gd name="connsiteY12" fmla="*/ 2253343 h 2321164"/>
                      <a:gd name="connsiteX13" fmla="*/ 128058 w 3182083"/>
                      <a:gd name="connsiteY13" fmla="*/ 2155371 h 2321164"/>
                      <a:gd name="connsiteX14" fmla="*/ 280458 w 3182083"/>
                      <a:gd name="connsiteY14" fmla="*/ 1186543 h 2321164"/>
                      <a:gd name="connsiteX15" fmla="*/ 519943 w 3182083"/>
                      <a:gd name="connsiteY15" fmla="*/ 609792 h 2321164"/>
                      <a:gd name="connsiteX16" fmla="*/ 1096887 w 3182083"/>
                      <a:gd name="connsiteY16" fmla="*/ 239486 h 2321164"/>
                      <a:gd name="connsiteX17" fmla="*/ 1281944 w 3182083"/>
                      <a:gd name="connsiteY17" fmla="*/ 119743 h 2321164"/>
                      <a:gd name="connsiteX18" fmla="*/ 1280464 w 3182083"/>
                      <a:gd name="connsiteY18" fmla="*/ 7189 h 2321164"/>
                      <a:gd name="connsiteX19" fmla="*/ 1382702 w 3182083"/>
                      <a:gd name="connsiteY19" fmla="*/ 305768 h 2321164"/>
                      <a:gd name="connsiteX0" fmla="*/ 1382702 w 2907283"/>
                      <a:gd name="connsiteY0" fmla="*/ 305768 h 2346575"/>
                      <a:gd name="connsiteX1" fmla="*/ 1540245 w 2907283"/>
                      <a:gd name="connsiteY1" fmla="*/ 589421 h 2346575"/>
                      <a:gd name="connsiteX2" fmla="*/ 1648227 w 2907283"/>
                      <a:gd name="connsiteY2" fmla="*/ 271171 h 2346575"/>
                      <a:gd name="connsiteX3" fmla="*/ 1750029 w 2907283"/>
                      <a:gd name="connsiteY3" fmla="*/ 0 h 2346575"/>
                      <a:gd name="connsiteX4" fmla="*/ 1750029 w 2907283"/>
                      <a:gd name="connsiteY4" fmla="*/ 0 h 2346575"/>
                      <a:gd name="connsiteX5" fmla="*/ 1750029 w 2907283"/>
                      <a:gd name="connsiteY5" fmla="*/ 0 h 2346575"/>
                      <a:gd name="connsiteX6" fmla="*/ 1771801 w 2907283"/>
                      <a:gd name="connsiteY6" fmla="*/ 152400 h 2346575"/>
                      <a:gd name="connsiteX7" fmla="*/ 2120144 w 2907283"/>
                      <a:gd name="connsiteY7" fmla="*/ 342042 h 2346575"/>
                      <a:gd name="connsiteX8" fmla="*/ 2610001 w 2907283"/>
                      <a:gd name="connsiteY8" fmla="*/ 799630 h 2346575"/>
                      <a:gd name="connsiteX9" fmla="*/ 2882144 w 2907283"/>
                      <a:gd name="connsiteY9" fmla="*/ 1992086 h 2346575"/>
                      <a:gd name="connsiteX10" fmla="*/ 2610383 w 2907283"/>
                      <a:gd name="connsiteY10" fmla="*/ 2328263 h 2346575"/>
                      <a:gd name="connsiteX11" fmla="*/ 367544 w 2907283"/>
                      <a:gd name="connsiteY11" fmla="*/ 2296886 h 2346575"/>
                      <a:gd name="connsiteX12" fmla="*/ 8315 w 2907283"/>
                      <a:gd name="connsiteY12" fmla="*/ 2253343 h 2346575"/>
                      <a:gd name="connsiteX13" fmla="*/ 128058 w 2907283"/>
                      <a:gd name="connsiteY13" fmla="*/ 2155371 h 2346575"/>
                      <a:gd name="connsiteX14" fmla="*/ 280458 w 2907283"/>
                      <a:gd name="connsiteY14" fmla="*/ 1186543 h 2346575"/>
                      <a:gd name="connsiteX15" fmla="*/ 519943 w 2907283"/>
                      <a:gd name="connsiteY15" fmla="*/ 609792 h 2346575"/>
                      <a:gd name="connsiteX16" fmla="*/ 1096887 w 2907283"/>
                      <a:gd name="connsiteY16" fmla="*/ 239486 h 2346575"/>
                      <a:gd name="connsiteX17" fmla="*/ 1281944 w 2907283"/>
                      <a:gd name="connsiteY17" fmla="*/ 119743 h 2346575"/>
                      <a:gd name="connsiteX18" fmla="*/ 1280464 w 2907283"/>
                      <a:gd name="connsiteY18" fmla="*/ 7189 h 2346575"/>
                      <a:gd name="connsiteX19" fmla="*/ 1382702 w 2907283"/>
                      <a:gd name="connsiteY19" fmla="*/ 305768 h 2346575"/>
                      <a:gd name="connsiteX0" fmla="*/ 1254797 w 2779378"/>
                      <a:gd name="connsiteY0" fmla="*/ 305768 h 2346185"/>
                      <a:gd name="connsiteX1" fmla="*/ 1412340 w 2779378"/>
                      <a:gd name="connsiteY1" fmla="*/ 589421 h 2346185"/>
                      <a:gd name="connsiteX2" fmla="*/ 1520322 w 2779378"/>
                      <a:gd name="connsiteY2" fmla="*/ 271171 h 2346185"/>
                      <a:gd name="connsiteX3" fmla="*/ 1622124 w 2779378"/>
                      <a:gd name="connsiteY3" fmla="*/ 0 h 2346185"/>
                      <a:gd name="connsiteX4" fmla="*/ 1622124 w 2779378"/>
                      <a:gd name="connsiteY4" fmla="*/ 0 h 2346185"/>
                      <a:gd name="connsiteX5" fmla="*/ 1622124 w 2779378"/>
                      <a:gd name="connsiteY5" fmla="*/ 0 h 2346185"/>
                      <a:gd name="connsiteX6" fmla="*/ 1643896 w 2779378"/>
                      <a:gd name="connsiteY6" fmla="*/ 152400 h 2346185"/>
                      <a:gd name="connsiteX7" fmla="*/ 1992239 w 2779378"/>
                      <a:gd name="connsiteY7" fmla="*/ 342042 h 2346185"/>
                      <a:gd name="connsiteX8" fmla="*/ 2482096 w 2779378"/>
                      <a:gd name="connsiteY8" fmla="*/ 799630 h 2346185"/>
                      <a:gd name="connsiteX9" fmla="*/ 2754239 w 2779378"/>
                      <a:gd name="connsiteY9" fmla="*/ 1992086 h 2346185"/>
                      <a:gd name="connsiteX10" fmla="*/ 2482478 w 2779378"/>
                      <a:gd name="connsiteY10" fmla="*/ 2328263 h 2346185"/>
                      <a:gd name="connsiteX11" fmla="*/ 239639 w 2779378"/>
                      <a:gd name="connsiteY11" fmla="*/ 2296886 h 2346185"/>
                      <a:gd name="connsiteX12" fmla="*/ 126315 w 2779378"/>
                      <a:gd name="connsiteY12" fmla="*/ 2269030 h 2346185"/>
                      <a:gd name="connsiteX13" fmla="*/ 153 w 2779378"/>
                      <a:gd name="connsiteY13" fmla="*/ 2155371 h 2346185"/>
                      <a:gd name="connsiteX14" fmla="*/ 152553 w 2779378"/>
                      <a:gd name="connsiteY14" fmla="*/ 1186543 h 2346185"/>
                      <a:gd name="connsiteX15" fmla="*/ 392038 w 2779378"/>
                      <a:gd name="connsiteY15" fmla="*/ 609792 h 2346185"/>
                      <a:gd name="connsiteX16" fmla="*/ 968982 w 2779378"/>
                      <a:gd name="connsiteY16" fmla="*/ 239486 h 2346185"/>
                      <a:gd name="connsiteX17" fmla="*/ 1154039 w 2779378"/>
                      <a:gd name="connsiteY17" fmla="*/ 119743 h 2346185"/>
                      <a:gd name="connsiteX18" fmla="*/ 1152559 w 2779378"/>
                      <a:gd name="connsiteY18" fmla="*/ 7189 h 2346185"/>
                      <a:gd name="connsiteX19" fmla="*/ 1254797 w 2779378"/>
                      <a:gd name="connsiteY19" fmla="*/ 305768 h 2346185"/>
                      <a:gd name="connsiteX0" fmla="*/ 1254797 w 2639777"/>
                      <a:gd name="connsiteY0" fmla="*/ 305768 h 2374299"/>
                      <a:gd name="connsiteX1" fmla="*/ 1412340 w 2639777"/>
                      <a:gd name="connsiteY1" fmla="*/ 589421 h 2374299"/>
                      <a:gd name="connsiteX2" fmla="*/ 1520322 w 2639777"/>
                      <a:gd name="connsiteY2" fmla="*/ 271171 h 2374299"/>
                      <a:gd name="connsiteX3" fmla="*/ 1622124 w 2639777"/>
                      <a:gd name="connsiteY3" fmla="*/ 0 h 2374299"/>
                      <a:gd name="connsiteX4" fmla="*/ 1622124 w 2639777"/>
                      <a:gd name="connsiteY4" fmla="*/ 0 h 2374299"/>
                      <a:gd name="connsiteX5" fmla="*/ 1622124 w 2639777"/>
                      <a:gd name="connsiteY5" fmla="*/ 0 h 2374299"/>
                      <a:gd name="connsiteX6" fmla="*/ 1643896 w 2639777"/>
                      <a:gd name="connsiteY6" fmla="*/ 152400 h 2374299"/>
                      <a:gd name="connsiteX7" fmla="*/ 1992239 w 2639777"/>
                      <a:gd name="connsiteY7" fmla="*/ 342042 h 2374299"/>
                      <a:gd name="connsiteX8" fmla="*/ 2482096 w 2639777"/>
                      <a:gd name="connsiteY8" fmla="*/ 799630 h 2374299"/>
                      <a:gd name="connsiteX9" fmla="*/ 2455064 w 2639777"/>
                      <a:gd name="connsiteY9" fmla="*/ 1603966 h 2374299"/>
                      <a:gd name="connsiteX10" fmla="*/ 2482478 w 2639777"/>
                      <a:gd name="connsiteY10" fmla="*/ 2328263 h 2374299"/>
                      <a:gd name="connsiteX11" fmla="*/ 239639 w 2639777"/>
                      <a:gd name="connsiteY11" fmla="*/ 2296886 h 2374299"/>
                      <a:gd name="connsiteX12" fmla="*/ 126315 w 2639777"/>
                      <a:gd name="connsiteY12" fmla="*/ 2269030 h 2374299"/>
                      <a:gd name="connsiteX13" fmla="*/ 153 w 2639777"/>
                      <a:gd name="connsiteY13" fmla="*/ 2155371 h 2374299"/>
                      <a:gd name="connsiteX14" fmla="*/ 152553 w 2639777"/>
                      <a:gd name="connsiteY14" fmla="*/ 1186543 h 2374299"/>
                      <a:gd name="connsiteX15" fmla="*/ 392038 w 2639777"/>
                      <a:gd name="connsiteY15" fmla="*/ 609792 h 2374299"/>
                      <a:gd name="connsiteX16" fmla="*/ 968982 w 2639777"/>
                      <a:gd name="connsiteY16" fmla="*/ 239486 h 2374299"/>
                      <a:gd name="connsiteX17" fmla="*/ 1154039 w 2639777"/>
                      <a:gd name="connsiteY17" fmla="*/ 119743 h 2374299"/>
                      <a:gd name="connsiteX18" fmla="*/ 1152559 w 2639777"/>
                      <a:gd name="connsiteY18" fmla="*/ 7189 h 2374299"/>
                      <a:gd name="connsiteX19" fmla="*/ 1254797 w 2639777"/>
                      <a:gd name="connsiteY19" fmla="*/ 305768 h 2374299"/>
                      <a:gd name="connsiteX0" fmla="*/ 1254797 w 2647248"/>
                      <a:gd name="connsiteY0" fmla="*/ 305768 h 2374299"/>
                      <a:gd name="connsiteX1" fmla="*/ 1412340 w 2647248"/>
                      <a:gd name="connsiteY1" fmla="*/ 589421 h 2374299"/>
                      <a:gd name="connsiteX2" fmla="*/ 1520322 w 2647248"/>
                      <a:gd name="connsiteY2" fmla="*/ 271171 h 2374299"/>
                      <a:gd name="connsiteX3" fmla="*/ 1622124 w 2647248"/>
                      <a:gd name="connsiteY3" fmla="*/ 0 h 2374299"/>
                      <a:gd name="connsiteX4" fmla="*/ 1622124 w 2647248"/>
                      <a:gd name="connsiteY4" fmla="*/ 0 h 2374299"/>
                      <a:gd name="connsiteX5" fmla="*/ 1622124 w 2647248"/>
                      <a:gd name="connsiteY5" fmla="*/ 0 h 2374299"/>
                      <a:gd name="connsiteX6" fmla="*/ 1643896 w 2647248"/>
                      <a:gd name="connsiteY6" fmla="*/ 152400 h 2374299"/>
                      <a:gd name="connsiteX7" fmla="*/ 1992239 w 2647248"/>
                      <a:gd name="connsiteY7" fmla="*/ 342042 h 2374299"/>
                      <a:gd name="connsiteX8" fmla="*/ 2272673 w 2647248"/>
                      <a:gd name="connsiteY8" fmla="*/ 654086 h 2374299"/>
                      <a:gd name="connsiteX9" fmla="*/ 2455064 w 2647248"/>
                      <a:gd name="connsiteY9" fmla="*/ 1603966 h 2374299"/>
                      <a:gd name="connsiteX10" fmla="*/ 2482478 w 2647248"/>
                      <a:gd name="connsiteY10" fmla="*/ 2328263 h 2374299"/>
                      <a:gd name="connsiteX11" fmla="*/ 239639 w 2647248"/>
                      <a:gd name="connsiteY11" fmla="*/ 2296886 h 2374299"/>
                      <a:gd name="connsiteX12" fmla="*/ 126315 w 2647248"/>
                      <a:gd name="connsiteY12" fmla="*/ 2269030 h 2374299"/>
                      <a:gd name="connsiteX13" fmla="*/ 153 w 2647248"/>
                      <a:gd name="connsiteY13" fmla="*/ 2155371 h 2374299"/>
                      <a:gd name="connsiteX14" fmla="*/ 152553 w 2647248"/>
                      <a:gd name="connsiteY14" fmla="*/ 1186543 h 2374299"/>
                      <a:gd name="connsiteX15" fmla="*/ 392038 w 2647248"/>
                      <a:gd name="connsiteY15" fmla="*/ 609792 h 2374299"/>
                      <a:gd name="connsiteX16" fmla="*/ 968982 w 2647248"/>
                      <a:gd name="connsiteY16" fmla="*/ 239486 h 2374299"/>
                      <a:gd name="connsiteX17" fmla="*/ 1154039 w 2647248"/>
                      <a:gd name="connsiteY17" fmla="*/ 119743 h 2374299"/>
                      <a:gd name="connsiteX18" fmla="*/ 1152559 w 2647248"/>
                      <a:gd name="connsiteY18" fmla="*/ 7189 h 2374299"/>
                      <a:gd name="connsiteX19" fmla="*/ 1254797 w 2647248"/>
                      <a:gd name="connsiteY19" fmla="*/ 305768 h 2374299"/>
                      <a:gd name="connsiteX0" fmla="*/ 1254797 w 2458173"/>
                      <a:gd name="connsiteY0" fmla="*/ 305768 h 2305357"/>
                      <a:gd name="connsiteX1" fmla="*/ 1412340 w 2458173"/>
                      <a:gd name="connsiteY1" fmla="*/ 589421 h 2305357"/>
                      <a:gd name="connsiteX2" fmla="*/ 1520322 w 2458173"/>
                      <a:gd name="connsiteY2" fmla="*/ 271171 h 2305357"/>
                      <a:gd name="connsiteX3" fmla="*/ 1622124 w 2458173"/>
                      <a:gd name="connsiteY3" fmla="*/ 0 h 2305357"/>
                      <a:gd name="connsiteX4" fmla="*/ 1622124 w 2458173"/>
                      <a:gd name="connsiteY4" fmla="*/ 0 h 2305357"/>
                      <a:gd name="connsiteX5" fmla="*/ 1622124 w 2458173"/>
                      <a:gd name="connsiteY5" fmla="*/ 0 h 2305357"/>
                      <a:gd name="connsiteX6" fmla="*/ 1643896 w 2458173"/>
                      <a:gd name="connsiteY6" fmla="*/ 152400 h 2305357"/>
                      <a:gd name="connsiteX7" fmla="*/ 1992239 w 2458173"/>
                      <a:gd name="connsiteY7" fmla="*/ 342042 h 2305357"/>
                      <a:gd name="connsiteX8" fmla="*/ 2272673 w 2458173"/>
                      <a:gd name="connsiteY8" fmla="*/ 654086 h 2305357"/>
                      <a:gd name="connsiteX9" fmla="*/ 2455064 w 2458173"/>
                      <a:gd name="connsiteY9" fmla="*/ 1603966 h 2305357"/>
                      <a:gd name="connsiteX10" fmla="*/ 2123467 w 2458173"/>
                      <a:gd name="connsiteY10" fmla="*/ 2134203 h 2305357"/>
                      <a:gd name="connsiteX11" fmla="*/ 239639 w 2458173"/>
                      <a:gd name="connsiteY11" fmla="*/ 2296886 h 2305357"/>
                      <a:gd name="connsiteX12" fmla="*/ 126315 w 2458173"/>
                      <a:gd name="connsiteY12" fmla="*/ 2269030 h 2305357"/>
                      <a:gd name="connsiteX13" fmla="*/ 153 w 2458173"/>
                      <a:gd name="connsiteY13" fmla="*/ 2155371 h 2305357"/>
                      <a:gd name="connsiteX14" fmla="*/ 152553 w 2458173"/>
                      <a:gd name="connsiteY14" fmla="*/ 1186543 h 2305357"/>
                      <a:gd name="connsiteX15" fmla="*/ 392038 w 2458173"/>
                      <a:gd name="connsiteY15" fmla="*/ 609792 h 2305357"/>
                      <a:gd name="connsiteX16" fmla="*/ 968982 w 2458173"/>
                      <a:gd name="connsiteY16" fmla="*/ 239486 h 2305357"/>
                      <a:gd name="connsiteX17" fmla="*/ 1154039 w 2458173"/>
                      <a:gd name="connsiteY17" fmla="*/ 119743 h 2305357"/>
                      <a:gd name="connsiteX18" fmla="*/ 1152559 w 2458173"/>
                      <a:gd name="connsiteY18" fmla="*/ 7189 h 2305357"/>
                      <a:gd name="connsiteX19" fmla="*/ 1254797 w 2458173"/>
                      <a:gd name="connsiteY19" fmla="*/ 305768 h 2305357"/>
                      <a:gd name="connsiteX0" fmla="*/ 1255177 w 2458553"/>
                      <a:gd name="connsiteY0" fmla="*/ 305768 h 2275651"/>
                      <a:gd name="connsiteX1" fmla="*/ 1412720 w 2458553"/>
                      <a:gd name="connsiteY1" fmla="*/ 589421 h 2275651"/>
                      <a:gd name="connsiteX2" fmla="*/ 1520702 w 2458553"/>
                      <a:gd name="connsiteY2" fmla="*/ 271171 h 2275651"/>
                      <a:gd name="connsiteX3" fmla="*/ 1622504 w 2458553"/>
                      <a:gd name="connsiteY3" fmla="*/ 0 h 2275651"/>
                      <a:gd name="connsiteX4" fmla="*/ 1622504 w 2458553"/>
                      <a:gd name="connsiteY4" fmla="*/ 0 h 2275651"/>
                      <a:gd name="connsiteX5" fmla="*/ 1622504 w 2458553"/>
                      <a:gd name="connsiteY5" fmla="*/ 0 h 2275651"/>
                      <a:gd name="connsiteX6" fmla="*/ 1644276 w 2458553"/>
                      <a:gd name="connsiteY6" fmla="*/ 152400 h 2275651"/>
                      <a:gd name="connsiteX7" fmla="*/ 1992619 w 2458553"/>
                      <a:gd name="connsiteY7" fmla="*/ 342042 h 2275651"/>
                      <a:gd name="connsiteX8" fmla="*/ 2273053 w 2458553"/>
                      <a:gd name="connsiteY8" fmla="*/ 654086 h 2275651"/>
                      <a:gd name="connsiteX9" fmla="*/ 2455444 w 2458553"/>
                      <a:gd name="connsiteY9" fmla="*/ 1603966 h 2275651"/>
                      <a:gd name="connsiteX10" fmla="*/ 2123847 w 2458553"/>
                      <a:gd name="connsiteY10" fmla="*/ 2134203 h 2275651"/>
                      <a:gd name="connsiteX11" fmla="*/ 658865 w 2458553"/>
                      <a:gd name="connsiteY11" fmla="*/ 2248370 h 2275651"/>
                      <a:gd name="connsiteX12" fmla="*/ 126695 w 2458553"/>
                      <a:gd name="connsiteY12" fmla="*/ 2269030 h 2275651"/>
                      <a:gd name="connsiteX13" fmla="*/ 533 w 2458553"/>
                      <a:gd name="connsiteY13" fmla="*/ 2155371 h 2275651"/>
                      <a:gd name="connsiteX14" fmla="*/ 152933 w 2458553"/>
                      <a:gd name="connsiteY14" fmla="*/ 1186543 h 2275651"/>
                      <a:gd name="connsiteX15" fmla="*/ 392418 w 2458553"/>
                      <a:gd name="connsiteY15" fmla="*/ 609792 h 2275651"/>
                      <a:gd name="connsiteX16" fmla="*/ 969362 w 2458553"/>
                      <a:gd name="connsiteY16" fmla="*/ 239486 h 2275651"/>
                      <a:gd name="connsiteX17" fmla="*/ 1154419 w 2458553"/>
                      <a:gd name="connsiteY17" fmla="*/ 119743 h 2275651"/>
                      <a:gd name="connsiteX18" fmla="*/ 1152939 w 2458553"/>
                      <a:gd name="connsiteY18" fmla="*/ 7189 h 2275651"/>
                      <a:gd name="connsiteX19" fmla="*/ 1255177 w 2458553"/>
                      <a:gd name="connsiteY19" fmla="*/ 305768 h 2275651"/>
                      <a:gd name="connsiteX0" fmla="*/ 1270618 w 2473994"/>
                      <a:gd name="connsiteY0" fmla="*/ 305768 h 2265153"/>
                      <a:gd name="connsiteX1" fmla="*/ 1428161 w 2473994"/>
                      <a:gd name="connsiteY1" fmla="*/ 589421 h 2265153"/>
                      <a:gd name="connsiteX2" fmla="*/ 1536143 w 2473994"/>
                      <a:gd name="connsiteY2" fmla="*/ 271171 h 2265153"/>
                      <a:gd name="connsiteX3" fmla="*/ 1637945 w 2473994"/>
                      <a:gd name="connsiteY3" fmla="*/ 0 h 2265153"/>
                      <a:gd name="connsiteX4" fmla="*/ 1637945 w 2473994"/>
                      <a:gd name="connsiteY4" fmla="*/ 0 h 2265153"/>
                      <a:gd name="connsiteX5" fmla="*/ 1637945 w 2473994"/>
                      <a:gd name="connsiteY5" fmla="*/ 0 h 2265153"/>
                      <a:gd name="connsiteX6" fmla="*/ 1659717 w 2473994"/>
                      <a:gd name="connsiteY6" fmla="*/ 152400 h 2265153"/>
                      <a:gd name="connsiteX7" fmla="*/ 2008060 w 2473994"/>
                      <a:gd name="connsiteY7" fmla="*/ 342042 h 2265153"/>
                      <a:gd name="connsiteX8" fmla="*/ 2288494 w 2473994"/>
                      <a:gd name="connsiteY8" fmla="*/ 654086 h 2265153"/>
                      <a:gd name="connsiteX9" fmla="*/ 2470885 w 2473994"/>
                      <a:gd name="connsiteY9" fmla="*/ 1603966 h 2265153"/>
                      <a:gd name="connsiteX10" fmla="*/ 2139288 w 2473994"/>
                      <a:gd name="connsiteY10" fmla="*/ 2134203 h 2265153"/>
                      <a:gd name="connsiteX11" fmla="*/ 674306 w 2473994"/>
                      <a:gd name="connsiteY11" fmla="*/ 2248370 h 2265153"/>
                      <a:gd name="connsiteX12" fmla="*/ 560982 w 2473994"/>
                      <a:gd name="connsiteY12" fmla="*/ 1856654 h 2265153"/>
                      <a:gd name="connsiteX13" fmla="*/ 15974 w 2473994"/>
                      <a:gd name="connsiteY13" fmla="*/ 2155371 h 2265153"/>
                      <a:gd name="connsiteX14" fmla="*/ 168374 w 2473994"/>
                      <a:gd name="connsiteY14" fmla="*/ 1186543 h 2265153"/>
                      <a:gd name="connsiteX15" fmla="*/ 407859 w 2473994"/>
                      <a:gd name="connsiteY15" fmla="*/ 609792 h 2265153"/>
                      <a:gd name="connsiteX16" fmla="*/ 984803 w 2473994"/>
                      <a:gd name="connsiteY16" fmla="*/ 239486 h 2265153"/>
                      <a:gd name="connsiteX17" fmla="*/ 1169860 w 2473994"/>
                      <a:gd name="connsiteY17" fmla="*/ 119743 h 2265153"/>
                      <a:gd name="connsiteX18" fmla="*/ 1168380 w 2473994"/>
                      <a:gd name="connsiteY18" fmla="*/ 7189 h 2265153"/>
                      <a:gd name="connsiteX19" fmla="*/ 1270618 w 2473994"/>
                      <a:gd name="connsiteY19" fmla="*/ 305768 h 2265153"/>
                      <a:gd name="connsiteX0" fmla="*/ 1102559 w 2305935"/>
                      <a:gd name="connsiteY0" fmla="*/ 305768 h 2265153"/>
                      <a:gd name="connsiteX1" fmla="*/ 1260102 w 2305935"/>
                      <a:gd name="connsiteY1" fmla="*/ 589421 h 2265153"/>
                      <a:gd name="connsiteX2" fmla="*/ 1368084 w 2305935"/>
                      <a:gd name="connsiteY2" fmla="*/ 271171 h 2265153"/>
                      <a:gd name="connsiteX3" fmla="*/ 1469886 w 2305935"/>
                      <a:gd name="connsiteY3" fmla="*/ 0 h 2265153"/>
                      <a:gd name="connsiteX4" fmla="*/ 1469886 w 2305935"/>
                      <a:gd name="connsiteY4" fmla="*/ 0 h 2265153"/>
                      <a:gd name="connsiteX5" fmla="*/ 1469886 w 2305935"/>
                      <a:gd name="connsiteY5" fmla="*/ 0 h 2265153"/>
                      <a:gd name="connsiteX6" fmla="*/ 1491658 w 2305935"/>
                      <a:gd name="connsiteY6" fmla="*/ 152400 h 2265153"/>
                      <a:gd name="connsiteX7" fmla="*/ 1840001 w 2305935"/>
                      <a:gd name="connsiteY7" fmla="*/ 342042 h 2265153"/>
                      <a:gd name="connsiteX8" fmla="*/ 2120435 w 2305935"/>
                      <a:gd name="connsiteY8" fmla="*/ 654086 h 2265153"/>
                      <a:gd name="connsiteX9" fmla="*/ 2302826 w 2305935"/>
                      <a:gd name="connsiteY9" fmla="*/ 1603966 h 2265153"/>
                      <a:gd name="connsiteX10" fmla="*/ 1971229 w 2305935"/>
                      <a:gd name="connsiteY10" fmla="*/ 2134203 h 2265153"/>
                      <a:gd name="connsiteX11" fmla="*/ 506247 w 2305935"/>
                      <a:gd name="connsiteY11" fmla="*/ 2248370 h 2265153"/>
                      <a:gd name="connsiteX12" fmla="*/ 392923 w 2305935"/>
                      <a:gd name="connsiteY12" fmla="*/ 1856654 h 2265153"/>
                      <a:gd name="connsiteX13" fmla="*/ 281721 w 2305935"/>
                      <a:gd name="connsiteY13" fmla="*/ 1548936 h 2265153"/>
                      <a:gd name="connsiteX14" fmla="*/ 315 w 2305935"/>
                      <a:gd name="connsiteY14" fmla="*/ 1186543 h 2265153"/>
                      <a:gd name="connsiteX15" fmla="*/ 239800 w 2305935"/>
                      <a:gd name="connsiteY15" fmla="*/ 609792 h 2265153"/>
                      <a:gd name="connsiteX16" fmla="*/ 816744 w 2305935"/>
                      <a:gd name="connsiteY16" fmla="*/ 239486 h 2265153"/>
                      <a:gd name="connsiteX17" fmla="*/ 1001801 w 2305935"/>
                      <a:gd name="connsiteY17" fmla="*/ 119743 h 2265153"/>
                      <a:gd name="connsiteX18" fmla="*/ 1000321 w 2305935"/>
                      <a:gd name="connsiteY18" fmla="*/ 7189 h 2265153"/>
                      <a:gd name="connsiteX19" fmla="*/ 1102559 w 2305935"/>
                      <a:gd name="connsiteY19" fmla="*/ 305768 h 2265153"/>
                      <a:gd name="connsiteX0" fmla="*/ 887926 w 2091302"/>
                      <a:gd name="connsiteY0" fmla="*/ 305768 h 2265153"/>
                      <a:gd name="connsiteX1" fmla="*/ 1045469 w 2091302"/>
                      <a:gd name="connsiteY1" fmla="*/ 589421 h 2265153"/>
                      <a:gd name="connsiteX2" fmla="*/ 1153451 w 2091302"/>
                      <a:gd name="connsiteY2" fmla="*/ 271171 h 2265153"/>
                      <a:gd name="connsiteX3" fmla="*/ 1255253 w 2091302"/>
                      <a:gd name="connsiteY3" fmla="*/ 0 h 2265153"/>
                      <a:gd name="connsiteX4" fmla="*/ 1255253 w 2091302"/>
                      <a:gd name="connsiteY4" fmla="*/ 0 h 2265153"/>
                      <a:gd name="connsiteX5" fmla="*/ 1255253 w 2091302"/>
                      <a:gd name="connsiteY5" fmla="*/ 0 h 2265153"/>
                      <a:gd name="connsiteX6" fmla="*/ 1277025 w 2091302"/>
                      <a:gd name="connsiteY6" fmla="*/ 152400 h 2265153"/>
                      <a:gd name="connsiteX7" fmla="*/ 1625368 w 2091302"/>
                      <a:gd name="connsiteY7" fmla="*/ 342042 h 2265153"/>
                      <a:gd name="connsiteX8" fmla="*/ 1905802 w 2091302"/>
                      <a:gd name="connsiteY8" fmla="*/ 654086 h 2265153"/>
                      <a:gd name="connsiteX9" fmla="*/ 2088193 w 2091302"/>
                      <a:gd name="connsiteY9" fmla="*/ 1603966 h 2265153"/>
                      <a:gd name="connsiteX10" fmla="*/ 1756596 w 2091302"/>
                      <a:gd name="connsiteY10" fmla="*/ 2134203 h 2265153"/>
                      <a:gd name="connsiteX11" fmla="*/ 291614 w 2091302"/>
                      <a:gd name="connsiteY11" fmla="*/ 2248370 h 2265153"/>
                      <a:gd name="connsiteX12" fmla="*/ 178290 w 2091302"/>
                      <a:gd name="connsiteY12" fmla="*/ 1856654 h 2265153"/>
                      <a:gd name="connsiteX13" fmla="*/ 67088 w 2091302"/>
                      <a:gd name="connsiteY13" fmla="*/ 1548936 h 2265153"/>
                      <a:gd name="connsiteX14" fmla="*/ 99816 w 2091302"/>
                      <a:gd name="connsiteY14" fmla="*/ 1016742 h 2265153"/>
                      <a:gd name="connsiteX15" fmla="*/ 25167 w 2091302"/>
                      <a:gd name="connsiteY15" fmla="*/ 609792 h 2265153"/>
                      <a:gd name="connsiteX16" fmla="*/ 602111 w 2091302"/>
                      <a:gd name="connsiteY16" fmla="*/ 239486 h 2265153"/>
                      <a:gd name="connsiteX17" fmla="*/ 787168 w 2091302"/>
                      <a:gd name="connsiteY17" fmla="*/ 119743 h 2265153"/>
                      <a:gd name="connsiteX18" fmla="*/ 785688 w 2091302"/>
                      <a:gd name="connsiteY18" fmla="*/ 7189 h 2265153"/>
                      <a:gd name="connsiteX19" fmla="*/ 887926 w 2091302"/>
                      <a:gd name="connsiteY19" fmla="*/ 305768 h 2265153"/>
                      <a:gd name="connsiteX0" fmla="*/ 826268 w 2029644"/>
                      <a:gd name="connsiteY0" fmla="*/ 305768 h 2265153"/>
                      <a:gd name="connsiteX1" fmla="*/ 983811 w 2029644"/>
                      <a:gd name="connsiteY1" fmla="*/ 589421 h 2265153"/>
                      <a:gd name="connsiteX2" fmla="*/ 1091793 w 2029644"/>
                      <a:gd name="connsiteY2" fmla="*/ 271171 h 2265153"/>
                      <a:gd name="connsiteX3" fmla="*/ 1193595 w 2029644"/>
                      <a:gd name="connsiteY3" fmla="*/ 0 h 2265153"/>
                      <a:gd name="connsiteX4" fmla="*/ 1193595 w 2029644"/>
                      <a:gd name="connsiteY4" fmla="*/ 0 h 2265153"/>
                      <a:gd name="connsiteX5" fmla="*/ 1193595 w 2029644"/>
                      <a:gd name="connsiteY5" fmla="*/ 0 h 2265153"/>
                      <a:gd name="connsiteX6" fmla="*/ 1215367 w 2029644"/>
                      <a:gd name="connsiteY6" fmla="*/ 152400 h 2265153"/>
                      <a:gd name="connsiteX7" fmla="*/ 1563710 w 2029644"/>
                      <a:gd name="connsiteY7" fmla="*/ 342042 h 2265153"/>
                      <a:gd name="connsiteX8" fmla="*/ 1844144 w 2029644"/>
                      <a:gd name="connsiteY8" fmla="*/ 654086 h 2265153"/>
                      <a:gd name="connsiteX9" fmla="*/ 2026535 w 2029644"/>
                      <a:gd name="connsiteY9" fmla="*/ 1603966 h 2265153"/>
                      <a:gd name="connsiteX10" fmla="*/ 1694938 w 2029644"/>
                      <a:gd name="connsiteY10" fmla="*/ 2134203 h 2265153"/>
                      <a:gd name="connsiteX11" fmla="*/ 229956 w 2029644"/>
                      <a:gd name="connsiteY11" fmla="*/ 2248370 h 2265153"/>
                      <a:gd name="connsiteX12" fmla="*/ 116632 w 2029644"/>
                      <a:gd name="connsiteY12" fmla="*/ 1856654 h 2265153"/>
                      <a:gd name="connsiteX13" fmla="*/ 5430 w 2029644"/>
                      <a:gd name="connsiteY13" fmla="*/ 1548936 h 2265153"/>
                      <a:gd name="connsiteX14" fmla="*/ 38158 w 2029644"/>
                      <a:gd name="connsiteY14" fmla="*/ 1016742 h 2265153"/>
                      <a:gd name="connsiteX15" fmla="*/ 217807 w 2029644"/>
                      <a:gd name="connsiteY15" fmla="*/ 488503 h 2265153"/>
                      <a:gd name="connsiteX16" fmla="*/ 540453 w 2029644"/>
                      <a:gd name="connsiteY16" fmla="*/ 239486 h 2265153"/>
                      <a:gd name="connsiteX17" fmla="*/ 725510 w 2029644"/>
                      <a:gd name="connsiteY17" fmla="*/ 119743 h 2265153"/>
                      <a:gd name="connsiteX18" fmla="*/ 724030 w 2029644"/>
                      <a:gd name="connsiteY18" fmla="*/ 7189 h 2265153"/>
                      <a:gd name="connsiteX19" fmla="*/ 826268 w 2029644"/>
                      <a:gd name="connsiteY19" fmla="*/ 305768 h 2265153"/>
                      <a:gd name="connsiteX0" fmla="*/ 826268 w 2029644"/>
                      <a:gd name="connsiteY0" fmla="*/ 305768 h 2265153"/>
                      <a:gd name="connsiteX1" fmla="*/ 983811 w 2029644"/>
                      <a:gd name="connsiteY1" fmla="*/ 589421 h 2265153"/>
                      <a:gd name="connsiteX2" fmla="*/ 1091793 w 2029644"/>
                      <a:gd name="connsiteY2" fmla="*/ 271171 h 2265153"/>
                      <a:gd name="connsiteX3" fmla="*/ 1193595 w 2029644"/>
                      <a:gd name="connsiteY3" fmla="*/ 0 h 2265153"/>
                      <a:gd name="connsiteX4" fmla="*/ 1193595 w 2029644"/>
                      <a:gd name="connsiteY4" fmla="*/ 0 h 2265153"/>
                      <a:gd name="connsiteX5" fmla="*/ 1193595 w 2029644"/>
                      <a:gd name="connsiteY5" fmla="*/ 0 h 2265153"/>
                      <a:gd name="connsiteX6" fmla="*/ 1215367 w 2029644"/>
                      <a:gd name="connsiteY6" fmla="*/ 152400 h 2265153"/>
                      <a:gd name="connsiteX7" fmla="*/ 1563710 w 2029644"/>
                      <a:gd name="connsiteY7" fmla="*/ 342042 h 2265153"/>
                      <a:gd name="connsiteX8" fmla="*/ 1844144 w 2029644"/>
                      <a:gd name="connsiteY8" fmla="*/ 654086 h 2265153"/>
                      <a:gd name="connsiteX9" fmla="*/ 2026535 w 2029644"/>
                      <a:gd name="connsiteY9" fmla="*/ 1603966 h 2265153"/>
                      <a:gd name="connsiteX10" fmla="*/ 1694938 w 2029644"/>
                      <a:gd name="connsiteY10" fmla="*/ 2134203 h 2265153"/>
                      <a:gd name="connsiteX11" fmla="*/ 409461 w 2029644"/>
                      <a:gd name="connsiteY11" fmla="*/ 2248370 h 2265153"/>
                      <a:gd name="connsiteX12" fmla="*/ 116632 w 2029644"/>
                      <a:gd name="connsiteY12" fmla="*/ 1856654 h 2265153"/>
                      <a:gd name="connsiteX13" fmla="*/ 5430 w 2029644"/>
                      <a:gd name="connsiteY13" fmla="*/ 1548936 h 2265153"/>
                      <a:gd name="connsiteX14" fmla="*/ 38158 w 2029644"/>
                      <a:gd name="connsiteY14" fmla="*/ 1016742 h 2265153"/>
                      <a:gd name="connsiteX15" fmla="*/ 217807 w 2029644"/>
                      <a:gd name="connsiteY15" fmla="*/ 488503 h 2265153"/>
                      <a:gd name="connsiteX16" fmla="*/ 540453 w 2029644"/>
                      <a:gd name="connsiteY16" fmla="*/ 239486 h 2265153"/>
                      <a:gd name="connsiteX17" fmla="*/ 725510 w 2029644"/>
                      <a:gd name="connsiteY17" fmla="*/ 119743 h 2265153"/>
                      <a:gd name="connsiteX18" fmla="*/ 724030 w 2029644"/>
                      <a:gd name="connsiteY18" fmla="*/ 7189 h 2265153"/>
                      <a:gd name="connsiteX19" fmla="*/ 826268 w 2029644"/>
                      <a:gd name="connsiteY19" fmla="*/ 305768 h 2265153"/>
                      <a:gd name="connsiteX0" fmla="*/ 826268 w 1902894"/>
                      <a:gd name="connsiteY0" fmla="*/ 305768 h 2265723"/>
                      <a:gd name="connsiteX1" fmla="*/ 983811 w 1902894"/>
                      <a:gd name="connsiteY1" fmla="*/ 589421 h 2265723"/>
                      <a:gd name="connsiteX2" fmla="*/ 1091793 w 1902894"/>
                      <a:gd name="connsiteY2" fmla="*/ 271171 h 2265723"/>
                      <a:gd name="connsiteX3" fmla="*/ 1193595 w 1902894"/>
                      <a:gd name="connsiteY3" fmla="*/ 0 h 2265723"/>
                      <a:gd name="connsiteX4" fmla="*/ 1193595 w 1902894"/>
                      <a:gd name="connsiteY4" fmla="*/ 0 h 2265723"/>
                      <a:gd name="connsiteX5" fmla="*/ 1193595 w 1902894"/>
                      <a:gd name="connsiteY5" fmla="*/ 0 h 2265723"/>
                      <a:gd name="connsiteX6" fmla="*/ 1215367 w 1902894"/>
                      <a:gd name="connsiteY6" fmla="*/ 152400 h 2265723"/>
                      <a:gd name="connsiteX7" fmla="*/ 1563710 w 1902894"/>
                      <a:gd name="connsiteY7" fmla="*/ 342042 h 2265723"/>
                      <a:gd name="connsiteX8" fmla="*/ 1844144 w 1902894"/>
                      <a:gd name="connsiteY8" fmla="*/ 654086 h 2265723"/>
                      <a:gd name="connsiteX9" fmla="*/ 1891905 w 1902894"/>
                      <a:gd name="connsiteY9" fmla="*/ 1579710 h 2265723"/>
                      <a:gd name="connsiteX10" fmla="*/ 1694938 w 1902894"/>
                      <a:gd name="connsiteY10" fmla="*/ 2134203 h 2265723"/>
                      <a:gd name="connsiteX11" fmla="*/ 409461 w 1902894"/>
                      <a:gd name="connsiteY11" fmla="*/ 2248370 h 2265723"/>
                      <a:gd name="connsiteX12" fmla="*/ 116632 w 1902894"/>
                      <a:gd name="connsiteY12" fmla="*/ 1856654 h 2265723"/>
                      <a:gd name="connsiteX13" fmla="*/ 5430 w 1902894"/>
                      <a:gd name="connsiteY13" fmla="*/ 1548936 h 2265723"/>
                      <a:gd name="connsiteX14" fmla="*/ 38158 w 1902894"/>
                      <a:gd name="connsiteY14" fmla="*/ 1016742 h 2265723"/>
                      <a:gd name="connsiteX15" fmla="*/ 217807 w 1902894"/>
                      <a:gd name="connsiteY15" fmla="*/ 488503 h 2265723"/>
                      <a:gd name="connsiteX16" fmla="*/ 540453 w 1902894"/>
                      <a:gd name="connsiteY16" fmla="*/ 239486 h 2265723"/>
                      <a:gd name="connsiteX17" fmla="*/ 725510 w 1902894"/>
                      <a:gd name="connsiteY17" fmla="*/ 119743 h 2265723"/>
                      <a:gd name="connsiteX18" fmla="*/ 724030 w 1902894"/>
                      <a:gd name="connsiteY18" fmla="*/ 7189 h 2265723"/>
                      <a:gd name="connsiteX19" fmla="*/ 826268 w 1902894"/>
                      <a:gd name="connsiteY19" fmla="*/ 305768 h 226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902894" h="2265723">
                        <a:moveTo>
                          <a:pt x="826268" y="305768"/>
                        </a:moveTo>
                        <a:cubicBezTo>
                          <a:pt x="869565" y="402807"/>
                          <a:pt x="939557" y="595187"/>
                          <a:pt x="983811" y="589421"/>
                        </a:cubicBezTo>
                        <a:cubicBezTo>
                          <a:pt x="1028065" y="583655"/>
                          <a:pt x="1056829" y="369408"/>
                          <a:pt x="1091793" y="271171"/>
                        </a:cubicBezTo>
                        <a:cubicBezTo>
                          <a:pt x="1126757" y="172934"/>
                          <a:pt x="1176628" y="45195"/>
                          <a:pt x="1193595" y="0"/>
                        </a:cubicBezTo>
                        <a:lnTo>
                          <a:pt x="1193595" y="0"/>
                        </a:lnTo>
                        <a:lnTo>
                          <a:pt x="1193595" y="0"/>
                        </a:lnTo>
                        <a:cubicBezTo>
                          <a:pt x="1197224" y="25400"/>
                          <a:pt x="1153681" y="95393"/>
                          <a:pt x="1215367" y="152400"/>
                        </a:cubicBezTo>
                        <a:cubicBezTo>
                          <a:pt x="1277053" y="209407"/>
                          <a:pt x="1458914" y="258428"/>
                          <a:pt x="1563710" y="342042"/>
                        </a:cubicBezTo>
                        <a:cubicBezTo>
                          <a:pt x="1668506" y="425656"/>
                          <a:pt x="1789445" y="447808"/>
                          <a:pt x="1844144" y="654086"/>
                        </a:cubicBezTo>
                        <a:cubicBezTo>
                          <a:pt x="1898843" y="860364"/>
                          <a:pt x="1916773" y="1333024"/>
                          <a:pt x="1891905" y="1579710"/>
                        </a:cubicBezTo>
                        <a:cubicBezTo>
                          <a:pt x="1867037" y="1826396"/>
                          <a:pt x="1942012" y="2022760"/>
                          <a:pt x="1694938" y="2134203"/>
                        </a:cubicBezTo>
                        <a:cubicBezTo>
                          <a:pt x="1447864" y="2245646"/>
                          <a:pt x="672512" y="2294628"/>
                          <a:pt x="409461" y="2248370"/>
                        </a:cubicBezTo>
                        <a:cubicBezTo>
                          <a:pt x="146410" y="2202112"/>
                          <a:pt x="183970" y="1973226"/>
                          <a:pt x="116632" y="1856654"/>
                        </a:cubicBezTo>
                        <a:cubicBezTo>
                          <a:pt x="49294" y="1740082"/>
                          <a:pt x="18509" y="1688921"/>
                          <a:pt x="5430" y="1548936"/>
                        </a:cubicBezTo>
                        <a:cubicBezTo>
                          <a:pt x="-7649" y="1408951"/>
                          <a:pt x="2762" y="1193481"/>
                          <a:pt x="38158" y="1016742"/>
                        </a:cubicBezTo>
                        <a:cubicBezTo>
                          <a:pt x="73554" y="840003"/>
                          <a:pt x="134091" y="618046"/>
                          <a:pt x="217807" y="488503"/>
                        </a:cubicBezTo>
                        <a:cubicBezTo>
                          <a:pt x="301523" y="358960"/>
                          <a:pt x="455836" y="300946"/>
                          <a:pt x="540453" y="239486"/>
                        </a:cubicBezTo>
                        <a:cubicBezTo>
                          <a:pt x="625070" y="178026"/>
                          <a:pt x="698296" y="165100"/>
                          <a:pt x="725510" y="119743"/>
                        </a:cubicBezTo>
                        <a:cubicBezTo>
                          <a:pt x="752724" y="74386"/>
                          <a:pt x="707237" y="-23815"/>
                          <a:pt x="724030" y="7189"/>
                        </a:cubicBezTo>
                        <a:cubicBezTo>
                          <a:pt x="740823" y="38193"/>
                          <a:pt x="782971" y="208729"/>
                          <a:pt x="826268" y="305768"/>
                        </a:cubicBezTo>
                        <a:close/>
                      </a:path>
                    </a:pathLst>
                  </a:custGeom>
                  <a:solidFill>
                    <a:srgbClr val="FCCDE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>
                      <a:solidFill>
                        <a:prstClr val="white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</p:grpSp>
            <p:sp>
              <p:nvSpPr>
                <p:cNvPr id="109" name="フリーフォーム 147">
                  <a:extLst>
                    <a:ext uri="{FF2B5EF4-FFF2-40B4-BE49-F238E27FC236}">
                      <a16:creationId xmlns:a16="http://schemas.microsoft.com/office/drawing/2014/main" id="{CAF005C3-8A02-1830-B189-FAA628EBF404}"/>
                    </a:ext>
                  </a:extLst>
                </p:cNvPr>
                <p:cNvSpPr/>
                <p:nvPr/>
              </p:nvSpPr>
              <p:spPr>
                <a:xfrm rot="120000">
                  <a:off x="-2290677" y="2288771"/>
                  <a:ext cx="479797" cy="506573"/>
                </a:xfrm>
                <a:custGeom>
                  <a:avLst/>
                  <a:gdLst>
                    <a:gd name="connsiteX0" fmla="*/ 314156 w 588054"/>
                    <a:gd name="connsiteY0" fmla="*/ 7069 h 528957"/>
                    <a:gd name="connsiteX1" fmla="*/ 79981 w 588054"/>
                    <a:gd name="connsiteY1" fmla="*/ 140884 h 528957"/>
                    <a:gd name="connsiteX2" fmla="*/ 24225 w 588054"/>
                    <a:gd name="connsiteY2" fmla="*/ 163186 h 528957"/>
                    <a:gd name="connsiteX3" fmla="*/ 447971 w 588054"/>
                    <a:gd name="connsiteY3" fmla="*/ 520025 h 528957"/>
                    <a:gd name="connsiteX4" fmla="*/ 581786 w 588054"/>
                    <a:gd name="connsiteY4" fmla="*/ 386211 h 528957"/>
                    <a:gd name="connsiteX5" fmla="*/ 314156 w 588054"/>
                    <a:gd name="connsiteY5" fmla="*/ 7069 h 528957"/>
                    <a:gd name="connsiteX0" fmla="*/ 312461 w 586359"/>
                    <a:gd name="connsiteY0" fmla="*/ 12246 h 534134"/>
                    <a:gd name="connsiteX1" fmla="*/ 84907 w 586359"/>
                    <a:gd name="connsiteY1" fmla="*/ 99711 h 534134"/>
                    <a:gd name="connsiteX2" fmla="*/ 22530 w 586359"/>
                    <a:gd name="connsiteY2" fmla="*/ 168363 h 534134"/>
                    <a:gd name="connsiteX3" fmla="*/ 446276 w 586359"/>
                    <a:gd name="connsiteY3" fmla="*/ 525202 h 534134"/>
                    <a:gd name="connsiteX4" fmla="*/ 580091 w 586359"/>
                    <a:gd name="connsiteY4" fmla="*/ 391388 h 534134"/>
                    <a:gd name="connsiteX5" fmla="*/ 312461 w 586359"/>
                    <a:gd name="connsiteY5" fmla="*/ 12246 h 534134"/>
                    <a:gd name="connsiteX0" fmla="*/ 310992 w 584890"/>
                    <a:gd name="connsiteY0" fmla="*/ 13061 h 534949"/>
                    <a:gd name="connsiteX1" fmla="*/ 83438 w 584890"/>
                    <a:gd name="connsiteY1" fmla="*/ 100526 h 534949"/>
                    <a:gd name="connsiteX2" fmla="*/ 21061 w 584890"/>
                    <a:gd name="connsiteY2" fmla="*/ 169178 h 534949"/>
                    <a:gd name="connsiteX3" fmla="*/ 444807 w 584890"/>
                    <a:gd name="connsiteY3" fmla="*/ 526017 h 534949"/>
                    <a:gd name="connsiteX4" fmla="*/ 578622 w 584890"/>
                    <a:gd name="connsiteY4" fmla="*/ 392203 h 534949"/>
                    <a:gd name="connsiteX5" fmla="*/ 310992 w 584890"/>
                    <a:gd name="connsiteY5" fmla="*/ 13061 h 534949"/>
                    <a:gd name="connsiteX0" fmla="*/ 293309 w 567207"/>
                    <a:gd name="connsiteY0" fmla="*/ 12036 h 533924"/>
                    <a:gd name="connsiteX1" fmla="*/ 65755 w 567207"/>
                    <a:gd name="connsiteY1" fmla="*/ 99501 h 533924"/>
                    <a:gd name="connsiteX2" fmla="*/ 26553 w 567207"/>
                    <a:gd name="connsiteY2" fmla="*/ 151599 h 533924"/>
                    <a:gd name="connsiteX3" fmla="*/ 427124 w 567207"/>
                    <a:gd name="connsiteY3" fmla="*/ 524992 h 533924"/>
                    <a:gd name="connsiteX4" fmla="*/ 560939 w 567207"/>
                    <a:gd name="connsiteY4" fmla="*/ 391178 h 533924"/>
                    <a:gd name="connsiteX5" fmla="*/ 293309 w 567207"/>
                    <a:gd name="connsiteY5" fmla="*/ 12036 h 533924"/>
                    <a:gd name="connsiteX0" fmla="*/ 268285 w 541934"/>
                    <a:gd name="connsiteY0" fmla="*/ 12036 h 534065"/>
                    <a:gd name="connsiteX1" fmla="*/ 40731 w 541934"/>
                    <a:gd name="connsiteY1" fmla="*/ 99501 h 534065"/>
                    <a:gd name="connsiteX2" fmla="*/ 1529 w 541934"/>
                    <a:gd name="connsiteY2" fmla="*/ 151599 h 534065"/>
                    <a:gd name="connsiteX3" fmla="*/ 60643 w 541934"/>
                    <a:gd name="connsiteY3" fmla="*/ 215352 h 534065"/>
                    <a:gd name="connsiteX4" fmla="*/ 402100 w 541934"/>
                    <a:gd name="connsiteY4" fmla="*/ 524992 h 534065"/>
                    <a:gd name="connsiteX5" fmla="*/ 535915 w 541934"/>
                    <a:gd name="connsiteY5" fmla="*/ 391178 h 534065"/>
                    <a:gd name="connsiteX6" fmla="*/ 268285 w 541934"/>
                    <a:gd name="connsiteY6" fmla="*/ 12036 h 534065"/>
                    <a:gd name="connsiteX0" fmla="*/ 267657 w 541306"/>
                    <a:gd name="connsiteY0" fmla="*/ 14035 h 536064"/>
                    <a:gd name="connsiteX1" fmla="*/ 69900 w 541306"/>
                    <a:gd name="connsiteY1" fmla="*/ 88257 h 536064"/>
                    <a:gd name="connsiteX2" fmla="*/ 901 w 541306"/>
                    <a:gd name="connsiteY2" fmla="*/ 153598 h 536064"/>
                    <a:gd name="connsiteX3" fmla="*/ 60015 w 541306"/>
                    <a:gd name="connsiteY3" fmla="*/ 217351 h 536064"/>
                    <a:gd name="connsiteX4" fmla="*/ 401472 w 541306"/>
                    <a:gd name="connsiteY4" fmla="*/ 526991 h 536064"/>
                    <a:gd name="connsiteX5" fmla="*/ 535287 w 541306"/>
                    <a:gd name="connsiteY5" fmla="*/ 393177 h 536064"/>
                    <a:gd name="connsiteX6" fmla="*/ 267657 w 541306"/>
                    <a:gd name="connsiteY6" fmla="*/ 14035 h 536064"/>
                    <a:gd name="connsiteX0" fmla="*/ 267657 w 541306"/>
                    <a:gd name="connsiteY0" fmla="*/ 18235 h 540264"/>
                    <a:gd name="connsiteX1" fmla="*/ 69900 w 541306"/>
                    <a:gd name="connsiteY1" fmla="*/ 92457 h 540264"/>
                    <a:gd name="connsiteX2" fmla="*/ 901 w 541306"/>
                    <a:gd name="connsiteY2" fmla="*/ 157798 h 540264"/>
                    <a:gd name="connsiteX3" fmla="*/ 60015 w 541306"/>
                    <a:gd name="connsiteY3" fmla="*/ 221551 h 540264"/>
                    <a:gd name="connsiteX4" fmla="*/ 401472 w 541306"/>
                    <a:gd name="connsiteY4" fmla="*/ 531191 h 540264"/>
                    <a:gd name="connsiteX5" fmla="*/ 535287 w 541306"/>
                    <a:gd name="connsiteY5" fmla="*/ 397377 h 540264"/>
                    <a:gd name="connsiteX6" fmla="*/ 267657 w 541306"/>
                    <a:gd name="connsiteY6" fmla="*/ 18235 h 540264"/>
                    <a:gd name="connsiteX0" fmla="*/ 254414 w 540248"/>
                    <a:gd name="connsiteY0" fmla="*/ 11514 h 570397"/>
                    <a:gd name="connsiteX1" fmla="*/ 69900 w 540248"/>
                    <a:gd name="connsiteY1" fmla="*/ 122154 h 570397"/>
                    <a:gd name="connsiteX2" fmla="*/ 901 w 540248"/>
                    <a:gd name="connsiteY2" fmla="*/ 187495 h 570397"/>
                    <a:gd name="connsiteX3" fmla="*/ 60015 w 540248"/>
                    <a:gd name="connsiteY3" fmla="*/ 251248 h 570397"/>
                    <a:gd name="connsiteX4" fmla="*/ 401472 w 540248"/>
                    <a:gd name="connsiteY4" fmla="*/ 560888 h 570397"/>
                    <a:gd name="connsiteX5" fmla="*/ 535287 w 540248"/>
                    <a:gd name="connsiteY5" fmla="*/ 427074 h 570397"/>
                    <a:gd name="connsiteX6" fmla="*/ 254414 w 540248"/>
                    <a:gd name="connsiteY6" fmla="*/ 11514 h 570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248" h="570397">
                      <a:moveTo>
                        <a:pt x="254414" y="11514"/>
                      </a:moveTo>
                      <a:cubicBezTo>
                        <a:pt x="176850" y="-39306"/>
                        <a:pt x="112152" y="92824"/>
                        <a:pt x="69900" y="122154"/>
                      </a:cubicBezTo>
                      <a:cubicBezTo>
                        <a:pt x="27648" y="151484"/>
                        <a:pt x="2549" y="165979"/>
                        <a:pt x="901" y="187495"/>
                      </a:cubicBezTo>
                      <a:cubicBezTo>
                        <a:pt x="-747" y="209011"/>
                        <a:pt x="-6747" y="189016"/>
                        <a:pt x="60015" y="251248"/>
                      </a:cubicBezTo>
                      <a:cubicBezTo>
                        <a:pt x="126777" y="313480"/>
                        <a:pt x="312880" y="523307"/>
                        <a:pt x="401472" y="560888"/>
                      </a:cubicBezTo>
                      <a:cubicBezTo>
                        <a:pt x="490064" y="598469"/>
                        <a:pt x="559797" y="518636"/>
                        <a:pt x="535287" y="427074"/>
                      </a:cubicBezTo>
                      <a:cubicBezTo>
                        <a:pt x="510777" y="335512"/>
                        <a:pt x="331978" y="62334"/>
                        <a:pt x="254414" y="11514"/>
                      </a:cubicBezTo>
                      <a:close/>
                    </a:path>
                  </a:pathLst>
                </a:custGeom>
                <a:solidFill>
                  <a:srgbClr val="FD6B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10" name="フリーフォーム 148">
                  <a:extLst>
                    <a:ext uri="{FF2B5EF4-FFF2-40B4-BE49-F238E27FC236}">
                      <a16:creationId xmlns:a16="http://schemas.microsoft.com/office/drawing/2014/main" id="{142B5BB7-3BD3-FE37-3C50-328E700F4684}"/>
                    </a:ext>
                  </a:extLst>
                </p:cNvPr>
                <p:cNvSpPr/>
                <p:nvPr/>
              </p:nvSpPr>
              <p:spPr>
                <a:xfrm rot="21480000" flipH="1">
                  <a:off x="-1844629" y="2299922"/>
                  <a:ext cx="479797" cy="506573"/>
                </a:xfrm>
                <a:custGeom>
                  <a:avLst/>
                  <a:gdLst>
                    <a:gd name="connsiteX0" fmla="*/ 314156 w 588054"/>
                    <a:gd name="connsiteY0" fmla="*/ 7069 h 528957"/>
                    <a:gd name="connsiteX1" fmla="*/ 79981 w 588054"/>
                    <a:gd name="connsiteY1" fmla="*/ 140884 h 528957"/>
                    <a:gd name="connsiteX2" fmla="*/ 24225 w 588054"/>
                    <a:gd name="connsiteY2" fmla="*/ 163186 h 528957"/>
                    <a:gd name="connsiteX3" fmla="*/ 447971 w 588054"/>
                    <a:gd name="connsiteY3" fmla="*/ 520025 h 528957"/>
                    <a:gd name="connsiteX4" fmla="*/ 581786 w 588054"/>
                    <a:gd name="connsiteY4" fmla="*/ 386211 h 528957"/>
                    <a:gd name="connsiteX5" fmla="*/ 314156 w 588054"/>
                    <a:gd name="connsiteY5" fmla="*/ 7069 h 528957"/>
                    <a:gd name="connsiteX0" fmla="*/ 312461 w 586359"/>
                    <a:gd name="connsiteY0" fmla="*/ 12246 h 534134"/>
                    <a:gd name="connsiteX1" fmla="*/ 84907 w 586359"/>
                    <a:gd name="connsiteY1" fmla="*/ 99711 h 534134"/>
                    <a:gd name="connsiteX2" fmla="*/ 22530 w 586359"/>
                    <a:gd name="connsiteY2" fmla="*/ 168363 h 534134"/>
                    <a:gd name="connsiteX3" fmla="*/ 446276 w 586359"/>
                    <a:gd name="connsiteY3" fmla="*/ 525202 h 534134"/>
                    <a:gd name="connsiteX4" fmla="*/ 580091 w 586359"/>
                    <a:gd name="connsiteY4" fmla="*/ 391388 h 534134"/>
                    <a:gd name="connsiteX5" fmla="*/ 312461 w 586359"/>
                    <a:gd name="connsiteY5" fmla="*/ 12246 h 534134"/>
                    <a:gd name="connsiteX0" fmla="*/ 310992 w 584890"/>
                    <a:gd name="connsiteY0" fmla="*/ 13061 h 534949"/>
                    <a:gd name="connsiteX1" fmla="*/ 83438 w 584890"/>
                    <a:gd name="connsiteY1" fmla="*/ 100526 h 534949"/>
                    <a:gd name="connsiteX2" fmla="*/ 21061 w 584890"/>
                    <a:gd name="connsiteY2" fmla="*/ 169178 h 534949"/>
                    <a:gd name="connsiteX3" fmla="*/ 444807 w 584890"/>
                    <a:gd name="connsiteY3" fmla="*/ 526017 h 534949"/>
                    <a:gd name="connsiteX4" fmla="*/ 578622 w 584890"/>
                    <a:gd name="connsiteY4" fmla="*/ 392203 h 534949"/>
                    <a:gd name="connsiteX5" fmla="*/ 310992 w 584890"/>
                    <a:gd name="connsiteY5" fmla="*/ 13061 h 534949"/>
                    <a:gd name="connsiteX0" fmla="*/ 293309 w 567207"/>
                    <a:gd name="connsiteY0" fmla="*/ 12036 h 533924"/>
                    <a:gd name="connsiteX1" fmla="*/ 65755 w 567207"/>
                    <a:gd name="connsiteY1" fmla="*/ 99501 h 533924"/>
                    <a:gd name="connsiteX2" fmla="*/ 26553 w 567207"/>
                    <a:gd name="connsiteY2" fmla="*/ 151599 h 533924"/>
                    <a:gd name="connsiteX3" fmla="*/ 427124 w 567207"/>
                    <a:gd name="connsiteY3" fmla="*/ 524992 h 533924"/>
                    <a:gd name="connsiteX4" fmla="*/ 560939 w 567207"/>
                    <a:gd name="connsiteY4" fmla="*/ 391178 h 533924"/>
                    <a:gd name="connsiteX5" fmla="*/ 293309 w 567207"/>
                    <a:gd name="connsiteY5" fmla="*/ 12036 h 533924"/>
                    <a:gd name="connsiteX0" fmla="*/ 268285 w 541934"/>
                    <a:gd name="connsiteY0" fmla="*/ 12036 h 534065"/>
                    <a:gd name="connsiteX1" fmla="*/ 40731 w 541934"/>
                    <a:gd name="connsiteY1" fmla="*/ 99501 h 534065"/>
                    <a:gd name="connsiteX2" fmla="*/ 1529 w 541934"/>
                    <a:gd name="connsiteY2" fmla="*/ 151599 h 534065"/>
                    <a:gd name="connsiteX3" fmla="*/ 60643 w 541934"/>
                    <a:gd name="connsiteY3" fmla="*/ 215352 h 534065"/>
                    <a:gd name="connsiteX4" fmla="*/ 402100 w 541934"/>
                    <a:gd name="connsiteY4" fmla="*/ 524992 h 534065"/>
                    <a:gd name="connsiteX5" fmla="*/ 535915 w 541934"/>
                    <a:gd name="connsiteY5" fmla="*/ 391178 h 534065"/>
                    <a:gd name="connsiteX6" fmla="*/ 268285 w 541934"/>
                    <a:gd name="connsiteY6" fmla="*/ 12036 h 534065"/>
                    <a:gd name="connsiteX0" fmla="*/ 267657 w 541306"/>
                    <a:gd name="connsiteY0" fmla="*/ 14035 h 536064"/>
                    <a:gd name="connsiteX1" fmla="*/ 69900 w 541306"/>
                    <a:gd name="connsiteY1" fmla="*/ 88257 h 536064"/>
                    <a:gd name="connsiteX2" fmla="*/ 901 w 541306"/>
                    <a:gd name="connsiteY2" fmla="*/ 153598 h 536064"/>
                    <a:gd name="connsiteX3" fmla="*/ 60015 w 541306"/>
                    <a:gd name="connsiteY3" fmla="*/ 217351 h 536064"/>
                    <a:gd name="connsiteX4" fmla="*/ 401472 w 541306"/>
                    <a:gd name="connsiteY4" fmla="*/ 526991 h 536064"/>
                    <a:gd name="connsiteX5" fmla="*/ 535287 w 541306"/>
                    <a:gd name="connsiteY5" fmla="*/ 393177 h 536064"/>
                    <a:gd name="connsiteX6" fmla="*/ 267657 w 541306"/>
                    <a:gd name="connsiteY6" fmla="*/ 14035 h 536064"/>
                    <a:gd name="connsiteX0" fmla="*/ 267657 w 541306"/>
                    <a:gd name="connsiteY0" fmla="*/ 18235 h 540264"/>
                    <a:gd name="connsiteX1" fmla="*/ 69900 w 541306"/>
                    <a:gd name="connsiteY1" fmla="*/ 92457 h 540264"/>
                    <a:gd name="connsiteX2" fmla="*/ 901 w 541306"/>
                    <a:gd name="connsiteY2" fmla="*/ 157798 h 540264"/>
                    <a:gd name="connsiteX3" fmla="*/ 60015 w 541306"/>
                    <a:gd name="connsiteY3" fmla="*/ 221551 h 540264"/>
                    <a:gd name="connsiteX4" fmla="*/ 401472 w 541306"/>
                    <a:gd name="connsiteY4" fmla="*/ 531191 h 540264"/>
                    <a:gd name="connsiteX5" fmla="*/ 535287 w 541306"/>
                    <a:gd name="connsiteY5" fmla="*/ 397377 h 540264"/>
                    <a:gd name="connsiteX6" fmla="*/ 267657 w 541306"/>
                    <a:gd name="connsiteY6" fmla="*/ 18235 h 540264"/>
                    <a:gd name="connsiteX0" fmla="*/ 254414 w 540248"/>
                    <a:gd name="connsiteY0" fmla="*/ 11514 h 570397"/>
                    <a:gd name="connsiteX1" fmla="*/ 69900 w 540248"/>
                    <a:gd name="connsiteY1" fmla="*/ 122154 h 570397"/>
                    <a:gd name="connsiteX2" fmla="*/ 901 w 540248"/>
                    <a:gd name="connsiteY2" fmla="*/ 187495 h 570397"/>
                    <a:gd name="connsiteX3" fmla="*/ 60015 w 540248"/>
                    <a:gd name="connsiteY3" fmla="*/ 251248 h 570397"/>
                    <a:gd name="connsiteX4" fmla="*/ 401472 w 540248"/>
                    <a:gd name="connsiteY4" fmla="*/ 560888 h 570397"/>
                    <a:gd name="connsiteX5" fmla="*/ 535287 w 540248"/>
                    <a:gd name="connsiteY5" fmla="*/ 427074 h 570397"/>
                    <a:gd name="connsiteX6" fmla="*/ 254414 w 540248"/>
                    <a:gd name="connsiteY6" fmla="*/ 11514 h 570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248" h="570397">
                      <a:moveTo>
                        <a:pt x="254414" y="11514"/>
                      </a:moveTo>
                      <a:cubicBezTo>
                        <a:pt x="176850" y="-39306"/>
                        <a:pt x="112152" y="92824"/>
                        <a:pt x="69900" y="122154"/>
                      </a:cubicBezTo>
                      <a:cubicBezTo>
                        <a:pt x="27648" y="151484"/>
                        <a:pt x="2549" y="165979"/>
                        <a:pt x="901" y="187495"/>
                      </a:cubicBezTo>
                      <a:cubicBezTo>
                        <a:pt x="-747" y="209011"/>
                        <a:pt x="-6747" y="189016"/>
                        <a:pt x="60015" y="251248"/>
                      </a:cubicBezTo>
                      <a:cubicBezTo>
                        <a:pt x="126777" y="313480"/>
                        <a:pt x="312880" y="523307"/>
                        <a:pt x="401472" y="560888"/>
                      </a:cubicBezTo>
                      <a:cubicBezTo>
                        <a:pt x="490064" y="598469"/>
                        <a:pt x="559797" y="518636"/>
                        <a:pt x="535287" y="427074"/>
                      </a:cubicBezTo>
                      <a:cubicBezTo>
                        <a:pt x="510777" y="335512"/>
                        <a:pt x="331978" y="62334"/>
                        <a:pt x="254414" y="11514"/>
                      </a:cubicBezTo>
                      <a:close/>
                    </a:path>
                  </a:pathLst>
                </a:custGeom>
                <a:solidFill>
                  <a:srgbClr val="FD6BB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02" name="フリーフォーム 140">
                <a:extLst>
                  <a:ext uri="{FF2B5EF4-FFF2-40B4-BE49-F238E27FC236}">
                    <a16:creationId xmlns:a16="http://schemas.microsoft.com/office/drawing/2014/main" id="{2AF93408-6697-2094-7A51-6A67CD2A76C7}"/>
                  </a:ext>
                </a:extLst>
              </p:cNvPr>
              <p:cNvSpPr/>
              <p:nvPr/>
            </p:nvSpPr>
            <p:spPr>
              <a:xfrm>
                <a:off x="-505996" y="1446555"/>
                <a:ext cx="179463" cy="81943"/>
              </a:xfrm>
              <a:custGeom>
                <a:avLst/>
                <a:gdLst>
                  <a:gd name="connsiteX0" fmla="*/ 0 w 512956"/>
                  <a:gd name="connsiteY0" fmla="*/ 33454 h 256478"/>
                  <a:gd name="connsiteX1" fmla="*/ 245327 w 512956"/>
                  <a:gd name="connsiteY1" fmla="*/ 78059 h 256478"/>
                  <a:gd name="connsiteX2" fmla="*/ 512956 w 512956"/>
                  <a:gd name="connsiteY2" fmla="*/ 0 h 256478"/>
                  <a:gd name="connsiteX3" fmla="*/ 446049 w 512956"/>
                  <a:gd name="connsiteY3" fmla="*/ 178420 h 256478"/>
                  <a:gd name="connsiteX4" fmla="*/ 211873 w 512956"/>
                  <a:gd name="connsiteY4" fmla="*/ 256478 h 256478"/>
                  <a:gd name="connsiteX5" fmla="*/ 89210 w 512956"/>
                  <a:gd name="connsiteY5" fmla="*/ 223024 h 256478"/>
                  <a:gd name="connsiteX6" fmla="*/ 0 w 512956"/>
                  <a:gd name="connsiteY6" fmla="*/ 33454 h 256478"/>
                  <a:gd name="connsiteX0" fmla="*/ 0 w 512956"/>
                  <a:gd name="connsiteY0" fmla="*/ 33454 h 245437"/>
                  <a:gd name="connsiteX1" fmla="*/ 245327 w 512956"/>
                  <a:gd name="connsiteY1" fmla="*/ 78059 h 245437"/>
                  <a:gd name="connsiteX2" fmla="*/ 512956 w 512956"/>
                  <a:gd name="connsiteY2" fmla="*/ 0 h 245437"/>
                  <a:gd name="connsiteX3" fmla="*/ 446049 w 512956"/>
                  <a:gd name="connsiteY3" fmla="*/ 178420 h 245437"/>
                  <a:gd name="connsiteX4" fmla="*/ 291372 w 512956"/>
                  <a:gd name="connsiteY4" fmla="*/ 245437 h 245437"/>
                  <a:gd name="connsiteX5" fmla="*/ 89210 w 512956"/>
                  <a:gd name="connsiteY5" fmla="*/ 223024 h 245437"/>
                  <a:gd name="connsiteX6" fmla="*/ 0 w 512956"/>
                  <a:gd name="connsiteY6" fmla="*/ 33454 h 245437"/>
                  <a:gd name="connsiteX0" fmla="*/ 0 w 512956"/>
                  <a:gd name="connsiteY0" fmla="*/ 33454 h 245437"/>
                  <a:gd name="connsiteX1" fmla="*/ 245327 w 512956"/>
                  <a:gd name="connsiteY1" fmla="*/ 78059 h 245437"/>
                  <a:gd name="connsiteX2" fmla="*/ 512956 w 512956"/>
                  <a:gd name="connsiteY2" fmla="*/ 0 h 245437"/>
                  <a:gd name="connsiteX3" fmla="*/ 446049 w 512956"/>
                  <a:gd name="connsiteY3" fmla="*/ 178420 h 245437"/>
                  <a:gd name="connsiteX4" fmla="*/ 291372 w 512956"/>
                  <a:gd name="connsiteY4" fmla="*/ 245437 h 245437"/>
                  <a:gd name="connsiteX5" fmla="*/ 89210 w 512956"/>
                  <a:gd name="connsiteY5" fmla="*/ 223024 h 245437"/>
                  <a:gd name="connsiteX6" fmla="*/ 0 w 512956"/>
                  <a:gd name="connsiteY6" fmla="*/ 33454 h 245437"/>
                  <a:gd name="connsiteX0" fmla="*/ 0 w 512956"/>
                  <a:gd name="connsiteY0" fmla="*/ 33454 h 245889"/>
                  <a:gd name="connsiteX1" fmla="*/ 245327 w 512956"/>
                  <a:gd name="connsiteY1" fmla="*/ 78059 h 245889"/>
                  <a:gd name="connsiteX2" fmla="*/ 512956 w 512956"/>
                  <a:gd name="connsiteY2" fmla="*/ 0 h 245889"/>
                  <a:gd name="connsiteX3" fmla="*/ 446049 w 512956"/>
                  <a:gd name="connsiteY3" fmla="*/ 178420 h 245889"/>
                  <a:gd name="connsiteX4" fmla="*/ 291372 w 512956"/>
                  <a:gd name="connsiteY4" fmla="*/ 245437 h 245889"/>
                  <a:gd name="connsiteX5" fmla="*/ 89210 w 512956"/>
                  <a:gd name="connsiteY5" fmla="*/ 223024 h 245889"/>
                  <a:gd name="connsiteX6" fmla="*/ 0 w 512956"/>
                  <a:gd name="connsiteY6" fmla="*/ 33454 h 245889"/>
                  <a:gd name="connsiteX0" fmla="*/ 0 w 512956"/>
                  <a:gd name="connsiteY0" fmla="*/ 33454 h 245613"/>
                  <a:gd name="connsiteX1" fmla="*/ 245327 w 512956"/>
                  <a:gd name="connsiteY1" fmla="*/ 78059 h 245613"/>
                  <a:gd name="connsiteX2" fmla="*/ 512956 w 512956"/>
                  <a:gd name="connsiteY2" fmla="*/ 0 h 245613"/>
                  <a:gd name="connsiteX3" fmla="*/ 446049 w 512956"/>
                  <a:gd name="connsiteY3" fmla="*/ 178420 h 245613"/>
                  <a:gd name="connsiteX4" fmla="*/ 291372 w 512956"/>
                  <a:gd name="connsiteY4" fmla="*/ 245437 h 245613"/>
                  <a:gd name="connsiteX5" fmla="*/ 71544 w 512956"/>
                  <a:gd name="connsiteY5" fmla="*/ 189900 h 245613"/>
                  <a:gd name="connsiteX6" fmla="*/ 0 w 512956"/>
                  <a:gd name="connsiteY6" fmla="*/ 33454 h 245613"/>
                  <a:gd name="connsiteX0" fmla="*/ 0 w 512956"/>
                  <a:gd name="connsiteY0" fmla="*/ 33454 h 245833"/>
                  <a:gd name="connsiteX1" fmla="*/ 245327 w 512956"/>
                  <a:gd name="connsiteY1" fmla="*/ 78059 h 245833"/>
                  <a:gd name="connsiteX2" fmla="*/ 512956 w 512956"/>
                  <a:gd name="connsiteY2" fmla="*/ 0 h 245833"/>
                  <a:gd name="connsiteX3" fmla="*/ 446049 w 512956"/>
                  <a:gd name="connsiteY3" fmla="*/ 178420 h 245833"/>
                  <a:gd name="connsiteX4" fmla="*/ 291372 w 512956"/>
                  <a:gd name="connsiteY4" fmla="*/ 245437 h 245833"/>
                  <a:gd name="connsiteX5" fmla="*/ 71544 w 512956"/>
                  <a:gd name="connsiteY5" fmla="*/ 189900 h 245833"/>
                  <a:gd name="connsiteX6" fmla="*/ 0 w 512956"/>
                  <a:gd name="connsiteY6" fmla="*/ 33454 h 245833"/>
                  <a:gd name="connsiteX0" fmla="*/ 0 w 512956"/>
                  <a:gd name="connsiteY0" fmla="*/ 33454 h 245833"/>
                  <a:gd name="connsiteX1" fmla="*/ 245327 w 512956"/>
                  <a:gd name="connsiteY1" fmla="*/ 78059 h 245833"/>
                  <a:gd name="connsiteX2" fmla="*/ 512956 w 512956"/>
                  <a:gd name="connsiteY2" fmla="*/ 0 h 245833"/>
                  <a:gd name="connsiteX3" fmla="*/ 446049 w 512956"/>
                  <a:gd name="connsiteY3" fmla="*/ 178420 h 245833"/>
                  <a:gd name="connsiteX4" fmla="*/ 291372 w 512956"/>
                  <a:gd name="connsiteY4" fmla="*/ 245437 h 245833"/>
                  <a:gd name="connsiteX5" fmla="*/ 71544 w 512956"/>
                  <a:gd name="connsiteY5" fmla="*/ 189900 h 245833"/>
                  <a:gd name="connsiteX6" fmla="*/ 0 w 512956"/>
                  <a:gd name="connsiteY6" fmla="*/ 33454 h 245833"/>
                  <a:gd name="connsiteX0" fmla="*/ 0 w 512956"/>
                  <a:gd name="connsiteY0" fmla="*/ 33454 h 245833"/>
                  <a:gd name="connsiteX1" fmla="*/ 245327 w 512956"/>
                  <a:gd name="connsiteY1" fmla="*/ 78059 h 245833"/>
                  <a:gd name="connsiteX2" fmla="*/ 512956 w 512956"/>
                  <a:gd name="connsiteY2" fmla="*/ 0 h 245833"/>
                  <a:gd name="connsiteX3" fmla="*/ 446049 w 512956"/>
                  <a:gd name="connsiteY3" fmla="*/ 178420 h 245833"/>
                  <a:gd name="connsiteX4" fmla="*/ 291372 w 512956"/>
                  <a:gd name="connsiteY4" fmla="*/ 245437 h 245833"/>
                  <a:gd name="connsiteX5" fmla="*/ 71544 w 512956"/>
                  <a:gd name="connsiteY5" fmla="*/ 189900 h 245833"/>
                  <a:gd name="connsiteX6" fmla="*/ 0 w 512956"/>
                  <a:gd name="connsiteY6" fmla="*/ 33454 h 245833"/>
                  <a:gd name="connsiteX0" fmla="*/ 0 w 512956"/>
                  <a:gd name="connsiteY0" fmla="*/ 33454 h 245833"/>
                  <a:gd name="connsiteX1" fmla="*/ 245327 w 512956"/>
                  <a:gd name="connsiteY1" fmla="*/ 78059 h 245833"/>
                  <a:gd name="connsiteX2" fmla="*/ 512956 w 512956"/>
                  <a:gd name="connsiteY2" fmla="*/ 0 h 245833"/>
                  <a:gd name="connsiteX3" fmla="*/ 446049 w 512956"/>
                  <a:gd name="connsiteY3" fmla="*/ 178420 h 245833"/>
                  <a:gd name="connsiteX4" fmla="*/ 291372 w 512956"/>
                  <a:gd name="connsiteY4" fmla="*/ 245437 h 245833"/>
                  <a:gd name="connsiteX5" fmla="*/ 71544 w 512956"/>
                  <a:gd name="connsiteY5" fmla="*/ 189900 h 245833"/>
                  <a:gd name="connsiteX6" fmla="*/ 0 w 512956"/>
                  <a:gd name="connsiteY6" fmla="*/ 33454 h 245833"/>
                  <a:gd name="connsiteX0" fmla="*/ 0 w 512956"/>
                  <a:gd name="connsiteY0" fmla="*/ 33454 h 245833"/>
                  <a:gd name="connsiteX1" fmla="*/ 258577 w 512956"/>
                  <a:gd name="connsiteY1" fmla="*/ 60393 h 245833"/>
                  <a:gd name="connsiteX2" fmla="*/ 512956 w 512956"/>
                  <a:gd name="connsiteY2" fmla="*/ 0 h 245833"/>
                  <a:gd name="connsiteX3" fmla="*/ 446049 w 512956"/>
                  <a:gd name="connsiteY3" fmla="*/ 178420 h 245833"/>
                  <a:gd name="connsiteX4" fmla="*/ 291372 w 512956"/>
                  <a:gd name="connsiteY4" fmla="*/ 245437 h 245833"/>
                  <a:gd name="connsiteX5" fmla="*/ 71544 w 512956"/>
                  <a:gd name="connsiteY5" fmla="*/ 189900 h 245833"/>
                  <a:gd name="connsiteX6" fmla="*/ 0 w 512956"/>
                  <a:gd name="connsiteY6" fmla="*/ 33454 h 245833"/>
                  <a:gd name="connsiteX0" fmla="*/ 0 w 512956"/>
                  <a:gd name="connsiteY0" fmla="*/ 33454 h 245833"/>
                  <a:gd name="connsiteX1" fmla="*/ 293910 w 512956"/>
                  <a:gd name="connsiteY1" fmla="*/ 55976 h 245833"/>
                  <a:gd name="connsiteX2" fmla="*/ 512956 w 512956"/>
                  <a:gd name="connsiteY2" fmla="*/ 0 h 245833"/>
                  <a:gd name="connsiteX3" fmla="*/ 446049 w 512956"/>
                  <a:gd name="connsiteY3" fmla="*/ 178420 h 245833"/>
                  <a:gd name="connsiteX4" fmla="*/ 291372 w 512956"/>
                  <a:gd name="connsiteY4" fmla="*/ 245437 h 245833"/>
                  <a:gd name="connsiteX5" fmla="*/ 71544 w 512956"/>
                  <a:gd name="connsiteY5" fmla="*/ 189900 h 245833"/>
                  <a:gd name="connsiteX6" fmla="*/ 0 w 512956"/>
                  <a:gd name="connsiteY6" fmla="*/ 33454 h 245833"/>
                  <a:gd name="connsiteX0" fmla="*/ 0 w 499706"/>
                  <a:gd name="connsiteY0" fmla="*/ 15788 h 228167"/>
                  <a:gd name="connsiteX1" fmla="*/ 293910 w 499706"/>
                  <a:gd name="connsiteY1" fmla="*/ 38310 h 228167"/>
                  <a:gd name="connsiteX2" fmla="*/ 499706 w 499706"/>
                  <a:gd name="connsiteY2" fmla="*/ 0 h 228167"/>
                  <a:gd name="connsiteX3" fmla="*/ 446049 w 499706"/>
                  <a:gd name="connsiteY3" fmla="*/ 160754 h 228167"/>
                  <a:gd name="connsiteX4" fmla="*/ 291372 w 499706"/>
                  <a:gd name="connsiteY4" fmla="*/ 227771 h 228167"/>
                  <a:gd name="connsiteX5" fmla="*/ 71544 w 499706"/>
                  <a:gd name="connsiteY5" fmla="*/ 172234 h 228167"/>
                  <a:gd name="connsiteX6" fmla="*/ 0 w 499706"/>
                  <a:gd name="connsiteY6" fmla="*/ 15788 h 228167"/>
                  <a:gd name="connsiteX0" fmla="*/ 0 w 499706"/>
                  <a:gd name="connsiteY0" fmla="*/ 15788 h 228167"/>
                  <a:gd name="connsiteX1" fmla="*/ 274035 w 499706"/>
                  <a:gd name="connsiteY1" fmla="*/ 36102 h 228167"/>
                  <a:gd name="connsiteX2" fmla="*/ 499706 w 499706"/>
                  <a:gd name="connsiteY2" fmla="*/ 0 h 228167"/>
                  <a:gd name="connsiteX3" fmla="*/ 446049 w 499706"/>
                  <a:gd name="connsiteY3" fmla="*/ 160754 h 228167"/>
                  <a:gd name="connsiteX4" fmla="*/ 291372 w 499706"/>
                  <a:gd name="connsiteY4" fmla="*/ 227771 h 228167"/>
                  <a:gd name="connsiteX5" fmla="*/ 71544 w 499706"/>
                  <a:gd name="connsiteY5" fmla="*/ 172234 h 228167"/>
                  <a:gd name="connsiteX6" fmla="*/ 0 w 499706"/>
                  <a:gd name="connsiteY6" fmla="*/ 15788 h 22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706" h="228167">
                    <a:moveTo>
                      <a:pt x="0" y="15788"/>
                    </a:moveTo>
                    <a:lnTo>
                      <a:pt x="274035" y="36102"/>
                    </a:lnTo>
                    <a:lnTo>
                      <a:pt x="499706" y="0"/>
                    </a:lnTo>
                    <a:cubicBezTo>
                      <a:pt x="477404" y="59473"/>
                      <a:pt x="486018" y="83615"/>
                      <a:pt x="446049" y="160754"/>
                    </a:cubicBezTo>
                    <a:cubicBezTo>
                      <a:pt x="425406" y="185301"/>
                      <a:pt x="406972" y="209849"/>
                      <a:pt x="291372" y="227771"/>
                    </a:cubicBezTo>
                    <a:cubicBezTo>
                      <a:pt x="195277" y="231342"/>
                      <a:pt x="130098" y="210621"/>
                      <a:pt x="71544" y="172234"/>
                    </a:cubicBezTo>
                    <a:cubicBezTo>
                      <a:pt x="25613" y="117877"/>
                      <a:pt x="23848" y="67937"/>
                      <a:pt x="0" y="15788"/>
                    </a:cubicBezTo>
                    <a:close/>
                  </a:path>
                </a:pathLst>
              </a:custGeom>
              <a:solidFill>
                <a:srgbClr val="FA95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3" name="フリーフォーム 141">
                <a:extLst>
                  <a:ext uri="{FF2B5EF4-FFF2-40B4-BE49-F238E27FC236}">
                    <a16:creationId xmlns:a16="http://schemas.microsoft.com/office/drawing/2014/main" id="{5599F0BB-5DB6-8384-5BB7-44B762C0BDCC}"/>
                  </a:ext>
                </a:extLst>
              </p:cNvPr>
              <p:cNvSpPr/>
              <p:nvPr/>
            </p:nvSpPr>
            <p:spPr>
              <a:xfrm rot="20831353">
                <a:off x="-240562" y="1237853"/>
                <a:ext cx="380001" cy="646909"/>
              </a:xfrm>
              <a:custGeom>
                <a:avLst/>
                <a:gdLst>
                  <a:gd name="connsiteX0" fmla="*/ 0 w 936702"/>
                  <a:gd name="connsiteY0" fmla="*/ 892097 h 1594624"/>
                  <a:gd name="connsiteX1" fmla="*/ 267629 w 936702"/>
                  <a:gd name="connsiteY1" fmla="*/ 602166 h 1594624"/>
                  <a:gd name="connsiteX2" fmla="*/ 546410 w 936702"/>
                  <a:gd name="connsiteY2" fmla="*/ 0 h 1594624"/>
                  <a:gd name="connsiteX3" fmla="*/ 936702 w 936702"/>
                  <a:gd name="connsiteY3" fmla="*/ 178419 h 1594624"/>
                  <a:gd name="connsiteX4" fmla="*/ 613317 w 936702"/>
                  <a:gd name="connsiteY4" fmla="*/ 780585 h 1594624"/>
                  <a:gd name="connsiteX5" fmla="*/ 200722 w 936702"/>
                  <a:gd name="connsiteY5" fmla="*/ 1438507 h 1594624"/>
                  <a:gd name="connsiteX6" fmla="*/ 33453 w 936702"/>
                  <a:gd name="connsiteY6" fmla="*/ 1594624 h 1594624"/>
                  <a:gd name="connsiteX7" fmla="*/ 0 w 936702"/>
                  <a:gd name="connsiteY7" fmla="*/ 892097 h 15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6702" h="1594624">
                    <a:moveTo>
                      <a:pt x="0" y="892097"/>
                    </a:moveTo>
                    <a:lnTo>
                      <a:pt x="267629" y="602166"/>
                    </a:lnTo>
                    <a:lnTo>
                      <a:pt x="546410" y="0"/>
                    </a:lnTo>
                    <a:lnTo>
                      <a:pt x="936702" y="178419"/>
                    </a:lnTo>
                    <a:lnTo>
                      <a:pt x="613317" y="780585"/>
                    </a:lnTo>
                    <a:lnTo>
                      <a:pt x="200722" y="1438507"/>
                    </a:lnTo>
                    <a:lnTo>
                      <a:pt x="33453" y="1594624"/>
                    </a:lnTo>
                    <a:lnTo>
                      <a:pt x="0" y="892097"/>
                    </a:lnTo>
                    <a:close/>
                  </a:path>
                </a:pathLst>
              </a:custGeom>
              <a:solidFill>
                <a:srgbClr val="FCCD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4" name="フリーフォーム 142">
                <a:extLst>
                  <a:ext uri="{FF2B5EF4-FFF2-40B4-BE49-F238E27FC236}">
                    <a16:creationId xmlns:a16="http://schemas.microsoft.com/office/drawing/2014/main" id="{55B00CBB-E386-FD92-1E85-54DD354C6457}"/>
                  </a:ext>
                </a:extLst>
              </p:cNvPr>
              <p:cNvSpPr/>
              <p:nvPr/>
            </p:nvSpPr>
            <p:spPr>
              <a:xfrm rot="348647" flipH="1">
                <a:off x="-968539" y="1237853"/>
                <a:ext cx="380002" cy="646909"/>
              </a:xfrm>
              <a:custGeom>
                <a:avLst/>
                <a:gdLst>
                  <a:gd name="connsiteX0" fmla="*/ 0 w 936702"/>
                  <a:gd name="connsiteY0" fmla="*/ 892097 h 1594624"/>
                  <a:gd name="connsiteX1" fmla="*/ 267629 w 936702"/>
                  <a:gd name="connsiteY1" fmla="*/ 602166 h 1594624"/>
                  <a:gd name="connsiteX2" fmla="*/ 546410 w 936702"/>
                  <a:gd name="connsiteY2" fmla="*/ 0 h 1594624"/>
                  <a:gd name="connsiteX3" fmla="*/ 936702 w 936702"/>
                  <a:gd name="connsiteY3" fmla="*/ 178419 h 1594624"/>
                  <a:gd name="connsiteX4" fmla="*/ 613317 w 936702"/>
                  <a:gd name="connsiteY4" fmla="*/ 780585 h 1594624"/>
                  <a:gd name="connsiteX5" fmla="*/ 200722 w 936702"/>
                  <a:gd name="connsiteY5" fmla="*/ 1438507 h 1594624"/>
                  <a:gd name="connsiteX6" fmla="*/ 33453 w 936702"/>
                  <a:gd name="connsiteY6" fmla="*/ 1594624 h 1594624"/>
                  <a:gd name="connsiteX7" fmla="*/ 0 w 936702"/>
                  <a:gd name="connsiteY7" fmla="*/ 892097 h 15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6702" h="1594624">
                    <a:moveTo>
                      <a:pt x="0" y="892097"/>
                    </a:moveTo>
                    <a:lnTo>
                      <a:pt x="267629" y="602166"/>
                    </a:lnTo>
                    <a:lnTo>
                      <a:pt x="546410" y="0"/>
                    </a:lnTo>
                    <a:lnTo>
                      <a:pt x="936702" y="178419"/>
                    </a:lnTo>
                    <a:lnTo>
                      <a:pt x="613317" y="780585"/>
                    </a:lnTo>
                    <a:lnTo>
                      <a:pt x="200722" y="1438507"/>
                    </a:lnTo>
                    <a:lnTo>
                      <a:pt x="33453" y="1594624"/>
                    </a:lnTo>
                    <a:lnTo>
                      <a:pt x="0" y="892097"/>
                    </a:lnTo>
                    <a:close/>
                  </a:path>
                </a:pathLst>
              </a:custGeom>
              <a:solidFill>
                <a:srgbClr val="FCCD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5" name="円/楕円 1749">
                <a:extLst>
                  <a:ext uri="{FF2B5EF4-FFF2-40B4-BE49-F238E27FC236}">
                    <a16:creationId xmlns:a16="http://schemas.microsoft.com/office/drawing/2014/main" id="{63629ED1-2C93-ED35-2355-F86B011B1890}"/>
                  </a:ext>
                </a:extLst>
              </p:cNvPr>
              <p:cNvSpPr/>
              <p:nvPr/>
            </p:nvSpPr>
            <p:spPr>
              <a:xfrm>
                <a:off x="-430250" y="1813973"/>
                <a:ext cx="42639" cy="426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6" name="円/楕円 1750">
                <a:extLst>
                  <a:ext uri="{FF2B5EF4-FFF2-40B4-BE49-F238E27FC236}">
                    <a16:creationId xmlns:a16="http://schemas.microsoft.com/office/drawing/2014/main" id="{E7C87CE8-B161-FD99-9A69-2E6858D6AF4A}"/>
                  </a:ext>
                </a:extLst>
              </p:cNvPr>
              <p:cNvSpPr/>
              <p:nvPr/>
            </p:nvSpPr>
            <p:spPr>
              <a:xfrm>
                <a:off x="-430254" y="1963259"/>
                <a:ext cx="42639" cy="426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7" name="円/楕円 1751">
                <a:extLst>
                  <a:ext uri="{FF2B5EF4-FFF2-40B4-BE49-F238E27FC236}">
                    <a16:creationId xmlns:a16="http://schemas.microsoft.com/office/drawing/2014/main" id="{C6FB65ED-5A6E-C8AE-97B2-15B024E91616}"/>
                  </a:ext>
                </a:extLst>
              </p:cNvPr>
              <p:cNvSpPr/>
              <p:nvPr/>
            </p:nvSpPr>
            <p:spPr>
              <a:xfrm>
                <a:off x="-430257" y="2117073"/>
                <a:ext cx="42639" cy="426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C0418803-8FFD-04AC-1F7E-55DAFDAAFBF7}"/>
                </a:ext>
              </a:extLst>
            </p:cNvPr>
            <p:cNvSpPr txBox="1"/>
            <p:nvPr/>
          </p:nvSpPr>
          <p:spPr>
            <a:xfrm>
              <a:off x="1753641" y="4256574"/>
              <a:ext cx="482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F8D12C"/>
                  </a:solidFill>
                  <a:latin typeface="Calibri"/>
                  <a:ea typeface="ＭＳ Ｐゴシック" panose="020B0600070205080204" pitchFamily="50" charset="-128"/>
                </a:rPr>
                <a:t>✨</a:t>
              </a: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6E0BA288-A555-9AA5-D9D4-45437F243E76}"/>
                </a:ext>
              </a:extLst>
            </p:cNvPr>
            <p:cNvSpPr txBox="1"/>
            <p:nvPr/>
          </p:nvSpPr>
          <p:spPr>
            <a:xfrm>
              <a:off x="2178631" y="5224511"/>
              <a:ext cx="482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F8D12C"/>
                  </a:solidFill>
                  <a:latin typeface="Calibri"/>
                  <a:ea typeface="ＭＳ Ｐゴシック" panose="020B0600070205080204" pitchFamily="50" charset="-128"/>
                </a:rPr>
                <a:t>✨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903805DA-5B51-4031-B455-D17392A8032C}"/>
                </a:ext>
              </a:extLst>
            </p:cNvPr>
            <p:cNvSpPr txBox="1"/>
            <p:nvPr/>
          </p:nvSpPr>
          <p:spPr>
            <a:xfrm>
              <a:off x="1171218" y="5121783"/>
              <a:ext cx="482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F8D12C"/>
                  </a:solidFill>
                  <a:latin typeface="Calibri"/>
                  <a:ea typeface="ＭＳ Ｐゴシック" panose="020B0600070205080204" pitchFamily="50" charset="-128"/>
                </a:rPr>
                <a:t>✨</a:t>
              </a: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4030B3-CAAD-CBB3-C661-572B5C080C62}"/>
              </a:ext>
            </a:extLst>
          </p:cNvPr>
          <p:cNvSpPr/>
          <p:nvPr/>
        </p:nvSpPr>
        <p:spPr>
          <a:xfrm>
            <a:off x="128464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健診は受けた後が大事です！</a:t>
            </a:r>
          </a:p>
        </p:txBody>
      </p:sp>
    </p:spTree>
    <p:extLst>
      <p:ext uri="{BB962C8B-B14F-4D97-AF65-F5344CB8AC3E}">
        <p14:creationId xmlns:p14="http://schemas.microsoft.com/office/powerpoint/2010/main" val="3986121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C7FA0D-5944-9188-FEDB-46D8F71D5B1C}"/>
              </a:ext>
            </a:extLst>
          </p:cNvPr>
          <p:cNvSpPr txBox="1"/>
          <p:nvPr/>
        </p:nvSpPr>
        <p:spPr>
          <a:xfrm>
            <a:off x="2144688" y="313661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275245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0CCD4B-FC55-32E4-43E8-D5FA76E0879E}"/>
              </a:ext>
            </a:extLst>
          </p:cNvPr>
          <p:cNvSpPr/>
          <p:nvPr/>
        </p:nvSpPr>
        <p:spPr>
          <a:xfrm>
            <a:off x="1641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はじめに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A155B4-8A4A-74F4-820D-0C6EC62288E9}"/>
              </a:ext>
            </a:extLst>
          </p:cNvPr>
          <p:cNvSpPr txBox="1"/>
          <p:nvPr/>
        </p:nvSpPr>
        <p:spPr>
          <a:xfrm>
            <a:off x="402381" y="764652"/>
            <a:ext cx="91012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腰痛、肩こりは、肉体労働だけでなく、事務系企業でも非常に多くみかける症状の一つです。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厚生労働省の調査（</a:t>
            </a:r>
            <a:r>
              <a:rPr lang="en-US" altLang="ja-JP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）では、性別にみた有訴者率（自覚症状）の高い症状として、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男女ともに</a:t>
            </a:r>
            <a:r>
              <a:rPr lang="en-US" altLang="ja-JP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位が「腰痛」、</a:t>
            </a:r>
            <a:r>
              <a:rPr lang="en-US" altLang="ja-JP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位が「肩こり」でした。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誰にとっても他人事ではありませんし、腰痛や肩こりについての正しい知識、予防法、対策法を知っておく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ことは大切なことです。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B41DCA3-120E-1D53-66AE-05049A4BB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98742"/>
              </p:ext>
            </p:extLst>
          </p:nvPr>
        </p:nvGraphicFramePr>
        <p:xfrm>
          <a:off x="1928664" y="3073077"/>
          <a:ext cx="5832649" cy="2560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741">
                  <a:extLst>
                    <a:ext uri="{9D8B030D-6E8A-4147-A177-3AD203B41FA5}">
                      <a16:colId xmlns:a16="http://schemas.microsoft.com/office/drawing/2014/main" val="2552805780"/>
                    </a:ext>
                  </a:extLst>
                </a:gridCol>
                <a:gridCol w="2137659">
                  <a:extLst>
                    <a:ext uri="{9D8B030D-6E8A-4147-A177-3AD203B41FA5}">
                      <a16:colId xmlns:a16="http://schemas.microsoft.com/office/drawing/2014/main" val="115207427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850072643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女性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57635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第１位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腰痛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腰痛</a:t>
                      </a:r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56088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第２位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肩こり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肩こり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188905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第３位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頻尿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手足の関節が痛む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3783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第４位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手足の関節が痛む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目のかすみ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89658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第５位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鼻がつまる</a:t>
                      </a:r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鼻汁がでる</a:t>
                      </a:r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頭痛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8275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81F7AB-4D85-0037-2E64-44EE1FD69520}"/>
              </a:ext>
            </a:extLst>
          </p:cNvPr>
          <p:cNvSpPr txBox="1"/>
          <p:nvPr/>
        </p:nvSpPr>
        <p:spPr>
          <a:xfrm>
            <a:off x="2936776" y="270721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性別にみた有訴者率の上位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症状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6D4705-CE6D-25DD-127E-7CA41F7CEB44}"/>
              </a:ext>
            </a:extLst>
          </p:cNvPr>
          <p:cNvSpPr txBox="1"/>
          <p:nvPr/>
        </p:nvSpPr>
        <p:spPr>
          <a:xfrm>
            <a:off x="3791761" y="5939459"/>
            <a:ext cx="612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出典：厚生労働省「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2022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（令和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）年国民生活基礎調査の概況）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3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0CCD4B-FC55-32E4-43E8-D5FA76E0879E}"/>
              </a:ext>
            </a:extLst>
          </p:cNvPr>
          <p:cNvSpPr/>
          <p:nvPr/>
        </p:nvSpPr>
        <p:spPr>
          <a:xfrm>
            <a:off x="236426" y="125214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肩こりの原因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C5812E2-C1AE-865B-58CD-E3BCA9D68DBF}"/>
              </a:ext>
            </a:extLst>
          </p:cNvPr>
          <p:cNvSpPr/>
          <p:nvPr/>
        </p:nvSpPr>
        <p:spPr>
          <a:xfrm>
            <a:off x="114568" y="1232756"/>
            <a:ext cx="2948985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・パソコン作業等の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同じ姿勢を続ける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・悪い姿勢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・過度のストレス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358782" indent="-180004" algn="just">
              <a:lnSpc>
                <a:spcPts val="2100"/>
              </a:lnSpc>
              <a:spcAft>
                <a:spcPts val="600"/>
              </a:spcAft>
            </a:pPr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・運動不足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839C7DB-5520-1823-F3CB-2D6BEECCE841}"/>
              </a:ext>
            </a:extLst>
          </p:cNvPr>
          <p:cNvSpPr/>
          <p:nvPr/>
        </p:nvSpPr>
        <p:spPr>
          <a:xfrm>
            <a:off x="3714934" y="1340768"/>
            <a:ext cx="2948985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首や肩などの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筋肉が緊張し続け、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血のめぐり・リンパ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の流れが悪くなる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爆発: 14 pt 7">
            <a:extLst>
              <a:ext uri="{FF2B5EF4-FFF2-40B4-BE49-F238E27FC236}">
                <a16:creationId xmlns:a16="http://schemas.microsoft.com/office/drawing/2014/main" id="{75ADA45D-5F9C-3D1C-D061-251FE2B325D5}"/>
              </a:ext>
            </a:extLst>
          </p:cNvPr>
          <p:cNvSpPr/>
          <p:nvPr/>
        </p:nvSpPr>
        <p:spPr>
          <a:xfrm>
            <a:off x="7195228" y="656692"/>
            <a:ext cx="2678192" cy="309634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老廃物がたまり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800" spc="80" dirty="0">
                <a:solidFill>
                  <a:schemeClr val="tx2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肩こりが発生</a:t>
            </a:r>
            <a:endParaRPr lang="en-US" altLang="ja-JP" sz="1800" spc="80" dirty="0">
              <a:solidFill>
                <a:schemeClr val="tx2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66BF736-867C-B2E4-9970-310028110B6D}"/>
              </a:ext>
            </a:extLst>
          </p:cNvPr>
          <p:cNvSpPr/>
          <p:nvPr/>
        </p:nvSpPr>
        <p:spPr>
          <a:xfrm>
            <a:off x="3183625" y="1880828"/>
            <a:ext cx="469534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8CCCD0D-36B4-C004-4D86-AC4CF30AA3DC}"/>
              </a:ext>
            </a:extLst>
          </p:cNvPr>
          <p:cNvSpPr/>
          <p:nvPr/>
        </p:nvSpPr>
        <p:spPr>
          <a:xfrm>
            <a:off x="6845766" y="1772816"/>
            <a:ext cx="469534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4BC5D5-927C-E6B6-1E03-7B9A830AEDE0}"/>
              </a:ext>
            </a:extLst>
          </p:cNvPr>
          <p:cNvSpPr txBox="1"/>
          <p:nvPr/>
        </p:nvSpPr>
        <p:spPr>
          <a:xfrm>
            <a:off x="272480" y="3975299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病院に行った方がよい肩こり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2101AA-60C3-18CB-3D48-EC6965420472}"/>
              </a:ext>
            </a:extLst>
          </p:cNvPr>
          <p:cNvSpPr txBox="1"/>
          <p:nvPr/>
        </p:nvSpPr>
        <p:spPr>
          <a:xfrm>
            <a:off x="416496" y="4498230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✓同じ場所のこりや痛みが長く続いている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✓寝ていても痛い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✓痛みが走る、周囲に放散する　　　　　　　　　　　 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✓痛みがだんだんと強くなる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✓痛みやしびれが指のほうまで及んでいる　　　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✓腕に力が入らない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✓手の感覚が鈍くなった　　　　　　　　　　　　　　　 ✓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胸痛や腹痛、背中の痛みを伴う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✓肩こりの手当てをしても治らない　　　</a:t>
            </a:r>
          </a:p>
        </p:txBody>
      </p:sp>
    </p:spTree>
    <p:extLst>
      <p:ext uri="{BB962C8B-B14F-4D97-AF65-F5344CB8AC3E}">
        <p14:creationId xmlns:p14="http://schemas.microsoft.com/office/powerpoint/2010/main" val="208914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7D5476-2DEE-793A-17D4-FB4857FAD92A}"/>
              </a:ext>
            </a:extLst>
          </p:cNvPr>
          <p:cNvSpPr/>
          <p:nvPr/>
        </p:nvSpPr>
        <p:spPr>
          <a:xfrm>
            <a:off x="236426" y="125214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肩こり予防法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18598ED-AA12-F8E1-240C-6377D1773173}"/>
              </a:ext>
            </a:extLst>
          </p:cNvPr>
          <p:cNvSpPr/>
          <p:nvPr/>
        </p:nvSpPr>
        <p:spPr>
          <a:xfrm>
            <a:off x="237808" y="764704"/>
            <a:ext cx="4464496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正しい姿勢</a:t>
            </a:r>
            <a:endParaRPr kumimoji="1"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・顎を引く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・背筋を伸ばす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・お腹を引っ込める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・おしりを軽く締める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F5BE972-18BB-4F91-E8CE-B3C6124C5676}"/>
              </a:ext>
            </a:extLst>
          </p:cNvPr>
          <p:cNvSpPr/>
          <p:nvPr/>
        </p:nvSpPr>
        <p:spPr>
          <a:xfrm>
            <a:off x="5053581" y="764704"/>
            <a:ext cx="4680520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作業環境整備</a:t>
            </a:r>
            <a:endParaRPr kumimoji="1"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・机は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72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ｃｍ程度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・椅子は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37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ｃｍ程度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・ディスプレイは目線の</a:t>
            </a:r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㎝以上先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937EFE1-BF4B-824E-DEF9-F529C34C6AF9}"/>
              </a:ext>
            </a:extLst>
          </p:cNvPr>
          <p:cNvSpPr/>
          <p:nvPr/>
        </p:nvSpPr>
        <p:spPr>
          <a:xfrm>
            <a:off x="119415" y="3649458"/>
            <a:ext cx="4672759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首や肩の冷えに注意する</a:t>
            </a:r>
            <a:endParaRPr kumimoji="1"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・夏は冷房の風に注意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・スカーフやマフラー等で冷えを防ぐ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・入浴で首や肩を温める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・ホットパック等で温める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F54E2C4-128F-84FE-3634-B2CD511A4499}"/>
              </a:ext>
            </a:extLst>
          </p:cNvPr>
          <p:cNvSpPr/>
          <p:nvPr/>
        </p:nvSpPr>
        <p:spPr>
          <a:xfrm>
            <a:off x="4973261" y="3534004"/>
            <a:ext cx="4672759" cy="2751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就寝時の首・肩の負担を軽減する</a:t>
            </a:r>
            <a:endParaRPr kumimoji="1"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・枕の高さを調整する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Point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横になったときに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首と背骨が一直線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692533-EC52-DAEC-0FD9-9F5D119E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9725" y="1187691"/>
            <a:ext cx="1369359" cy="18812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8F9A62-6435-CD0A-7EA5-FF348289BE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3418" y="1052736"/>
            <a:ext cx="1762371" cy="136226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50BF4E7-4213-EE0E-DAF4-BEEBF92922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7474" y="4810868"/>
            <a:ext cx="1786422" cy="11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9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7D5476-2DEE-793A-17D4-FB4857FAD92A}"/>
              </a:ext>
            </a:extLst>
          </p:cNvPr>
          <p:cNvSpPr/>
          <p:nvPr/>
        </p:nvSpPr>
        <p:spPr>
          <a:xfrm>
            <a:off x="236426" y="125214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肩こり予防法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18598ED-AA12-F8E1-240C-6377D1773173}"/>
              </a:ext>
            </a:extLst>
          </p:cNvPr>
          <p:cNvSpPr/>
          <p:nvPr/>
        </p:nvSpPr>
        <p:spPr>
          <a:xfrm>
            <a:off x="261897" y="681308"/>
            <a:ext cx="4464496" cy="17502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ストレスをためない</a:t>
            </a:r>
            <a:endParaRPr kumimoji="1"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・心身のストレス、緊張はこりを招く。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ストレス解消法をみつけ、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ため込まない。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F5BE972-18BB-4F91-E8CE-B3C6124C5676}"/>
              </a:ext>
            </a:extLst>
          </p:cNvPr>
          <p:cNvSpPr/>
          <p:nvPr/>
        </p:nvSpPr>
        <p:spPr>
          <a:xfrm>
            <a:off x="173456" y="2708920"/>
            <a:ext cx="9559087" cy="36216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座ってできる肩こり予防体操（一つひとつの動作をじっくりと行いましょう）</a:t>
            </a:r>
            <a:endParaRPr kumimoji="1"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chemeClr val="accent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背中・脇腹伸ばし　　　　　首横のストレッチ　　　　　 　胸の筋肉のストレッチ</a:t>
            </a:r>
            <a:endParaRPr lang="en-US" altLang="ja-JP" b="1" dirty="0">
              <a:solidFill>
                <a:schemeClr val="accent3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左右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秒ずつ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×3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　　　　左右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秒ずつ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×3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　　　　　　 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秒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×3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Point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斜め前に伸ばす　　　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Point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顔を斜め前に倒す　　 　 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Point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胸を大きく張る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  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Point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　伸ばす手は後ろ側に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937EFE1-BF4B-824E-DEF9-F529C34C6AF9}"/>
              </a:ext>
            </a:extLst>
          </p:cNvPr>
          <p:cNvSpPr/>
          <p:nvPr/>
        </p:nvSpPr>
        <p:spPr>
          <a:xfrm>
            <a:off x="5097016" y="681308"/>
            <a:ext cx="4680520" cy="17502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長時間同じ姿勢を続けない</a:t>
            </a:r>
            <a:endParaRPr kumimoji="1"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時間に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回は休憩をとり、体を動かす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・首や肩、腕を回したり、背を伸ばす。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20058B7-1EDD-C698-C5D7-9FC243ACC2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920" y="4653136"/>
            <a:ext cx="1343212" cy="17528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188B4B-84E1-62B6-CFAD-2762651902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9264" y="4472540"/>
            <a:ext cx="1562318" cy="189574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86036C2-152E-063C-7772-FB5A181141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51" y="4491321"/>
            <a:ext cx="1514686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0CCD4B-FC55-32E4-43E8-D5FA76E0879E}"/>
              </a:ext>
            </a:extLst>
          </p:cNvPr>
          <p:cNvSpPr/>
          <p:nvPr/>
        </p:nvSpPr>
        <p:spPr>
          <a:xfrm>
            <a:off x="1641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腰痛の原因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366C00A-C7E7-6AF2-00BC-81FC6D10AED9}"/>
              </a:ext>
            </a:extLst>
          </p:cNvPr>
          <p:cNvSpPr/>
          <p:nvPr/>
        </p:nvSpPr>
        <p:spPr>
          <a:xfrm>
            <a:off x="106483" y="3215478"/>
            <a:ext cx="1056766" cy="8576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腰痛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AEED6DE-6D3E-55CD-2F1F-ADC74C101EC2}"/>
              </a:ext>
            </a:extLst>
          </p:cNvPr>
          <p:cNvSpPr/>
          <p:nvPr/>
        </p:nvSpPr>
        <p:spPr>
          <a:xfrm>
            <a:off x="2063082" y="1277286"/>
            <a:ext cx="1728192" cy="720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腰椎に原因が</a:t>
            </a:r>
            <a:endParaRPr lang="en-US" altLang="ja-JP" dirty="0"/>
          </a:p>
          <a:p>
            <a:pPr algn="ctr"/>
            <a:r>
              <a:rPr kumimoji="1" lang="ja-JP" altLang="en-US" dirty="0"/>
              <a:t>あるもの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F8CDB8E-63E0-FD20-A885-A33FD40714CA}"/>
              </a:ext>
            </a:extLst>
          </p:cNvPr>
          <p:cNvSpPr/>
          <p:nvPr/>
        </p:nvSpPr>
        <p:spPr>
          <a:xfrm>
            <a:off x="1962791" y="3266302"/>
            <a:ext cx="1872208" cy="75603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内臓などの</a:t>
            </a:r>
            <a:endParaRPr lang="en-US" altLang="ja-JP" dirty="0"/>
          </a:p>
          <a:p>
            <a:pPr algn="ctr"/>
            <a:r>
              <a:rPr lang="ja-JP" altLang="en-US" dirty="0"/>
              <a:t>病気によるもの</a:t>
            </a:r>
            <a:endParaRPr lang="en-US" altLang="ja-JP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1819D8C-E39A-A2C9-A46E-1949299243B2}"/>
              </a:ext>
            </a:extLst>
          </p:cNvPr>
          <p:cNvSpPr/>
          <p:nvPr/>
        </p:nvSpPr>
        <p:spPr>
          <a:xfrm>
            <a:off x="2038931" y="5220686"/>
            <a:ext cx="1728192" cy="720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その他</a:t>
            </a:r>
            <a:endParaRPr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BBDE5D9-D3E2-6680-69E0-74E7A12AB72C}"/>
              </a:ext>
            </a:extLst>
          </p:cNvPr>
          <p:cNvSpPr/>
          <p:nvPr/>
        </p:nvSpPr>
        <p:spPr>
          <a:xfrm>
            <a:off x="4170251" y="785469"/>
            <a:ext cx="5544616" cy="1944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ぎっくり腰などの急性腰痛　　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■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感染性脊椎炎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■腰椎症　　　　　　　　　　　 ■腫瘍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■腰椎椎間板ヘルニア　　　　　 ■脊柱の湾曲異常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■脊椎分離症、すべり症　　　　 ■強直性脊椎炎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■腰部脊柱管狭窄症　　　　　　 ■外傷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■骨粗鬆症による脊椎骨折　　（骨折、脱臼、打撲等）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28D06D3-0DB9-8076-D8A1-6BE4B8EC9C34}"/>
              </a:ext>
            </a:extLst>
          </p:cNvPr>
          <p:cNvSpPr/>
          <p:nvPr/>
        </p:nvSpPr>
        <p:spPr>
          <a:xfrm>
            <a:off x="4199168" y="3122327"/>
            <a:ext cx="5544616" cy="13744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胃腸・膵臓・肝臓の病気、かぜなど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■腎臓・尿路結石、膀胱の病気など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■子宮筋腫、子宮がん、子宮後屈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■腹部大動脈竜、血管の閉塞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8D01F6A-38FB-E6BE-3B3B-521D44183058}"/>
              </a:ext>
            </a:extLst>
          </p:cNvPr>
          <p:cNvSpPr/>
          <p:nvPr/>
        </p:nvSpPr>
        <p:spPr>
          <a:xfrm>
            <a:off x="4152193" y="5063257"/>
            <a:ext cx="554461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■ストレスなどによる心因性腰痛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■環境による職業病としての腰痛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D28365-881C-748B-7B9A-FC618A2FCE0D}"/>
              </a:ext>
            </a:extLst>
          </p:cNvPr>
          <p:cNvSpPr txBox="1"/>
          <p:nvPr/>
        </p:nvSpPr>
        <p:spPr>
          <a:xfrm>
            <a:off x="1963596" y="2075403"/>
            <a:ext cx="21538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椎骨、椎間板、椎間関節、筋肉などに生じた変化から腰痛が起こる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57E3D4-D682-99E8-AE35-DADBAA91C685}"/>
              </a:ext>
            </a:extLst>
          </p:cNvPr>
          <p:cNvSpPr txBox="1"/>
          <p:nvPr/>
        </p:nvSpPr>
        <p:spPr>
          <a:xfrm>
            <a:off x="1977721" y="4090101"/>
            <a:ext cx="19650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腰痛の原因は、腰椎にあるとは限らない</a:t>
            </a:r>
            <a:endParaRPr kumimoji="1" lang="ja-JP" altLang="en-US" sz="13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2F7FE1F-DD97-36B1-B2A3-FCD78CE2B26F}"/>
              </a:ext>
            </a:extLst>
          </p:cNvPr>
          <p:cNvCxnSpPr/>
          <p:nvPr/>
        </p:nvCxnSpPr>
        <p:spPr>
          <a:xfrm>
            <a:off x="1534922" y="1637314"/>
            <a:ext cx="0" cy="396600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22EA3E4-63E7-8D15-3B72-A9B23B691A4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534922" y="1637314"/>
            <a:ext cx="52816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E6B664D-3071-06E4-DBEB-93152AD79FFF}"/>
              </a:ext>
            </a:extLst>
          </p:cNvPr>
          <p:cNvCxnSpPr>
            <a:cxnSpLocks/>
          </p:cNvCxnSpPr>
          <p:nvPr/>
        </p:nvCxnSpPr>
        <p:spPr>
          <a:xfrm>
            <a:off x="1534922" y="5603317"/>
            <a:ext cx="52816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7B0C3D8-0D86-91D6-D73D-E59DF2BCAF95}"/>
              </a:ext>
            </a:extLst>
          </p:cNvPr>
          <p:cNvCxnSpPr>
            <a:cxnSpLocks/>
          </p:cNvCxnSpPr>
          <p:nvPr/>
        </p:nvCxnSpPr>
        <p:spPr>
          <a:xfrm>
            <a:off x="1189704" y="3561763"/>
            <a:ext cx="758113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A60F366-21B8-F0DF-08E0-AF1B8481BCD2}"/>
              </a:ext>
            </a:extLst>
          </p:cNvPr>
          <p:cNvCxnSpPr>
            <a:cxnSpLocks/>
          </p:cNvCxnSpPr>
          <p:nvPr/>
        </p:nvCxnSpPr>
        <p:spPr>
          <a:xfrm>
            <a:off x="3767123" y="1631192"/>
            <a:ext cx="403128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B1F5FF49-5673-07A9-07B9-F4CF76C1CE9E}"/>
              </a:ext>
            </a:extLst>
          </p:cNvPr>
          <p:cNvCxnSpPr>
            <a:cxnSpLocks/>
          </p:cNvCxnSpPr>
          <p:nvPr/>
        </p:nvCxnSpPr>
        <p:spPr>
          <a:xfrm>
            <a:off x="3834999" y="3606638"/>
            <a:ext cx="364169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3E6D356-A8F1-52B0-E6A4-A9CA70299BD1}"/>
              </a:ext>
            </a:extLst>
          </p:cNvPr>
          <p:cNvCxnSpPr>
            <a:cxnSpLocks/>
          </p:cNvCxnSpPr>
          <p:nvPr/>
        </p:nvCxnSpPr>
        <p:spPr>
          <a:xfrm>
            <a:off x="3767123" y="5603324"/>
            <a:ext cx="364169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5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0536A3-7EA0-0AB7-0D10-544456B3B7C0}"/>
              </a:ext>
            </a:extLst>
          </p:cNvPr>
          <p:cNvSpPr/>
          <p:nvPr/>
        </p:nvSpPr>
        <p:spPr>
          <a:xfrm>
            <a:off x="1641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職場で起こりやすい腰痛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94F46D4-E5BB-05A9-A78D-30FDE2D9E550}"/>
              </a:ext>
            </a:extLst>
          </p:cNvPr>
          <p:cNvSpPr/>
          <p:nvPr/>
        </p:nvSpPr>
        <p:spPr>
          <a:xfrm>
            <a:off x="202918" y="747445"/>
            <a:ext cx="4032448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職場で起こりやすい急性腰痛症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C20D4A-71A9-386A-2303-E8C74705D597}"/>
              </a:ext>
            </a:extLst>
          </p:cNvPr>
          <p:cNvSpPr txBox="1"/>
          <p:nvPr/>
        </p:nvSpPr>
        <p:spPr>
          <a:xfrm>
            <a:off x="342039" y="1282096"/>
            <a:ext cx="9101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仕事との関連で起こりやすい腰痛は、俗に「ぎっくり腰」と呼ばれる、</a:t>
            </a:r>
            <a:endParaRPr kumimoji="1"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重い荷物などを持ったときに発症しやすい急性腰痛症です。</a:t>
            </a:r>
            <a:endParaRPr kumimoji="1"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急性腰痛の多くは、ほんのちょっとしたきっかけで突然、腰に激痛が起こります。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引き金となる動作には、重いものを持ったり、かがんだり、腰をねじるなど、誘因が思い当たることもありますが、特に誘因なく起こる場合も少なくありません</a:t>
            </a:r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963CFC0-AEA5-9B6C-9AA3-6D4357F55039}"/>
              </a:ext>
            </a:extLst>
          </p:cNvPr>
          <p:cNvSpPr/>
          <p:nvPr/>
        </p:nvSpPr>
        <p:spPr>
          <a:xfrm>
            <a:off x="188307" y="3009323"/>
            <a:ext cx="2060817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予防策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5A0894-59B7-4BAC-2598-3D1EBBAAACF0}"/>
              </a:ext>
            </a:extLst>
          </p:cNvPr>
          <p:cNvSpPr txBox="1"/>
          <p:nvPr/>
        </p:nvSpPr>
        <p:spPr>
          <a:xfrm>
            <a:off x="4218780" y="3138979"/>
            <a:ext cx="4990309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パソコン作業などで座っている状態も、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実は起立時よりも背骨に負荷がかかっています。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特に長時間背中を曲げたままにしておくと、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腰痛を起こしやすいので、定期的に歩く時間を作ったり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背筋の伸びた正しい姿勢を保つように努めましょう。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164A-143A-1511-ACA4-88ACE8059155}"/>
              </a:ext>
            </a:extLst>
          </p:cNvPr>
          <p:cNvSpPr txBox="1"/>
          <p:nvPr/>
        </p:nvSpPr>
        <p:spPr>
          <a:xfrm>
            <a:off x="363698" y="3600644"/>
            <a:ext cx="3384375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重い荷物を上げ下げする時は、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しっかり腰を落として腰を曲げずに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持つようにしましょう。</a:t>
            </a:r>
            <a:endParaRPr lang="en-US" altLang="ja-JP" sz="1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6A44A51-16BA-C716-060E-B7294A01D8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520" y="4482069"/>
            <a:ext cx="2916172" cy="20622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1BFD2E-5F15-60CA-10DF-4ACA24CC11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537" y="4506963"/>
            <a:ext cx="3000794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0536A3-7EA0-0AB7-0D10-544456B3B7C0}"/>
              </a:ext>
            </a:extLst>
          </p:cNvPr>
          <p:cNvSpPr/>
          <p:nvPr/>
        </p:nvSpPr>
        <p:spPr>
          <a:xfrm>
            <a:off x="1641" y="116632"/>
            <a:ext cx="9906000" cy="43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0" rIns="0" bIns="0" rtlCol="0" anchor="ctr"/>
          <a:lstStyle/>
          <a:p>
            <a:pPr algn="just">
              <a:spcAft>
                <a:spcPts val="900"/>
              </a:spcAft>
            </a:pPr>
            <a:r>
              <a:rPr lang="ja-JP" altLang="en-US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こんな時はすぐ受診！危険な腰痛とは？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94F46D4-E5BB-05A9-A78D-30FDE2D9E550}"/>
              </a:ext>
            </a:extLst>
          </p:cNvPr>
          <p:cNvSpPr/>
          <p:nvPr/>
        </p:nvSpPr>
        <p:spPr>
          <a:xfrm>
            <a:off x="344488" y="836712"/>
            <a:ext cx="2088232" cy="43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危険な腰痛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C20D4A-71A9-386A-2303-E8C74705D597}"/>
              </a:ext>
            </a:extLst>
          </p:cNvPr>
          <p:cNvSpPr txBox="1"/>
          <p:nvPr/>
        </p:nvSpPr>
        <p:spPr>
          <a:xfrm>
            <a:off x="314157" y="1496973"/>
            <a:ext cx="9561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大半の腰痛は自然に良くなりますが、まれに治療を急いだほうが良いケースもあります。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以下のような症状があった場合には、急いで病院に行きましょう。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u="sng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✓じっとしても痛みが引かない</a:t>
            </a:r>
            <a:r>
              <a:rPr kumimoji="1" lang="ja-JP" altLang="en-US" b="1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特に突然背中から腰まで激しい痛みが起こる場合は、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大動脈解離の可能性も疑われます。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u="sng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✓足のしびれや麻痺、尿・便の失禁を伴う</a:t>
            </a:r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脊椎の神経が障害されている可能性があります。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u="sng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✓発熱がある</a:t>
            </a:r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脊椎への細菌感染が疑われます。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u="sng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✓痛みが徐々にひどくなる</a:t>
            </a:r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　がんなどの進行性の病気や別の病気の併発を疑います。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u="sng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✓楽になる姿勢がない</a:t>
            </a:r>
            <a:endParaRPr lang="en-US" altLang="ja-JP" b="1" u="sng" dirty="0">
              <a:solidFill>
                <a:schemeClr val="bg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u="sng" dirty="0">
                <a:solidFill>
                  <a:schemeClr val="bg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✓冷汗がでる</a:t>
            </a:r>
            <a:endParaRPr kumimoji="1" lang="ja-JP" altLang="en-US" b="1" u="sng" dirty="0">
              <a:solidFill>
                <a:schemeClr val="bg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654594-7339-FA2B-B3E1-7FA8E22B39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970" y1="28462" x2="31970" y2="28462"/>
                        <a14:foregroundMark x1="34201" y1="50769" x2="34201" y2="50769"/>
                        <a14:foregroundMark x1="36431" y1="61538" x2="36431" y2="61538"/>
                        <a14:foregroundMark x1="40892" y1="74231" x2="40892" y2="74231"/>
                        <a14:foregroundMark x1="34944" y1="13462" x2="34944" y2="13462"/>
                        <a14:foregroundMark x1="70260" y1="27308" x2="70260" y2="27308"/>
                        <a14:foregroundMark x1="70260" y1="26154" x2="70260" y2="2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200" y="4801547"/>
            <a:ext cx="2016224" cy="19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846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コミュニケーションロゴパレット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00AFCC"/>
      </a:accent1>
      <a:accent2>
        <a:srgbClr val="F8B62D"/>
      </a:accent2>
      <a:accent3>
        <a:srgbClr val="EA157A"/>
      </a:accent3>
      <a:accent4>
        <a:srgbClr val="738AC8"/>
      </a:accent4>
      <a:accent5>
        <a:srgbClr val="EEECE1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11866</TotalTime>
  <Words>3156</Words>
  <Application>Microsoft Office PowerPoint</Application>
  <PresentationFormat>A4 210 x 297 mm</PresentationFormat>
  <Paragraphs>433</Paragraphs>
  <Slides>25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BIZ UDPゴシック</vt:lpstr>
      <vt:lpstr>BIZ UDゴシック</vt:lpstr>
      <vt:lpstr>HGP創英角ｺﾞｼｯｸUB</vt:lpstr>
      <vt:lpstr>HG丸ｺﾞｼｯｸM-PRO</vt:lpstr>
      <vt:lpstr>Meiryo UI</vt:lpstr>
      <vt:lpstr>ＭＳ Ｐゴシック</vt:lpstr>
      <vt:lpstr>Arial</vt:lpstr>
      <vt:lpstr>Britannic Bold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濵嵜　圭佑</dc:creator>
  <cp:lastModifiedBy>成富 熊本県測量設計コンサルタンツ協会</cp:lastModifiedBy>
  <cp:revision>2326</cp:revision>
  <cp:lastPrinted>2026-05-26T09:02:11Z</cp:lastPrinted>
  <dcterms:created xsi:type="dcterms:W3CDTF">2023-01-04T01:25:57Z</dcterms:created>
  <dcterms:modified xsi:type="dcterms:W3CDTF">2026-05-26T09:07:03Z</dcterms:modified>
</cp:coreProperties>
</file>