
<file path=[Content_Types].xml><?xml version="1.0" encoding="utf-8"?>
<Types xmlns="http://schemas.openxmlformats.org/package/2006/content-types">
  <Default Extension="emf" ContentType="image/x-emf"/>
  <Default Extension="jpeg" ContentType="image/jpeg"/>
  <Default Extension="jpg" ContentType="image/jp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5.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6.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media/image40.JPG" ContentType="image/jpeg"/>
  <Override PartName="/ppt/media/image54.JP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71.jpg" ContentType="image/jpeg"/>
  <Override PartName="/ppt/media/image72.jpg" ContentType="image/jpeg"/>
  <Override PartName="/ppt/media/image96.JPG" ContentType="image/jpeg"/>
  <Override PartName="/ppt/media/image110.JPG" ContentType="image/jpeg"/>
  <Override PartName="/ppt/notesSlides/notesSlide3.xml" ContentType="application/vnd.openxmlformats-officedocument.presentationml.notesSlide+xml"/>
  <Override PartName="/ppt/media/image132.jpg" ContentType="image/jpeg"/>
  <Override PartName="/ppt/media/image134.JPG" ContentType="image/jpeg"/>
  <Override PartName="/ppt/media/image135.JPG" ContentType="image/jpeg"/>
  <Override PartName="/ppt/media/image140.JPG" ContentType="image/jpeg"/>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p:sldMasterIdLst>
    <p:sldMasterId id="2147483648" r:id="rId1"/>
    <p:sldMasterId id="2147483660" r:id="rId2"/>
    <p:sldMasterId id="2147483674" r:id="rId3"/>
    <p:sldMasterId id="2147483686" r:id="rId4"/>
    <p:sldMasterId id="2147483698" r:id="rId5"/>
    <p:sldMasterId id="2147483711" r:id="rId6"/>
    <p:sldMasterId id="2147483724" r:id="rId7"/>
  </p:sldMasterIdLst>
  <p:notesMasterIdLst>
    <p:notesMasterId r:id="rId61"/>
  </p:notesMasterIdLst>
  <p:sldIdLst>
    <p:sldId id="5388" r:id="rId8"/>
    <p:sldId id="5371" r:id="rId9"/>
    <p:sldId id="4538" r:id="rId10"/>
    <p:sldId id="5389" r:id="rId11"/>
    <p:sldId id="4565" r:id="rId12"/>
    <p:sldId id="5397" r:id="rId13"/>
    <p:sldId id="4589" r:id="rId14"/>
    <p:sldId id="5392" r:id="rId15"/>
    <p:sldId id="5394" r:id="rId16"/>
    <p:sldId id="5395" r:id="rId17"/>
    <p:sldId id="4457" r:id="rId18"/>
    <p:sldId id="5369" r:id="rId19"/>
    <p:sldId id="5380" r:id="rId20"/>
    <p:sldId id="5372" r:id="rId21"/>
    <p:sldId id="271" r:id="rId22"/>
    <p:sldId id="5378" r:id="rId23"/>
    <p:sldId id="5391" r:id="rId24"/>
    <p:sldId id="4605" r:id="rId25"/>
    <p:sldId id="5373" r:id="rId26"/>
    <p:sldId id="5406" r:id="rId27"/>
    <p:sldId id="5407" r:id="rId28"/>
    <p:sldId id="5386" r:id="rId29"/>
    <p:sldId id="4607" r:id="rId30"/>
    <p:sldId id="5374" r:id="rId31"/>
    <p:sldId id="4858" r:id="rId32"/>
    <p:sldId id="5457" r:id="rId33"/>
    <p:sldId id="4554" r:id="rId34"/>
    <p:sldId id="4602" r:id="rId35"/>
    <p:sldId id="5437" r:id="rId36"/>
    <p:sldId id="5381" r:id="rId37"/>
    <p:sldId id="5376" r:id="rId38"/>
    <p:sldId id="5436" r:id="rId39"/>
    <p:sldId id="5387" r:id="rId40"/>
    <p:sldId id="4568" r:id="rId41"/>
    <p:sldId id="4581" r:id="rId42"/>
    <p:sldId id="4864" r:id="rId43"/>
    <p:sldId id="4624" r:id="rId44"/>
    <p:sldId id="5370" r:id="rId45"/>
    <p:sldId id="5390" r:id="rId46"/>
    <p:sldId id="4606" r:id="rId47"/>
    <p:sldId id="4865" r:id="rId48"/>
    <p:sldId id="5396" r:id="rId49"/>
    <p:sldId id="5375" r:id="rId50"/>
    <p:sldId id="4599" r:id="rId51"/>
    <p:sldId id="5410" r:id="rId52"/>
    <p:sldId id="5414" r:id="rId53"/>
    <p:sldId id="5458" r:id="rId54"/>
    <p:sldId id="5411" r:id="rId55"/>
    <p:sldId id="5385" r:id="rId56"/>
    <p:sldId id="5430" r:id="rId57"/>
    <p:sldId id="5440" r:id="rId58"/>
    <p:sldId id="5441" r:id="rId59"/>
    <p:sldId id="5442" r:id="rId60"/>
  </p:sldIdLst>
  <p:sldSz cx="9906000" cy="6858000" type="A4"/>
  <p:notesSz cx="6807200" cy="9939338"/>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1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1E64"/>
    <a:srgbClr val="0000FF"/>
    <a:srgbClr val="EAEAEA"/>
    <a:srgbClr val="FFCCFF"/>
    <a:srgbClr val="66FFFF"/>
    <a:srgbClr val="00CCFF"/>
    <a:srgbClr val="FFFF99"/>
    <a:srgbClr val="FF99FF"/>
    <a:srgbClr val="FF66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間スタイル 2 - アクセント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スタイル (中間)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中間スタイル 2 - アクセント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3" autoAdjust="0"/>
    <p:restoredTop sz="94660"/>
  </p:normalViewPr>
  <p:slideViewPr>
    <p:cSldViewPr>
      <p:cViewPr varScale="1">
        <p:scale>
          <a:sx n="59" d="100"/>
          <a:sy n="59" d="100"/>
        </p:scale>
        <p:origin x="906" y="72"/>
      </p:cViewPr>
      <p:guideLst>
        <p:guide orient="horz" pos="2160"/>
        <p:guide pos="312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61"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heme" Target="theme/theme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12" y="16"/>
            <a:ext cx="2949787" cy="498693"/>
          </a:xfrm>
          <a:prstGeom prst="rect">
            <a:avLst/>
          </a:prstGeom>
        </p:spPr>
        <p:txBody>
          <a:bodyPr vert="horz" lIns="88607" tIns="44306" rIns="88607" bIns="44306" rtlCol="0"/>
          <a:lstStyle>
            <a:lvl1pPr algn="l">
              <a:defRPr sz="1200"/>
            </a:lvl1pPr>
          </a:lstStyle>
          <a:p>
            <a:endParaRPr kumimoji="1" lang="ja-JP" altLang="en-US"/>
          </a:p>
        </p:txBody>
      </p:sp>
      <p:sp>
        <p:nvSpPr>
          <p:cNvPr id="3" name="日付プレースホルダー 2"/>
          <p:cNvSpPr>
            <a:spLocks noGrp="1"/>
          </p:cNvSpPr>
          <p:nvPr>
            <p:ph type="dt" idx="1"/>
          </p:nvPr>
        </p:nvSpPr>
        <p:spPr>
          <a:xfrm>
            <a:off x="3855850" y="16"/>
            <a:ext cx="2949787" cy="498693"/>
          </a:xfrm>
          <a:prstGeom prst="rect">
            <a:avLst/>
          </a:prstGeom>
        </p:spPr>
        <p:txBody>
          <a:bodyPr vert="horz" lIns="88607" tIns="44306" rIns="88607" bIns="44306" rtlCol="0"/>
          <a:lstStyle>
            <a:lvl1pPr algn="r">
              <a:defRPr sz="1200"/>
            </a:lvl1pPr>
          </a:lstStyle>
          <a:p>
            <a:fld id="{E78BFCF8-B1EC-4D02-8676-C46E13A99EC9}" type="datetimeFigureOut">
              <a:rPr kumimoji="1" lang="ja-JP" altLang="en-US" smtClean="0"/>
              <a:t>2026/5/22</a:t>
            </a:fld>
            <a:endParaRPr kumimoji="1" lang="ja-JP" altLang="en-US"/>
          </a:p>
        </p:txBody>
      </p:sp>
      <p:sp>
        <p:nvSpPr>
          <p:cNvPr id="4" name="スライド イメージ プレースホルダー 3"/>
          <p:cNvSpPr>
            <a:spLocks noGrp="1" noRot="1" noChangeAspect="1"/>
          </p:cNvSpPr>
          <p:nvPr>
            <p:ph type="sldImg" idx="2"/>
          </p:nvPr>
        </p:nvSpPr>
        <p:spPr>
          <a:xfrm>
            <a:off x="981075" y="1243013"/>
            <a:ext cx="4845050" cy="3354387"/>
          </a:xfrm>
          <a:prstGeom prst="rect">
            <a:avLst/>
          </a:prstGeom>
          <a:noFill/>
          <a:ln w="12700">
            <a:solidFill>
              <a:prstClr val="black"/>
            </a:solidFill>
          </a:ln>
        </p:spPr>
        <p:txBody>
          <a:bodyPr vert="horz" lIns="88607" tIns="44306" rIns="88607" bIns="44306" rtlCol="0" anchor="ctr"/>
          <a:lstStyle/>
          <a:p>
            <a:endParaRPr lang="ja-JP" altLang="en-US"/>
          </a:p>
        </p:txBody>
      </p:sp>
      <p:sp>
        <p:nvSpPr>
          <p:cNvPr id="5" name="ノート プレースホルダー 4"/>
          <p:cNvSpPr>
            <a:spLocks noGrp="1"/>
          </p:cNvSpPr>
          <p:nvPr>
            <p:ph type="body" sz="quarter" idx="3"/>
          </p:nvPr>
        </p:nvSpPr>
        <p:spPr>
          <a:xfrm>
            <a:off x="680720" y="4783308"/>
            <a:ext cx="5445760" cy="3913614"/>
          </a:xfrm>
          <a:prstGeom prst="rect">
            <a:avLst/>
          </a:prstGeom>
        </p:spPr>
        <p:txBody>
          <a:bodyPr vert="horz" lIns="88607" tIns="44306" rIns="88607" bIns="44306" rtlCol="0"/>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ー 5"/>
          <p:cNvSpPr>
            <a:spLocks noGrp="1"/>
          </p:cNvSpPr>
          <p:nvPr>
            <p:ph type="ftr" sz="quarter" idx="4"/>
          </p:nvPr>
        </p:nvSpPr>
        <p:spPr>
          <a:xfrm>
            <a:off x="12" y="9440648"/>
            <a:ext cx="2949787" cy="498692"/>
          </a:xfrm>
          <a:prstGeom prst="rect">
            <a:avLst/>
          </a:prstGeom>
        </p:spPr>
        <p:txBody>
          <a:bodyPr vert="horz" lIns="88607" tIns="44306" rIns="88607" bIns="44306" rtlCol="0" anchor="b"/>
          <a:lstStyle>
            <a:lvl1pPr algn="l">
              <a:defRPr sz="1200"/>
            </a:lvl1pPr>
          </a:lstStyle>
          <a:p>
            <a:endParaRPr kumimoji="1" lang="ja-JP" altLang="en-US"/>
          </a:p>
        </p:txBody>
      </p:sp>
      <p:sp>
        <p:nvSpPr>
          <p:cNvPr id="7" name="スライド番号プレースホルダー 6"/>
          <p:cNvSpPr>
            <a:spLocks noGrp="1"/>
          </p:cNvSpPr>
          <p:nvPr>
            <p:ph type="sldNum" sz="quarter" idx="5"/>
          </p:nvPr>
        </p:nvSpPr>
        <p:spPr>
          <a:xfrm>
            <a:off x="3855850" y="9440648"/>
            <a:ext cx="2949787" cy="498692"/>
          </a:xfrm>
          <a:prstGeom prst="rect">
            <a:avLst/>
          </a:prstGeom>
        </p:spPr>
        <p:txBody>
          <a:bodyPr vert="horz" lIns="88607" tIns="44306" rIns="88607" bIns="44306" rtlCol="0" anchor="b"/>
          <a:lstStyle>
            <a:lvl1pPr algn="r">
              <a:defRPr sz="1200"/>
            </a:lvl1pPr>
          </a:lstStyle>
          <a:p>
            <a:fld id="{133715FE-8013-46F4-898E-F23B1217F9AC}" type="slidenum">
              <a:rPr kumimoji="1" lang="ja-JP" altLang="en-US" smtClean="0"/>
              <a:t>‹#›</a:t>
            </a:fld>
            <a:endParaRPr kumimoji="1" lang="ja-JP" altLang="en-US"/>
          </a:p>
        </p:txBody>
      </p:sp>
    </p:spTree>
    <p:extLst>
      <p:ext uri="{BB962C8B-B14F-4D97-AF65-F5344CB8AC3E}">
        <p14:creationId xmlns:p14="http://schemas.microsoft.com/office/powerpoint/2010/main" val="3485044239"/>
      </p:ext>
    </p:extLst>
  </p:cSld>
  <p:clrMap bg1="lt1" tx1="dk1" bg2="lt2" tx2="dk2" accent1="accent1" accent2="accent2" accent3="accent3" accent4="accent4" accent5="accent5" accent6="accent6" hlink="hlink" folHlink="folHlink"/>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defTabSz="890921">
              <a:defRPr/>
            </a:pPr>
            <a:fld id="{DF4FB1AF-03ED-4CE7-8572-9596454B9068}" type="slidenum">
              <a:rPr lang="ja-JP" altLang="en-US">
                <a:solidFill>
                  <a:srgbClr val="000000"/>
                </a:solidFill>
                <a:latin typeface="Times New Roman" pitchFamily="18" charset="0"/>
              </a:rPr>
              <a:pPr defTabSz="890921">
                <a:defRPr/>
              </a:pPr>
              <a:t>24</a:t>
            </a:fld>
            <a:endParaRPr lang="en-US" altLang="ja-JP" dirty="0">
              <a:solidFill>
                <a:srgbClr val="000000"/>
              </a:solidFill>
              <a:latin typeface="Times New Roman" pitchFamily="18" charset="0"/>
            </a:endParaRPr>
          </a:p>
        </p:txBody>
      </p:sp>
    </p:spTree>
    <p:extLst>
      <p:ext uri="{BB962C8B-B14F-4D97-AF65-F5344CB8AC3E}">
        <p14:creationId xmlns:p14="http://schemas.microsoft.com/office/powerpoint/2010/main" val="4063270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スライド イメージ プレースホルダー 1">
            <a:extLst>
              <a:ext uri="{FF2B5EF4-FFF2-40B4-BE49-F238E27FC236}">
                <a16:creationId xmlns:a16="http://schemas.microsoft.com/office/drawing/2014/main" id="{D8B29AA5-24EA-4F1E-85DD-9657C944AA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ノート プレースホルダー 2">
            <a:extLst>
              <a:ext uri="{FF2B5EF4-FFF2-40B4-BE49-F238E27FC236}">
                <a16:creationId xmlns:a16="http://schemas.microsoft.com/office/drawing/2014/main" id="{7E4A3785-D825-4787-A4FC-7277D51AE6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ja-JP" dirty="0"/>
          </a:p>
        </p:txBody>
      </p:sp>
    </p:spTree>
    <p:extLst>
      <p:ext uri="{BB962C8B-B14F-4D97-AF65-F5344CB8AC3E}">
        <p14:creationId xmlns:p14="http://schemas.microsoft.com/office/powerpoint/2010/main" val="2856082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3BB3A-EBD8-F54F-8C61-AD1A69E9E48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C064683-463E-9421-86F0-0D10D5D50465}"/>
              </a:ext>
            </a:extLst>
          </p:cNvPr>
          <p:cNvSpPr>
            <a:spLocks noGrp="1" noRot="1" noChangeAspect="1"/>
          </p:cNvSpPr>
          <p:nvPr>
            <p:ph type="sldImg"/>
          </p:nvPr>
        </p:nvSpPr>
        <p:spPr>
          <a:xfrm>
            <a:off x="990600" y="1247775"/>
            <a:ext cx="4862513" cy="3367088"/>
          </a:xfrm>
        </p:spPr>
      </p:sp>
      <p:sp>
        <p:nvSpPr>
          <p:cNvPr id="3" name="ノート プレースホルダー 2">
            <a:extLst>
              <a:ext uri="{FF2B5EF4-FFF2-40B4-BE49-F238E27FC236}">
                <a16:creationId xmlns:a16="http://schemas.microsoft.com/office/drawing/2014/main" id="{51C761C3-4257-6D18-57B2-B0C39297CB06}"/>
              </a:ext>
            </a:extLst>
          </p:cNvPr>
          <p:cNvSpPr>
            <a:spLocks noGrp="1"/>
          </p:cNvSpPr>
          <p:nvPr>
            <p:ph type="body" idx="1"/>
          </p:nvPr>
        </p:nvSpPr>
        <p:spPr/>
        <p:txBody>
          <a:bodyPr/>
          <a:lstStyle/>
          <a:p>
            <a:endParaRPr kumimoji="1" lang="ja-JP" altLang="en-US" dirty="0"/>
          </a:p>
        </p:txBody>
      </p:sp>
      <p:sp>
        <p:nvSpPr>
          <p:cNvPr id="4" name="スライド番号プレースホルダー 3">
            <a:extLst>
              <a:ext uri="{FF2B5EF4-FFF2-40B4-BE49-F238E27FC236}">
                <a16:creationId xmlns:a16="http://schemas.microsoft.com/office/drawing/2014/main" id="{28A8AFC3-6CC1-E97B-8A24-2874A0BDEBE4}"/>
              </a:ext>
            </a:extLst>
          </p:cNvPr>
          <p:cNvSpPr>
            <a:spLocks noGrp="1"/>
          </p:cNvSpPr>
          <p:nvPr>
            <p:ph type="sldNum" sz="quarter" idx="5"/>
          </p:nvPr>
        </p:nvSpPr>
        <p:spPr/>
        <p:txBody>
          <a:bodyPr/>
          <a:lstStyle/>
          <a:p>
            <a:fld id="{171F7E7C-C005-4B15-9731-85A49BC65C32}" type="slidenum">
              <a:rPr kumimoji="1" lang="ja-JP" altLang="en-US" smtClean="0"/>
              <a:t>43</a:t>
            </a:fld>
            <a:endParaRPr kumimoji="1" lang="ja-JP" altLang="en-US"/>
          </a:p>
        </p:txBody>
      </p:sp>
    </p:spTree>
    <p:extLst>
      <p:ext uri="{BB962C8B-B14F-4D97-AF65-F5344CB8AC3E}">
        <p14:creationId xmlns:p14="http://schemas.microsoft.com/office/powerpoint/2010/main" val="4212220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4BC42-2ACC-31A0-524C-9AA69B4F9E4B}"/>
            </a:ext>
          </a:extLst>
        </p:cNvPr>
        <p:cNvGrpSpPr/>
        <p:nvPr/>
      </p:nvGrpSpPr>
      <p:grpSpPr>
        <a:xfrm>
          <a:off x="0" y="0"/>
          <a:ext cx="0" cy="0"/>
          <a:chOff x="0" y="0"/>
          <a:chExt cx="0" cy="0"/>
        </a:xfrm>
      </p:grpSpPr>
      <p:sp>
        <p:nvSpPr>
          <p:cNvPr id="15362" name="Rectangle 2">
            <a:extLst>
              <a:ext uri="{FF2B5EF4-FFF2-40B4-BE49-F238E27FC236}">
                <a16:creationId xmlns:a16="http://schemas.microsoft.com/office/drawing/2014/main" id="{55C05F86-1294-07DB-792A-C9F6CF6E44A8}"/>
              </a:ext>
            </a:extLst>
          </p:cNvPr>
          <p:cNvSpPr>
            <a:spLocks noGrp="1" noRot="1" noChangeAspect="1" noChangeArrowheads="1" noTextEdit="1"/>
          </p:cNvSpPr>
          <p:nvPr>
            <p:ph type="sldImg"/>
          </p:nvPr>
        </p:nvSpPr>
        <p:spPr>
          <a:ln/>
        </p:spPr>
      </p:sp>
      <p:sp>
        <p:nvSpPr>
          <p:cNvPr id="15363" name="Rectangle 3">
            <a:extLst>
              <a:ext uri="{FF2B5EF4-FFF2-40B4-BE49-F238E27FC236}">
                <a16:creationId xmlns:a16="http://schemas.microsoft.com/office/drawing/2014/main" id="{73952FA9-AA7D-7D00-2F07-4E1E9CF7041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ja-JP" altLang="en-US">
                <a:latin typeface="Arial" panose="020B0604020202020204" pitchFamily="34" charset="0"/>
                <a:ea typeface="ＭＳ Ｐ明朝" panose="02020600040205080304" pitchFamily="18" charset="-128"/>
              </a:rPr>
              <a:t>事業の進捗見込みです。</a:t>
            </a:r>
            <a:endParaRPr lang="en-US" altLang="ja-JP">
              <a:latin typeface="Arial" panose="020B0604020202020204" pitchFamily="34" charset="0"/>
              <a:ea typeface="ＭＳ Ｐ明朝" panose="02020600040205080304" pitchFamily="18" charset="-128"/>
            </a:endParaRPr>
          </a:p>
          <a:p>
            <a:pPr eaLnBrk="1" hangingPunct="1"/>
            <a:r>
              <a:rPr lang="ja-JP" altLang="en-US">
                <a:latin typeface="Arial" panose="020B0604020202020204" pitchFamily="34" charset="0"/>
                <a:ea typeface="ＭＳ Ｐ明朝" panose="02020600040205080304" pitchFamily="18" charset="-128"/>
              </a:rPr>
              <a:t>これまで平成</a:t>
            </a:r>
            <a:r>
              <a:rPr lang="en-US" altLang="ja-JP">
                <a:latin typeface="Arial" panose="020B0604020202020204" pitchFamily="34" charset="0"/>
                <a:ea typeface="ＭＳ Ｐ明朝" panose="02020600040205080304" pitchFamily="18" charset="-128"/>
              </a:rPr>
              <a:t>24</a:t>
            </a:r>
            <a:r>
              <a:rPr lang="ja-JP" altLang="en-US">
                <a:latin typeface="Arial" panose="020B0604020202020204" pitchFamily="34" charset="0"/>
                <a:ea typeface="ＭＳ Ｐ明朝" panose="02020600040205080304" pitchFamily="18" charset="-128"/>
              </a:rPr>
              <a:t>年度から実施してきた中期計画において、</a:t>
            </a:r>
            <a:r>
              <a:rPr lang="en-US" altLang="ja-JP">
                <a:latin typeface="Arial" panose="020B0604020202020204" pitchFamily="34" charset="0"/>
                <a:ea typeface="ＭＳ Ｐ明朝" panose="02020600040205080304" pitchFamily="18" charset="-128"/>
              </a:rPr>
              <a:t>7</a:t>
            </a:r>
            <a:r>
              <a:rPr lang="ja-JP" altLang="en-US">
                <a:latin typeface="Arial" panose="020B0604020202020204" pitchFamily="34" charset="0"/>
                <a:ea typeface="ＭＳ Ｐ明朝" panose="02020600040205080304" pitchFamily="18" charset="-128"/>
              </a:rPr>
              <a:t>施設が完了している状況です。</a:t>
            </a:r>
            <a:endParaRPr lang="en-US" altLang="ja-JP">
              <a:latin typeface="Arial" panose="020B0604020202020204" pitchFamily="34" charset="0"/>
              <a:ea typeface="ＭＳ Ｐ明朝" panose="02020600040205080304" pitchFamily="18" charset="-128"/>
            </a:endParaRPr>
          </a:p>
          <a:p>
            <a:pPr eaLnBrk="1" hangingPunct="1"/>
            <a:r>
              <a:rPr lang="ja-JP" altLang="en-US">
                <a:latin typeface="Arial" panose="020B0604020202020204" pitchFamily="34" charset="0"/>
                <a:ea typeface="ＭＳ Ｐ明朝" panose="02020600040205080304" pitchFamily="18" charset="-128"/>
              </a:rPr>
              <a:t>現在</a:t>
            </a:r>
            <a:r>
              <a:rPr lang="en-US" altLang="ja-JP">
                <a:latin typeface="Arial" panose="020B0604020202020204" pitchFamily="34" charset="0"/>
                <a:ea typeface="ＭＳ Ｐ明朝" panose="02020600040205080304" pitchFamily="18" charset="-128"/>
              </a:rPr>
              <a:t>8</a:t>
            </a:r>
            <a:r>
              <a:rPr lang="ja-JP" altLang="en-US">
                <a:latin typeface="Arial" panose="020B0604020202020204" pitchFamily="34" charset="0"/>
                <a:ea typeface="ＭＳ Ｐ明朝" panose="02020600040205080304" pitchFamily="18" charset="-128"/>
              </a:rPr>
              <a:t>施設程度の整備を行っております。中期計画においては約</a:t>
            </a:r>
            <a:r>
              <a:rPr lang="en-US" altLang="ja-JP">
                <a:latin typeface="Arial" panose="020B0604020202020204" pitchFamily="34" charset="0"/>
                <a:ea typeface="ＭＳ Ｐ明朝" panose="02020600040205080304" pitchFamily="18" charset="-128"/>
              </a:rPr>
              <a:t>40</a:t>
            </a:r>
            <a:r>
              <a:rPr lang="ja-JP" altLang="en-US">
                <a:latin typeface="Arial" panose="020B0604020202020204" pitchFamily="34" charset="0"/>
                <a:ea typeface="ＭＳ Ｐ明朝" panose="02020600040205080304" pitchFamily="18" charset="-128"/>
              </a:rPr>
              <a:t>基程度の施設を予定しており</a:t>
            </a:r>
            <a:endParaRPr lang="en-US" altLang="ja-JP">
              <a:latin typeface="Arial" panose="020B0604020202020204" pitchFamily="34" charset="0"/>
              <a:ea typeface="ＭＳ Ｐ明朝" panose="02020600040205080304" pitchFamily="18" charset="-128"/>
            </a:endParaRPr>
          </a:p>
          <a:p>
            <a:pPr eaLnBrk="1" hangingPunct="1"/>
            <a:r>
              <a:rPr lang="ja-JP" altLang="en-US">
                <a:latin typeface="Arial" panose="020B0604020202020204" pitchFamily="34" charset="0"/>
                <a:ea typeface="ＭＳ Ｐ明朝" panose="02020600040205080304" pitchFamily="18" charset="-128"/>
              </a:rPr>
              <a:t>施設割合からの進捗率は約</a:t>
            </a:r>
            <a:r>
              <a:rPr lang="en-US" altLang="ja-JP">
                <a:latin typeface="Arial" panose="020B0604020202020204" pitchFamily="34" charset="0"/>
                <a:ea typeface="ＭＳ Ｐ明朝" panose="02020600040205080304" pitchFamily="18" charset="-128"/>
              </a:rPr>
              <a:t>3</a:t>
            </a:r>
            <a:r>
              <a:rPr lang="ja-JP" altLang="en-US">
                <a:latin typeface="Arial" panose="020B0604020202020204" pitchFamily="34" charset="0"/>
                <a:ea typeface="ＭＳ Ｐ明朝" panose="02020600040205080304" pitchFamily="18" charset="-128"/>
              </a:rPr>
              <a:t>割となり今後も順調な事業の進捗が見込めます。</a:t>
            </a:r>
            <a:endParaRPr lang="en-US" altLang="ja-JP">
              <a:latin typeface="Arial" panose="020B0604020202020204" pitchFamily="34" charset="0"/>
              <a:ea typeface="ＭＳ Ｐ明朝" panose="02020600040205080304" pitchFamily="18" charset="-128"/>
            </a:endParaRPr>
          </a:p>
          <a:p>
            <a:pPr eaLnBrk="1" hangingPunct="1"/>
            <a:endParaRPr lang="en-US" altLang="ja-JP">
              <a:latin typeface="Arial" panose="020B0604020202020204" pitchFamily="34" charset="0"/>
              <a:ea typeface="ＭＳ Ｐ明朝" panose="02020600040205080304" pitchFamily="18" charset="-128"/>
            </a:endParaRPr>
          </a:p>
          <a:p>
            <a:pPr eaLnBrk="1" hangingPunct="1"/>
            <a:endParaRPr lang="ja-JP" altLang="ja-JP">
              <a:latin typeface="Arial" panose="020B0604020202020204" pitchFamily="34" charset="0"/>
              <a:ea typeface="ＭＳ Ｐ明朝" panose="02020600040205080304" pitchFamily="18" charset="-128"/>
            </a:endParaRPr>
          </a:p>
        </p:txBody>
      </p:sp>
    </p:spTree>
    <p:extLst>
      <p:ext uri="{BB962C8B-B14F-4D97-AF65-F5344CB8AC3E}">
        <p14:creationId xmlns:p14="http://schemas.microsoft.com/office/powerpoint/2010/main" val="3213074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742950" y="2130426"/>
            <a:ext cx="84201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95285" indent="0" algn="ctr">
              <a:buNone/>
              <a:defRPr>
                <a:solidFill>
                  <a:schemeClr val="tx1">
                    <a:tint val="75000"/>
                  </a:schemeClr>
                </a:solidFill>
              </a:defRPr>
            </a:lvl2pPr>
            <a:lvl3pPr marL="990570" indent="0" algn="ctr">
              <a:buNone/>
              <a:defRPr>
                <a:solidFill>
                  <a:schemeClr val="tx1">
                    <a:tint val="75000"/>
                  </a:schemeClr>
                </a:solidFill>
              </a:defRPr>
            </a:lvl3pPr>
            <a:lvl4pPr marL="1485854" indent="0" algn="ctr">
              <a:buNone/>
              <a:defRPr>
                <a:solidFill>
                  <a:schemeClr val="tx1">
                    <a:tint val="75000"/>
                  </a:schemeClr>
                </a:solidFill>
              </a:defRPr>
            </a:lvl4pPr>
            <a:lvl5pPr marL="1981139" indent="0" algn="ctr">
              <a:buNone/>
              <a:defRPr>
                <a:solidFill>
                  <a:schemeClr val="tx1">
                    <a:tint val="75000"/>
                  </a:schemeClr>
                </a:solidFill>
              </a:defRPr>
            </a:lvl5pPr>
            <a:lvl6pPr marL="2476424" indent="0" algn="ctr">
              <a:buNone/>
              <a:defRPr>
                <a:solidFill>
                  <a:schemeClr val="tx1">
                    <a:tint val="75000"/>
                  </a:schemeClr>
                </a:solidFill>
              </a:defRPr>
            </a:lvl6pPr>
            <a:lvl7pPr marL="2971709" indent="0" algn="ctr">
              <a:buNone/>
              <a:defRPr>
                <a:solidFill>
                  <a:schemeClr val="tx1">
                    <a:tint val="75000"/>
                  </a:schemeClr>
                </a:solidFill>
              </a:defRPr>
            </a:lvl7pPr>
            <a:lvl8pPr marL="3466993" indent="0" algn="ctr">
              <a:buNone/>
              <a:defRPr>
                <a:solidFill>
                  <a:schemeClr val="tx1">
                    <a:tint val="75000"/>
                  </a:schemeClr>
                </a:solidFill>
              </a:defRPr>
            </a:lvl8pPr>
            <a:lvl9pPr marL="3962278"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69EBC195-4E5E-49F8-A165-208747703A35}" type="datetime1">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97457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380B803-3F84-4D9D-9899-EA69CD6D07AA}" type="datetime1">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568070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782506" y="4406901"/>
            <a:ext cx="8420100" cy="1362075"/>
          </a:xfrm>
        </p:spPr>
        <p:txBody>
          <a:bodyPr anchor="t"/>
          <a:lstStyle>
            <a:lvl1pPr algn="l">
              <a:defRPr sz="4333"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782506" y="2906713"/>
            <a:ext cx="8420100" cy="1500187"/>
          </a:xfrm>
        </p:spPr>
        <p:txBody>
          <a:bodyPr anchor="b"/>
          <a:lstStyle>
            <a:lvl1pPr marL="0" indent="0">
              <a:buNone/>
              <a:defRPr sz="2167">
                <a:solidFill>
                  <a:schemeClr val="tx1">
                    <a:tint val="75000"/>
                  </a:schemeClr>
                </a:solidFill>
              </a:defRPr>
            </a:lvl1pPr>
            <a:lvl2pPr marL="495285" indent="0">
              <a:buNone/>
              <a:defRPr sz="1950">
                <a:solidFill>
                  <a:schemeClr val="tx1">
                    <a:tint val="75000"/>
                  </a:schemeClr>
                </a:solidFill>
              </a:defRPr>
            </a:lvl2pPr>
            <a:lvl3pPr marL="990570" indent="0">
              <a:buNone/>
              <a:defRPr sz="1733">
                <a:solidFill>
                  <a:schemeClr val="tx1">
                    <a:tint val="75000"/>
                  </a:schemeClr>
                </a:solidFill>
              </a:defRPr>
            </a:lvl3pPr>
            <a:lvl4pPr marL="1485854" indent="0">
              <a:buNone/>
              <a:defRPr sz="1517">
                <a:solidFill>
                  <a:schemeClr val="tx1">
                    <a:tint val="75000"/>
                  </a:schemeClr>
                </a:solidFill>
              </a:defRPr>
            </a:lvl4pPr>
            <a:lvl5pPr marL="1981139" indent="0">
              <a:buNone/>
              <a:defRPr sz="1517">
                <a:solidFill>
                  <a:schemeClr val="tx1">
                    <a:tint val="75000"/>
                  </a:schemeClr>
                </a:solidFill>
              </a:defRPr>
            </a:lvl5pPr>
            <a:lvl6pPr marL="2476424" indent="0">
              <a:buNone/>
              <a:defRPr sz="1517">
                <a:solidFill>
                  <a:schemeClr val="tx1">
                    <a:tint val="75000"/>
                  </a:schemeClr>
                </a:solidFill>
              </a:defRPr>
            </a:lvl6pPr>
            <a:lvl7pPr marL="2971709" indent="0">
              <a:buNone/>
              <a:defRPr sz="1517">
                <a:solidFill>
                  <a:schemeClr val="tx1">
                    <a:tint val="75000"/>
                  </a:schemeClr>
                </a:solidFill>
              </a:defRPr>
            </a:lvl7pPr>
            <a:lvl8pPr marL="3466993" indent="0">
              <a:buNone/>
              <a:defRPr sz="1517">
                <a:solidFill>
                  <a:schemeClr val="tx1">
                    <a:tint val="75000"/>
                  </a:schemeClr>
                </a:solidFill>
              </a:defRPr>
            </a:lvl8pPr>
            <a:lvl9pPr marL="3962278" indent="0">
              <a:buNone/>
              <a:defRPr sz="1517">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5A9D9805-4D28-40ED-A279-0733F19AF994}" type="datetime1">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364325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495300" y="1600201"/>
            <a:ext cx="437515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5035550" y="1600201"/>
            <a:ext cx="437515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AE839DE6-5577-4890-8B69-6E8108A92A81}" type="datetime1">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74858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535113"/>
            <a:ext cx="4376870" cy="639762"/>
          </a:xfrm>
        </p:spPr>
        <p:txBody>
          <a:bodyPr anchor="b"/>
          <a:lstStyle>
            <a:lvl1pPr marL="0" indent="0">
              <a:buNone/>
              <a:defRPr sz="2600" b="1"/>
            </a:lvl1pPr>
            <a:lvl2pPr marL="495285" indent="0">
              <a:buNone/>
              <a:defRPr sz="2167" b="1"/>
            </a:lvl2pPr>
            <a:lvl3pPr marL="990570" indent="0">
              <a:buNone/>
              <a:defRPr sz="1950" b="1"/>
            </a:lvl3pPr>
            <a:lvl4pPr marL="1485854" indent="0">
              <a:buNone/>
              <a:defRPr sz="1733" b="1"/>
            </a:lvl4pPr>
            <a:lvl5pPr marL="1981139" indent="0">
              <a:buNone/>
              <a:defRPr sz="1733" b="1"/>
            </a:lvl5pPr>
            <a:lvl6pPr marL="2476424" indent="0">
              <a:buNone/>
              <a:defRPr sz="1733" b="1"/>
            </a:lvl6pPr>
            <a:lvl7pPr marL="2971709" indent="0">
              <a:buNone/>
              <a:defRPr sz="1733" b="1"/>
            </a:lvl7pPr>
            <a:lvl8pPr marL="3466993" indent="0">
              <a:buNone/>
              <a:defRPr sz="1733" b="1"/>
            </a:lvl8pPr>
            <a:lvl9pPr marL="3962278" indent="0">
              <a:buNone/>
              <a:defRPr sz="1733"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495300" y="2174875"/>
            <a:ext cx="4376870"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5032111" y="1535113"/>
            <a:ext cx="4378590" cy="639762"/>
          </a:xfrm>
        </p:spPr>
        <p:txBody>
          <a:bodyPr anchor="b"/>
          <a:lstStyle>
            <a:lvl1pPr marL="0" indent="0">
              <a:buNone/>
              <a:defRPr sz="2600" b="1"/>
            </a:lvl1pPr>
            <a:lvl2pPr marL="495285" indent="0">
              <a:buNone/>
              <a:defRPr sz="2167" b="1"/>
            </a:lvl2pPr>
            <a:lvl3pPr marL="990570" indent="0">
              <a:buNone/>
              <a:defRPr sz="1950" b="1"/>
            </a:lvl3pPr>
            <a:lvl4pPr marL="1485854" indent="0">
              <a:buNone/>
              <a:defRPr sz="1733" b="1"/>
            </a:lvl4pPr>
            <a:lvl5pPr marL="1981139" indent="0">
              <a:buNone/>
              <a:defRPr sz="1733" b="1"/>
            </a:lvl5pPr>
            <a:lvl6pPr marL="2476424" indent="0">
              <a:buNone/>
              <a:defRPr sz="1733" b="1"/>
            </a:lvl6pPr>
            <a:lvl7pPr marL="2971709" indent="0">
              <a:buNone/>
              <a:defRPr sz="1733" b="1"/>
            </a:lvl7pPr>
            <a:lvl8pPr marL="3466993" indent="0">
              <a:buNone/>
              <a:defRPr sz="1733" b="1"/>
            </a:lvl8pPr>
            <a:lvl9pPr marL="3962278" indent="0">
              <a:buNone/>
              <a:defRPr sz="1733"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5032111" y="2174875"/>
            <a:ext cx="4378590"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88508F4A-A373-42AF-B074-D69483040668}" type="datetime1">
              <a:rPr kumimoji="1" lang="ja-JP" altLang="en-US" smtClean="0"/>
              <a:t>2026/5/22</a:t>
            </a:fld>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38107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C199E164-C3CB-4796-B9A2-742DE86F3D95}" type="datetime1">
              <a:rPr kumimoji="1" lang="ja-JP" altLang="en-US" smtClean="0"/>
              <a:t>2026/5/22</a:t>
            </a:fld>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494284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551C1039-ED53-4A4E-A75D-222CA0D256B9}" type="datetime1">
              <a:rPr kumimoji="1" lang="ja-JP" altLang="en-US" smtClean="0"/>
              <a:t>2026/5/22</a:t>
            </a:fld>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291004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495300" y="273050"/>
            <a:ext cx="3259006" cy="1162050"/>
          </a:xfrm>
        </p:spPr>
        <p:txBody>
          <a:bodyPr anchor="b"/>
          <a:lstStyle>
            <a:lvl1pPr algn="l">
              <a:defRPr sz="2167" b="1"/>
            </a:lvl1pPr>
          </a:lstStyle>
          <a:p>
            <a:r>
              <a:rPr kumimoji="1" lang="ja-JP" altLang="en-US"/>
              <a:t>マスター タイトルの書式設定</a:t>
            </a:r>
          </a:p>
        </p:txBody>
      </p:sp>
      <p:sp>
        <p:nvSpPr>
          <p:cNvPr id="3" name="コンテンツ プレースホルダー 2"/>
          <p:cNvSpPr>
            <a:spLocks noGrp="1"/>
          </p:cNvSpPr>
          <p:nvPr>
            <p:ph idx="1"/>
          </p:nvPr>
        </p:nvSpPr>
        <p:spPr>
          <a:xfrm>
            <a:off x="3872971" y="273051"/>
            <a:ext cx="5537729" cy="5853113"/>
          </a:xfrm>
        </p:spPr>
        <p:txBody>
          <a:bodyPr/>
          <a:lstStyle>
            <a:lvl1pPr>
              <a:defRPr sz="3467"/>
            </a:lvl1pPr>
            <a:lvl2pPr>
              <a:defRPr sz="3033"/>
            </a:lvl2pPr>
            <a:lvl3pPr>
              <a:defRPr sz="2600"/>
            </a:lvl3pPr>
            <a:lvl4pPr>
              <a:defRPr sz="2167"/>
            </a:lvl4pPr>
            <a:lvl5pPr>
              <a:defRPr sz="2167"/>
            </a:lvl5pPr>
            <a:lvl6pPr>
              <a:defRPr sz="2167"/>
            </a:lvl6pPr>
            <a:lvl7pPr>
              <a:defRPr sz="2167"/>
            </a:lvl7pPr>
            <a:lvl8pPr>
              <a:defRPr sz="2167"/>
            </a:lvl8pPr>
            <a:lvl9pPr>
              <a:defRPr sz="2167"/>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495300" y="1435101"/>
            <a:ext cx="3259006" cy="4691063"/>
          </a:xfrm>
        </p:spPr>
        <p:txBody>
          <a:bodyPr/>
          <a:lstStyle>
            <a:lvl1pPr marL="0" indent="0">
              <a:buNone/>
              <a:defRPr sz="1517"/>
            </a:lvl1pPr>
            <a:lvl2pPr marL="495285" indent="0">
              <a:buNone/>
              <a:defRPr sz="1300"/>
            </a:lvl2pPr>
            <a:lvl3pPr marL="990570" indent="0">
              <a:buNone/>
              <a:defRPr sz="1083"/>
            </a:lvl3pPr>
            <a:lvl4pPr marL="1485854" indent="0">
              <a:buNone/>
              <a:defRPr sz="975"/>
            </a:lvl4pPr>
            <a:lvl5pPr marL="1981139" indent="0">
              <a:buNone/>
              <a:defRPr sz="975"/>
            </a:lvl5pPr>
            <a:lvl6pPr marL="2476424" indent="0">
              <a:buNone/>
              <a:defRPr sz="975"/>
            </a:lvl6pPr>
            <a:lvl7pPr marL="2971709" indent="0">
              <a:buNone/>
              <a:defRPr sz="975"/>
            </a:lvl7pPr>
            <a:lvl8pPr marL="3466993" indent="0">
              <a:buNone/>
              <a:defRPr sz="975"/>
            </a:lvl8pPr>
            <a:lvl9pPr marL="3962278"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73458245-31D3-4830-A996-8C69ECE16C84}" type="datetime1">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27094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1941645" y="4800600"/>
            <a:ext cx="5943600" cy="566738"/>
          </a:xfrm>
        </p:spPr>
        <p:txBody>
          <a:bodyPr anchor="b"/>
          <a:lstStyle>
            <a:lvl1pPr algn="l">
              <a:defRPr sz="2167" b="1"/>
            </a:lvl1pPr>
          </a:lstStyle>
          <a:p>
            <a:r>
              <a:rPr kumimoji="1" lang="ja-JP" altLang="en-US"/>
              <a:t>マスター タイトルの書式設定</a:t>
            </a:r>
          </a:p>
        </p:txBody>
      </p:sp>
      <p:sp>
        <p:nvSpPr>
          <p:cNvPr id="3" name="図プレースホルダー 2"/>
          <p:cNvSpPr>
            <a:spLocks noGrp="1"/>
          </p:cNvSpPr>
          <p:nvPr>
            <p:ph type="pic" idx="1"/>
          </p:nvPr>
        </p:nvSpPr>
        <p:spPr>
          <a:xfrm>
            <a:off x="1941645" y="612775"/>
            <a:ext cx="5943600" cy="4114800"/>
          </a:xfrm>
        </p:spPr>
        <p:txBody>
          <a:bodyPr/>
          <a:lstStyle>
            <a:lvl1pPr marL="0" indent="0">
              <a:buNone/>
              <a:defRPr sz="3467"/>
            </a:lvl1pPr>
            <a:lvl2pPr marL="495285" indent="0">
              <a:buNone/>
              <a:defRPr sz="3033"/>
            </a:lvl2pPr>
            <a:lvl3pPr marL="990570" indent="0">
              <a:buNone/>
              <a:defRPr sz="2600"/>
            </a:lvl3pPr>
            <a:lvl4pPr marL="1485854" indent="0">
              <a:buNone/>
              <a:defRPr sz="2167"/>
            </a:lvl4pPr>
            <a:lvl5pPr marL="1981139" indent="0">
              <a:buNone/>
              <a:defRPr sz="2167"/>
            </a:lvl5pPr>
            <a:lvl6pPr marL="2476424" indent="0">
              <a:buNone/>
              <a:defRPr sz="2167"/>
            </a:lvl6pPr>
            <a:lvl7pPr marL="2971709" indent="0">
              <a:buNone/>
              <a:defRPr sz="2167"/>
            </a:lvl7pPr>
            <a:lvl8pPr marL="3466993" indent="0">
              <a:buNone/>
              <a:defRPr sz="2167"/>
            </a:lvl8pPr>
            <a:lvl9pPr marL="3962278" indent="0">
              <a:buNone/>
              <a:defRPr sz="2167"/>
            </a:lvl9pPr>
          </a:lstStyle>
          <a:p>
            <a:r>
              <a:rPr kumimoji="1" lang="ja-JP" altLang="en-US"/>
              <a:t>アイコンをクリックして図を追加</a:t>
            </a:r>
          </a:p>
        </p:txBody>
      </p:sp>
      <p:sp>
        <p:nvSpPr>
          <p:cNvPr id="4" name="テキスト プレースホルダー 3"/>
          <p:cNvSpPr>
            <a:spLocks noGrp="1"/>
          </p:cNvSpPr>
          <p:nvPr>
            <p:ph type="body" sz="half" idx="2"/>
          </p:nvPr>
        </p:nvSpPr>
        <p:spPr>
          <a:xfrm>
            <a:off x="1941645" y="5367338"/>
            <a:ext cx="5943600" cy="804862"/>
          </a:xfrm>
        </p:spPr>
        <p:txBody>
          <a:bodyPr/>
          <a:lstStyle>
            <a:lvl1pPr marL="0" indent="0">
              <a:buNone/>
              <a:defRPr sz="1517"/>
            </a:lvl1pPr>
            <a:lvl2pPr marL="495285" indent="0">
              <a:buNone/>
              <a:defRPr sz="1300"/>
            </a:lvl2pPr>
            <a:lvl3pPr marL="990570" indent="0">
              <a:buNone/>
              <a:defRPr sz="1083"/>
            </a:lvl3pPr>
            <a:lvl4pPr marL="1485854" indent="0">
              <a:buNone/>
              <a:defRPr sz="975"/>
            </a:lvl4pPr>
            <a:lvl5pPr marL="1981139" indent="0">
              <a:buNone/>
              <a:defRPr sz="975"/>
            </a:lvl5pPr>
            <a:lvl6pPr marL="2476424" indent="0">
              <a:buNone/>
              <a:defRPr sz="975"/>
            </a:lvl6pPr>
            <a:lvl7pPr marL="2971709" indent="0">
              <a:buNone/>
              <a:defRPr sz="975"/>
            </a:lvl7pPr>
            <a:lvl8pPr marL="3466993" indent="0">
              <a:buNone/>
              <a:defRPr sz="975"/>
            </a:lvl8pPr>
            <a:lvl9pPr marL="3962278"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EED0AEC0-F414-442A-BCD5-7DFAA37DA35A}" type="datetime1">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4294046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F04042B0-C6D9-4704-AF95-7948A6CC0380}" type="datetime1">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424925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7181850" y="274639"/>
            <a:ext cx="222885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495300" y="274639"/>
            <a:ext cx="652145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4952A363-EB5E-4642-8351-578B3AF5C2EF}" type="datetime1">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757184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1238250" y="1122363"/>
            <a:ext cx="7429500" cy="2387600"/>
          </a:xfrm>
        </p:spPr>
        <p:txBody>
          <a:bodyPr anchor="b"/>
          <a:lstStyle>
            <a:lvl1pPr algn="ctr">
              <a:defRPr sz="5539"/>
            </a:lvl1pPr>
          </a:lstStyle>
          <a:p>
            <a:r>
              <a:rPr kumimoji="1" lang="ja-JP" altLang="en-US"/>
              <a:t>マスター タイトルの書式設定</a:t>
            </a:r>
          </a:p>
        </p:txBody>
      </p:sp>
      <p:sp>
        <p:nvSpPr>
          <p:cNvPr id="3" name="サブタイトル 2"/>
          <p:cNvSpPr>
            <a:spLocks noGrp="1"/>
          </p:cNvSpPr>
          <p:nvPr>
            <p:ph type="subTitle" idx="1"/>
          </p:nvPr>
        </p:nvSpPr>
        <p:spPr>
          <a:xfrm>
            <a:off x="1238250" y="3602038"/>
            <a:ext cx="7429500" cy="1655762"/>
          </a:xfrm>
        </p:spPr>
        <p:txBody>
          <a:bodyPr/>
          <a:lstStyle>
            <a:lvl1pPr marL="0" indent="0" algn="ctr">
              <a:buNone/>
              <a:defRPr sz="2215"/>
            </a:lvl1pPr>
            <a:lvl2pPr marL="422041" indent="0" algn="ctr">
              <a:buNone/>
              <a:defRPr sz="1846"/>
            </a:lvl2pPr>
            <a:lvl3pPr marL="844083" indent="0" algn="ctr">
              <a:buNone/>
              <a:defRPr sz="1662"/>
            </a:lvl3pPr>
            <a:lvl4pPr marL="1266124" indent="0" algn="ctr">
              <a:buNone/>
              <a:defRPr sz="1477"/>
            </a:lvl4pPr>
            <a:lvl5pPr marL="1688165" indent="0" algn="ctr">
              <a:buNone/>
              <a:defRPr sz="1477"/>
            </a:lvl5pPr>
            <a:lvl6pPr marL="2110207" indent="0" algn="ctr">
              <a:buNone/>
              <a:defRPr sz="1477"/>
            </a:lvl6pPr>
            <a:lvl7pPr marL="2532248" indent="0" algn="ctr">
              <a:buNone/>
              <a:defRPr sz="1477"/>
            </a:lvl7pPr>
            <a:lvl8pPr marL="2954289" indent="0" algn="ctr">
              <a:buNone/>
              <a:defRPr sz="1477"/>
            </a:lvl8pPr>
            <a:lvl9pPr marL="3376331" indent="0" algn="ctr">
              <a:buNone/>
              <a:defRPr sz="1477"/>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F4BEE152-7BFD-4239-B5A6-58D2C22A0122}" type="datetime1">
              <a:rPr kumimoji="1" lang="ja-JP" altLang="en-US" smtClean="0"/>
              <a:t>2026/5/22</a:t>
            </a:fld>
            <a:endParaRPr kumimoji="1" lang="ja-JP" altLang="en-US" dirty="0"/>
          </a:p>
        </p:txBody>
      </p:sp>
      <p:sp>
        <p:nvSpPr>
          <p:cNvPr id="5" name="フッター プレースホルダー 4"/>
          <p:cNvSpPr>
            <a:spLocks noGrp="1"/>
          </p:cNvSpPr>
          <p:nvPr>
            <p:ph type="ftr" sz="quarter" idx="11"/>
          </p:nvPr>
        </p:nvSpPr>
        <p:spPr/>
        <p:txBody>
          <a:bodyPr/>
          <a:lstStyle/>
          <a:p>
            <a:endParaRPr kumimoji="1" lang="ja-JP" altLang="en-US" dirty="0"/>
          </a:p>
        </p:txBody>
      </p:sp>
      <p:sp>
        <p:nvSpPr>
          <p:cNvPr id="6" name="スライド番号プレースホルダー 5"/>
          <p:cNvSpPr>
            <a:spLocks noGrp="1"/>
          </p:cNvSpPr>
          <p:nvPr>
            <p:ph type="sldNum" sz="quarter" idx="12"/>
          </p:nvPr>
        </p:nvSpPr>
        <p:spPr/>
        <p:txBody>
          <a:body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2410470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1C10D4BC-2BC7-495F-8783-FF1D935AF12D}" type="datetime1">
              <a:rPr kumimoji="1" lang="ja-JP" altLang="en-US" smtClean="0"/>
              <a:t>2026/5/22</a:t>
            </a:fld>
            <a:endParaRPr kumimoji="1" lang="ja-JP" altLang="en-US" dirty="0"/>
          </a:p>
        </p:txBody>
      </p:sp>
      <p:sp>
        <p:nvSpPr>
          <p:cNvPr id="5" name="フッター プレースホルダー 4"/>
          <p:cNvSpPr>
            <a:spLocks noGrp="1"/>
          </p:cNvSpPr>
          <p:nvPr>
            <p:ph type="ftr" sz="quarter" idx="11"/>
          </p:nvPr>
        </p:nvSpPr>
        <p:spPr/>
        <p:txBody>
          <a:bodyPr/>
          <a:lstStyle/>
          <a:p>
            <a:endParaRPr kumimoji="1" lang="ja-JP" altLang="en-US" dirty="0"/>
          </a:p>
        </p:txBody>
      </p:sp>
      <p:sp>
        <p:nvSpPr>
          <p:cNvPr id="6" name="スライド番号プレースホルダー 5"/>
          <p:cNvSpPr>
            <a:spLocks noGrp="1"/>
          </p:cNvSpPr>
          <p:nvPr>
            <p:ph type="sldNum" sz="quarter" idx="12"/>
          </p:nvPr>
        </p:nvSpPr>
        <p:spPr/>
        <p:txBody>
          <a:body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3698591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676275" y="1709740"/>
            <a:ext cx="8543925" cy="2852737"/>
          </a:xfrm>
        </p:spPr>
        <p:txBody>
          <a:bodyPr anchor="b"/>
          <a:lstStyle>
            <a:lvl1pPr>
              <a:defRPr sz="5539"/>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676275" y="4589465"/>
            <a:ext cx="8543925" cy="1500187"/>
          </a:xfrm>
        </p:spPr>
        <p:txBody>
          <a:bodyPr/>
          <a:lstStyle>
            <a:lvl1pPr marL="0" indent="0">
              <a:buNone/>
              <a:defRPr sz="2215">
                <a:solidFill>
                  <a:schemeClr val="tx1">
                    <a:tint val="75000"/>
                  </a:schemeClr>
                </a:solidFill>
              </a:defRPr>
            </a:lvl1pPr>
            <a:lvl2pPr marL="422041" indent="0">
              <a:buNone/>
              <a:defRPr sz="1846">
                <a:solidFill>
                  <a:schemeClr val="tx1">
                    <a:tint val="75000"/>
                  </a:schemeClr>
                </a:solidFill>
              </a:defRPr>
            </a:lvl2pPr>
            <a:lvl3pPr marL="844083" indent="0">
              <a:buNone/>
              <a:defRPr sz="1662">
                <a:solidFill>
                  <a:schemeClr val="tx1">
                    <a:tint val="75000"/>
                  </a:schemeClr>
                </a:solidFill>
              </a:defRPr>
            </a:lvl3pPr>
            <a:lvl4pPr marL="1266124" indent="0">
              <a:buNone/>
              <a:defRPr sz="1477">
                <a:solidFill>
                  <a:schemeClr val="tx1">
                    <a:tint val="75000"/>
                  </a:schemeClr>
                </a:solidFill>
              </a:defRPr>
            </a:lvl4pPr>
            <a:lvl5pPr marL="1688165" indent="0">
              <a:buNone/>
              <a:defRPr sz="1477">
                <a:solidFill>
                  <a:schemeClr val="tx1">
                    <a:tint val="75000"/>
                  </a:schemeClr>
                </a:solidFill>
              </a:defRPr>
            </a:lvl5pPr>
            <a:lvl6pPr marL="2110207" indent="0">
              <a:buNone/>
              <a:defRPr sz="1477">
                <a:solidFill>
                  <a:schemeClr val="tx1">
                    <a:tint val="75000"/>
                  </a:schemeClr>
                </a:solidFill>
              </a:defRPr>
            </a:lvl6pPr>
            <a:lvl7pPr marL="2532248" indent="0">
              <a:buNone/>
              <a:defRPr sz="1477">
                <a:solidFill>
                  <a:schemeClr val="tx1">
                    <a:tint val="75000"/>
                  </a:schemeClr>
                </a:solidFill>
              </a:defRPr>
            </a:lvl7pPr>
            <a:lvl8pPr marL="2954289" indent="0">
              <a:buNone/>
              <a:defRPr sz="1477">
                <a:solidFill>
                  <a:schemeClr val="tx1">
                    <a:tint val="75000"/>
                  </a:schemeClr>
                </a:solidFill>
              </a:defRPr>
            </a:lvl8pPr>
            <a:lvl9pPr marL="3376331" indent="0">
              <a:buNone/>
              <a:defRPr sz="1477">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BCFFE345-B2D7-4364-8050-ADE1851A160B}" type="datetime1">
              <a:rPr kumimoji="1" lang="ja-JP" altLang="en-US" smtClean="0"/>
              <a:t>2026/5/22</a:t>
            </a:fld>
            <a:endParaRPr kumimoji="1" lang="ja-JP" altLang="en-US" dirty="0"/>
          </a:p>
        </p:txBody>
      </p:sp>
      <p:sp>
        <p:nvSpPr>
          <p:cNvPr id="5" name="フッター プレースホルダー 4"/>
          <p:cNvSpPr>
            <a:spLocks noGrp="1"/>
          </p:cNvSpPr>
          <p:nvPr>
            <p:ph type="ftr" sz="quarter" idx="11"/>
          </p:nvPr>
        </p:nvSpPr>
        <p:spPr/>
        <p:txBody>
          <a:bodyPr/>
          <a:lstStyle/>
          <a:p>
            <a:endParaRPr kumimoji="1" lang="ja-JP" altLang="en-US" dirty="0"/>
          </a:p>
        </p:txBody>
      </p:sp>
      <p:sp>
        <p:nvSpPr>
          <p:cNvPr id="6" name="スライド番号プレースホルダー 5"/>
          <p:cNvSpPr>
            <a:spLocks noGrp="1"/>
          </p:cNvSpPr>
          <p:nvPr>
            <p:ph type="sldNum" sz="quarter" idx="12"/>
          </p:nvPr>
        </p:nvSpPr>
        <p:spPr/>
        <p:txBody>
          <a:body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39692654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681039" y="1825625"/>
            <a:ext cx="4195762"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5029201" y="1825625"/>
            <a:ext cx="4195763"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E71F5D49-5D49-471A-9DD6-92566B9F7457}" type="datetime1">
              <a:rPr kumimoji="1" lang="ja-JP" altLang="en-US" smtClean="0"/>
              <a:t>2026/5/22</a:t>
            </a:fld>
            <a:endParaRPr kumimoji="1" lang="ja-JP" altLang="en-US" dirty="0"/>
          </a:p>
        </p:txBody>
      </p:sp>
      <p:sp>
        <p:nvSpPr>
          <p:cNvPr id="6" name="フッター プレースホルダー 5"/>
          <p:cNvSpPr>
            <a:spLocks noGrp="1"/>
          </p:cNvSpPr>
          <p:nvPr>
            <p:ph type="ftr" sz="quarter" idx="11"/>
          </p:nvPr>
        </p:nvSpPr>
        <p:spPr/>
        <p:txBody>
          <a:bodyPr/>
          <a:lstStyle/>
          <a:p>
            <a:endParaRPr kumimoji="1" lang="ja-JP" altLang="en-US" dirty="0"/>
          </a:p>
        </p:txBody>
      </p:sp>
      <p:sp>
        <p:nvSpPr>
          <p:cNvPr id="7" name="スライド番号プレースホルダー 6"/>
          <p:cNvSpPr>
            <a:spLocks noGrp="1"/>
          </p:cNvSpPr>
          <p:nvPr>
            <p:ph type="sldNum" sz="quarter" idx="12"/>
          </p:nvPr>
        </p:nvSpPr>
        <p:spPr/>
        <p:txBody>
          <a:body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33803180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a:xfrm>
            <a:off x="682626" y="365127"/>
            <a:ext cx="8543925" cy="1325563"/>
          </a:xfrm>
        </p:spPr>
        <p:txBody>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82626" y="1681163"/>
            <a:ext cx="4191000" cy="823912"/>
          </a:xfrm>
        </p:spPr>
        <p:txBody>
          <a:bodyPr anchor="b"/>
          <a:lstStyle>
            <a:lvl1pPr marL="0" indent="0">
              <a:buNone/>
              <a:defRPr sz="2215" b="1"/>
            </a:lvl1pPr>
            <a:lvl2pPr marL="422041" indent="0">
              <a:buNone/>
              <a:defRPr sz="1846" b="1"/>
            </a:lvl2pPr>
            <a:lvl3pPr marL="844083" indent="0">
              <a:buNone/>
              <a:defRPr sz="1662" b="1"/>
            </a:lvl3pPr>
            <a:lvl4pPr marL="1266124" indent="0">
              <a:buNone/>
              <a:defRPr sz="1477" b="1"/>
            </a:lvl4pPr>
            <a:lvl5pPr marL="1688165" indent="0">
              <a:buNone/>
              <a:defRPr sz="1477" b="1"/>
            </a:lvl5pPr>
            <a:lvl6pPr marL="2110207" indent="0">
              <a:buNone/>
              <a:defRPr sz="1477" b="1"/>
            </a:lvl6pPr>
            <a:lvl7pPr marL="2532248" indent="0">
              <a:buNone/>
              <a:defRPr sz="1477" b="1"/>
            </a:lvl7pPr>
            <a:lvl8pPr marL="2954289" indent="0">
              <a:buNone/>
              <a:defRPr sz="1477" b="1"/>
            </a:lvl8pPr>
            <a:lvl9pPr marL="3376331" indent="0">
              <a:buNone/>
              <a:defRPr sz="1477"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682626" y="2505075"/>
            <a:ext cx="4191000"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5014914" y="1681163"/>
            <a:ext cx="4211637" cy="823912"/>
          </a:xfrm>
        </p:spPr>
        <p:txBody>
          <a:bodyPr anchor="b"/>
          <a:lstStyle>
            <a:lvl1pPr marL="0" indent="0">
              <a:buNone/>
              <a:defRPr sz="2215" b="1"/>
            </a:lvl1pPr>
            <a:lvl2pPr marL="422041" indent="0">
              <a:buNone/>
              <a:defRPr sz="1846" b="1"/>
            </a:lvl2pPr>
            <a:lvl3pPr marL="844083" indent="0">
              <a:buNone/>
              <a:defRPr sz="1662" b="1"/>
            </a:lvl3pPr>
            <a:lvl4pPr marL="1266124" indent="0">
              <a:buNone/>
              <a:defRPr sz="1477" b="1"/>
            </a:lvl4pPr>
            <a:lvl5pPr marL="1688165" indent="0">
              <a:buNone/>
              <a:defRPr sz="1477" b="1"/>
            </a:lvl5pPr>
            <a:lvl6pPr marL="2110207" indent="0">
              <a:buNone/>
              <a:defRPr sz="1477" b="1"/>
            </a:lvl6pPr>
            <a:lvl7pPr marL="2532248" indent="0">
              <a:buNone/>
              <a:defRPr sz="1477" b="1"/>
            </a:lvl7pPr>
            <a:lvl8pPr marL="2954289" indent="0">
              <a:buNone/>
              <a:defRPr sz="1477" b="1"/>
            </a:lvl8pPr>
            <a:lvl9pPr marL="3376331" indent="0">
              <a:buNone/>
              <a:defRPr sz="1477"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5014914" y="2505075"/>
            <a:ext cx="4211637"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623BEF71-72EE-4E66-B2E9-1C1964267958}" type="datetime1">
              <a:rPr kumimoji="1" lang="ja-JP" altLang="en-US" smtClean="0"/>
              <a:t>2026/5/22</a:t>
            </a:fld>
            <a:endParaRPr kumimoji="1" lang="ja-JP" altLang="en-US" dirty="0"/>
          </a:p>
        </p:txBody>
      </p:sp>
      <p:sp>
        <p:nvSpPr>
          <p:cNvPr id="8" name="フッター プレースホルダー 7"/>
          <p:cNvSpPr>
            <a:spLocks noGrp="1"/>
          </p:cNvSpPr>
          <p:nvPr>
            <p:ph type="ftr" sz="quarter" idx="11"/>
          </p:nvPr>
        </p:nvSpPr>
        <p:spPr/>
        <p:txBody>
          <a:bodyPr/>
          <a:lstStyle/>
          <a:p>
            <a:endParaRPr kumimoji="1" lang="ja-JP" altLang="en-US" dirty="0"/>
          </a:p>
        </p:txBody>
      </p:sp>
      <p:sp>
        <p:nvSpPr>
          <p:cNvPr id="9" name="スライド番号プレースホルダー 8"/>
          <p:cNvSpPr>
            <a:spLocks noGrp="1"/>
          </p:cNvSpPr>
          <p:nvPr>
            <p:ph type="sldNum" sz="quarter" idx="12"/>
          </p:nvPr>
        </p:nvSpPr>
        <p:spPr/>
        <p:txBody>
          <a:body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1951464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2DF3AA26-A8C1-46E4-8C3C-F8F1612CD824}" type="datetime1">
              <a:rPr kumimoji="1" lang="ja-JP" altLang="en-US" smtClean="0"/>
              <a:t>2026/5/22</a:t>
            </a:fld>
            <a:endParaRPr kumimoji="1" lang="ja-JP" altLang="en-US" dirty="0"/>
          </a:p>
        </p:txBody>
      </p:sp>
      <p:sp>
        <p:nvSpPr>
          <p:cNvPr id="4" name="フッター プレースホルダー 3"/>
          <p:cNvSpPr>
            <a:spLocks noGrp="1"/>
          </p:cNvSpPr>
          <p:nvPr>
            <p:ph type="ftr" sz="quarter" idx="11"/>
          </p:nvPr>
        </p:nvSpPr>
        <p:spPr/>
        <p:txBody>
          <a:bodyPr/>
          <a:lstStyle/>
          <a:p>
            <a:endParaRPr kumimoji="1" lang="ja-JP" altLang="en-US" dirty="0"/>
          </a:p>
        </p:txBody>
      </p:sp>
      <p:sp>
        <p:nvSpPr>
          <p:cNvPr id="5" name="スライド番号プレースホルダー 4"/>
          <p:cNvSpPr>
            <a:spLocks noGrp="1"/>
          </p:cNvSpPr>
          <p:nvPr>
            <p:ph type="sldNum" sz="quarter" idx="12"/>
          </p:nvPr>
        </p:nvSpPr>
        <p:spPr/>
        <p:txBody>
          <a:body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2029799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E54FCB50-CD71-4972-A6A5-26CB9639AC7D}" type="datetime1">
              <a:rPr kumimoji="1" lang="ja-JP" altLang="en-US" smtClean="0"/>
              <a:t>2026/5/22</a:t>
            </a:fld>
            <a:endParaRPr kumimoji="1" lang="ja-JP" altLang="en-US" dirty="0"/>
          </a:p>
        </p:txBody>
      </p:sp>
      <p:sp>
        <p:nvSpPr>
          <p:cNvPr id="3" name="フッター プレースホルダー 2"/>
          <p:cNvSpPr>
            <a:spLocks noGrp="1"/>
          </p:cNvSpPr>
          <p:nvPr>
            <p:ph type="ftr" sz="quarter" idx="11"/>
          </p:nvPr>
        </p:nvSpPr>
        <p:spPr/>
        <p:txBody>
          <a:bodyPr/>
          <a:lstStyle/>
          <a:p>
            <a:endParaRPr kumimoji="1" lang="ja-JP" altLang="en-US" dirty="0"/>
          </a:p>
        </p:txBody>
      </p:sp>
      <p:sp>
        <p:nvSpPr>
          <p:cNvPr id="4" name="スライド番号プレースホルダー 3"/>
          <p:cNvSpPr>
            <a:spLocks noGrp="1"/>
          </p:cNvSpPr>
          <p:nvPr>
            <p:ph type="sldNum" sz="quarter" idx="12"/>
          </p:nvPr>
        </p:nvSpPr>
        <p:spPr/>
        <p:txBody>
          <a:body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24940384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682625" y="457200"/>
            <a:ext cx="3194050" cy="1600200"/>
          </a:xfrm>
        </p:spPr>
        <p:txBody>
          <a:bodyPr anchor="b"/>
          <a:lstStyle>
            <a:lvl1pPr>
              <a:defRPr sz="2954"/>
            </a:lvl1pPr>
          </a:lstStyle>
          <a:p>
            <a:r>
              <a:rPr kumimoji="1" lang="ja-JP" altLang="en-US"/>
              <a:t>マスター タイトルの書式設定</a:t>
            </a:r>
          </a:p>
        </p:txBody>
      </p:sp>
      <p:sp>
        <p:nvSpPr>
          <p:cNvPr id="3" name="コンテンツ プレースホルダー 2"/>
          <p:cNvSpPr>
            <a:spLocks noGrp="1"/>
          </p:cNvSpPr>
          <p:nvPr>
            <p:ph idx="1"/>
          </p:nvPr>
        </p:nvSpPr>
        <p:spPr>
          <a:xfrm>
            <a:off x="4211638" y="987427"/>
            <a:ext cx="5014913" cy="4873625"/>
          </a:xfrm>
        </p:spPr>
        <p:txBody>
          <a:bodyPr/>
          <a:lstStyle>
            <a:lvl1pPr>
              <a:defRPr sz="2954"/>
            </a:lvl1pPr>
            <a:lvl2pPr>
              <a:defRPr sz="2585"/>
            </a:lvl2pPr>
            <a:lvl3pPr>
              <a:defRPr sz="2215"/>
            </a:lvl3pPr>
            <a:lvl4pPr>
              <a:defRPr sz="1846"/>
            </a:lvl4pPr>
            <a:lvl5pPr>
              <a:defRPr sz="1846"/>
            </a:lvl5pPr>
            <a:lvl6pPr>
              <a:defRPr sz="1846"/>
            </a:lvl6pPr>
            <a:lvl7pPr>
              <a:defRPr sz="1846"/>
            </a:lvl7pPr>
            <a:lvl8pPr>
              <a:defRPr sz="1846"/>
            </a:lvl8pPr>
            <a:lvl9pPr>
              <a:defRPr sz="1846"/>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682625" y="2057400"/>
            <a:ext cx="3194050" cy="3811588"/>
          </a:xfrm>
        </p:spPr>
        <p:txBody>
          <a:bodyPr/>
          <a:lstStyle>
            <a:lvl1pPr marL="0" indent="0">
              <a:buNone/>
              <a:defRPr sz="1477"/>
            </a:lvl1pPr>
            <a:lvl2pPr marL="422041" indent="0">
              <a:buNone/>
              <a:defRPr sz="1292"/>
            </a:lvl2pPr>
            <a:lvl3pPr marL="844083" indent="0">
              <a:buNone/>
              <a:defRPr sz="1108"/>
            </a:lvl3pPr>
            <a:lvl4pPr marL="1266124" indent="0">
              <a:buNone/>
              <a:defRPr sz="923"/>
            </a:lvl4pPr>
            <a:lvl5pPr marL="1688165" indent="0">
              <a:buNone/>
              <a:defRPr sz="923"/>
            </a:lvl5pPr>
            <a:lvl6pPr marL="2110207" indent="0">
              <a:buNone/>
              <a:defRPr sz="923"/>
            </a:lvl6pPr>
            <a:lvl7pPr marL="2532248" indent="0">
              <a:buNone/>
              <a:defRPr sz="923"/>
            </a:lvl7pPr>
            <a:lvl8pPr marL="2954289" indent="0">
              <a:buNone/>
              <a:defRPr sz="923"/>
            </a:lvl8pPr>
            <a:lvl9pPr marL="3376331" indent="0">
              <a:buNone/>
              <a:defRPr sz="923"/>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756010DD-6581-4C49-87F2-078BCDF42E56}" type="datetime1">
              <a:rPr kumimoji="1" lang="ja-JP" altLang="en-US" smtClean="0"/>
              <a:t>2026/5/22</a:t>
            </a:fld>
            <a:endParaRPr kumimoji="1" lang="ja-JP" altLang="en-US" dirty="0"/>
          </a:p>
        </p:txBody>
      </p:sp>
      <p:sp>
        <p:nvSpPr>
          <p:cNvPr id="6" name="フッター プレースホルダー 5"/>
          <p:cNvSpPr>
            <a:spLocks noGrp="1"/>
          </p:cNvSpPr>
          <p:nvPr>
            <p:ph type="ftr" sz="quarter" idx="11"/>
          </p:nvPr>
        </p:nvSpPr>
        <p:spPr/>
        <p:txBody>
          <a:bodyPr/>
          <a:lstStyle/>
          <a:p>
            <a:endParaRPr kumimoji="1" lang="ja-JP" altLang="en-US" dirty="0"/>
          </a:p>
        </p:txBody>
      </p:sp>
      <p:sp>
        <p:nvSpPr>
          <p:cNvPr id="7" name="スライド番号プレースホルダー 6"/>
          <p:cNvSpPr>
            <a:spLocks noGrp="1"/>
          </p:cNvSpPr>
          <p:nvPr>
            <p:ph type="sldNum" sz="quarter" idx="12"/>
          </p:nvPr>
        </p:nvSpPr>
        <p:spPr/>
        <p:txBody>
          <a:body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20509842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682625" y="457200"/>
            <a:ext cx="3194050" cy="1600200"/>
          </a:xfrm>
        </p:spPr>
        <p:txBody>
          <a:bodyPr anchor="b"/>
          <a:lstStyle>
            <a:lvl1pPr>
              <a:defRPr sz="2954"/>
            </a:lvl1pPr>
          </a:lstStyle>
          <a:p>
            <a:r>
              <a:rPr kumimoji="1" lang="ja-JP" altLang="en-US"/>
              <a:t>マスター タイトルの書式設定</a:t>
            </a:r>
          </a:p>
        </p:txBody>
      </p:sp>
      <p:sp>
        <p:nvSpPr>
          <p:cNvPr id="3" name="図プレースホルダー 2"/>
          <p:cNvSpPr>
            <a:spLocks noGrp="1"/>
          </p:cNvSpPr>
          <p:nvPr>
            <p:ph type="pic" idx="1"/>
          </p:nvPr>
        </p:nvSpPr>
        <p:spPr>
          <a:xfrm>
            <a:off x="4211638" y="987427"/>
            <a:ext cx="5014913" cy="4873625"/>
          </a:xfrm>
        </p:spPr>
        <p:txBody>
          <a:bodyPr/>
          <a:lstStyle>
            <a:lvl1pPr marL="0" indent="0">
              <a:buNone/>
              <a:defRPr sz="2954"/>
            </a:lvl1pPr>
            <a:lvl2pPr marL="422041" indent="0">
              <a:buNone/>
              <a:defRPr sz="2585"/>
            </a:lvl2pPr>
            <a:lvl3pPr marL="844083" indent="0">
              <a:buNone/>
              <a:defRPr sz="2215"/>
            </a:lvl3pPr>
            <a:lvl4pPr marL="1266124" indent="0">
              <a:buNone/>
              <a:defRPr sz="1846"/>
            </a:lvl4pPr>
            <a:lvl5pPr marL="1688165" indent="0">
              <a:buNone/>
              <a:defRPr sz="1846"/>
            </a:lvl5pPr>
            <a:lvl6pPr marL="2110207" indent="0">
              <a:buNone/>
              <a:defRPr sz="1846"/>
            </a:lvl6pPr>
            <a:lvl7pPr marL="2532248" indent="0">
              <a:buNone/>
              <a:defRPr sz="1846"/>
            </a:lvl7pPr>
            <a:lvl8pPr marL="2954289" indent="0">
              <a:buNone/>
              <a:defRPr sz="1846"/>
            </a:lvl8pPr>
            <a:lvl9pPr marL="3376331" indent="0">
              <a:buNone/>
              <a:defRPr sz="1846"/>
            </a:lvl9pPr>
          </a:lstStyle>
          <a:p>
            <a:endParaRPr kumimoji="1" lang="ja-JP" altLang="en-US" dirty="0"/>
          </a:p>
        </p:txBody>
      </p:sp>
      <p:sp>
        <p:nvSpPr>
          <p:cNvPr id="4" name="テキスト プレースホルダー 3"/>
          <p:cNvSpPr>
            <a:spLocks noGrp="1"/>
          </p:cNvSpPr>
          <p:nvPr>
            <p:ph type="body" sz="half" idx="2"/>
          </p:nvPr>
        </p:nvSpPr>
        <p:spPr>
          <a:xfrm>
            <a:off x="682625" y="2057400"/>
            <a:ext cx="3194050" cy="3811588"/>
          </a:xfrm>
        </p:spPr>
        <p:txBody>
          <a:bodyPr/>
          <a:lstStyle>
            <a:lvl1pPr marL="0" indent="0">
              <a:buNone/>
              <a:defRPr sz="1477"/>
            </a:lvl1pPr>
            <a:lvl2pPr marL="422041" indent="0">
              <a:buNone/>
              <a:defRPr sz="1292"/>
            </a:lvl2pPr>
            <a:lvl3pPr marL="844083" indent="0">
              <a:buNone/>
              <a:defRPr sz="1108"/>
            </a:lvl3pPr>
            <a:lvl4pPr marL="1266124" indent="0">
              <a:buNone/>
              <a:defRPr sz="923"/>
            </a:lvl4pPr>
            <a:lvl5pPr marL="1688165" indent="0">
              <a:buNone/>
              <a:defRPr sz="923"/>
            </a:lvl5pPr>
            <a:lvl6pPr marL="2110207" indent="0">
              <a:buNone/>
              <a:defRPr sz="923"/>
            </a:lvl6pPr>
            <a:lvl7pPr marL="2532248" indent="0">
              <a:buNone/>
              <a:defRPr sz="923"/>
            </a:lvl7pPr>
            <a:lvl8pPr marL="2954289" indent="0">
              <a:buNone/>
              <a:defRPr sz="923"/>
            </a:lvl8pPr>
            <a:lvl9pPr marL="3376331" indent="0">
              <a:buNone/>
              <a:defRPr sz="923"/>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22EB91B7-1CCC-42BF-B536-A2CFCF97F501}" type="datetime1">
              <a:rPr kumimoji="1" lang="ja-JP" altLang="en-US" smtClean="0"/>
              <a:t>2026/5/22</a:t>
            </a:fld>
            <a:endParaRPr kumimoji="1" lang="ja-JP" altLang="en-US" dirty="0"/>
          </a:p>
        </p:txBody>
      </p:sp>
      <p:sp>
        <p:nvSpPr>
          <p:cNvPr id="6" name="フッター プレースホルダー 5"/>
          <p:cNvSpPr>
            <a:spLocks noGrp="1"/>
          </p:cNvSpPr>
          <p:nvPr>
            <p:ph type="ftr" sz="quarter" idx="11"/>
          </p:nvPr>
        </p:nvSpPr>
        <p:spPr/>
        <p:txBody>
          <a:bodyPr/>
          <a:lstStyle/>
          <a:p>
            <a:endParaRPr kumimoji="1" lang="ja-JP" altLang="en-US" dirty="0"/>
          </a:p>
        </p:txBody>
      </p:sp>
      <p:sp>
        <p:nvSpPr>
          <p:cNvPr id="7" name="スライド番号プレースホルダー 6"/>
          <p:cNvSpPr>
            <a:spLocks noGrp="1"/>
          </p:cNvSpPr>
          <p:nvPr>
            <p:ph type="sldNum" sz="quarter" idx="12"/>
          </p:nvPr>
        </p:nvSpPr>
        <p:spPr/>
        <p:txBody>
          <a:body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24024453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498621CD-3F1D-460C-9EDD-8A4F08FEDD5E}" type="datetime1">
              <a:rPr kumimoji="1" lang="ja-JP" altLang="en-US" smtClean="0"/>
              <a:t>2026/5/22</a:t>
            </a:fld>
            <a:endParaRPr kumimoji="1" lang="ja-JP" altLang="en-US" dirty="0"/>
          </a:p>
        </p:txBody>
      </p:sp>
      <p:sp>
        <p:nvSpPr>
          <p:cNvPr id="5" name="フッター プレースホルダー 4"/>
          <p:cNvSpPr>
            <a:spLocks noGrp="1"/>
          </p:cNvSpPr>
          <p:nvPr>
            <p:ph type="ftr" sz="quarter" idx="11"/>
          </p:nvPr>
        </p:nvSpPr>
        <p:spPr/>
        <p:txBody>
          <a:bodyPr/>
          <a:lstStyle/>
          <a:p>
            <a:endParaRPr kumimoji="1" lang="ja-JP" altLang="en-US" dirty="0"/>
          </a:p>
        </p:txBody>
      </p:sp>
      <p:sp>
        <p:nvSpPr>
          <p:cNvPr id="6" name="スライド番号プレースホルダー 5"/>
          <p:cNvSpPr>
            <a:spLocks noGrp="1"/>
          </p:cNvSpPr>
          <p:nvPr>
            <p:ph type="sldNum" sz="quarter" idx="12"/>
          </p:nvPr>
        </p:nvSpPr>
        <p:spPr/>
        <p:txBody>
          <a:body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20853305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7089776" y="365125"/>
            <a:ext cx="2135188" cy="5811838"/>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681038" y="365125"/>
            <a:ext cx="6256337" cy="5811838"/>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2A325500-9A28-4441-BFEC-6263B6967922}" type="datetime1">
              <a:rPr kumimoji="1" lang="ja-JP" altLang="en-US" smtClean="0"/>
              <a:t>2026/5/22</a:t>
            </a:fld>
            <a:endParaRPr kumimoji="1" lang="ja-JP" altLang="en-US" dirty="0"/>
          </a:p>
        </p:txBody>
      </p:sp>
      <p:sp>
        <p:nvSpPr>
          <p:cNvPr id="5" name="フッター プレースホルダー 4"/>
          <p:cNvSpPr>
            <a:spLocks noGrp="1"/>
          </p:cNvSpPr>
          <p:nvPr>
            <p:ph type="ftr" sz="quarter" idx="11"/>
          </p:nvPr>
        </p:nvSpPr>
        <p:spPr/>
        <p:txBody>
          <a:bodyPr/>
          <a:lstStyle/>
          <a:p>
            <a:endParaRPr kumimoji="1" lang="ja-JP" altLang="en-US" dirty="0"/>
          </a:p>
        </p:txBody>
      </p:sp>
      <p:sp>
        <p:nvSpPr>
          <p:cNvPr id="6" name="スライド番号プレースホルダー 5"/>
          <p:cNvSpPr>
            <a:spLocks noGrp="1"/>
          </p:cNvSpPr>
          <p:nvPr>
            <p:ph type="sldNum" sz="quarter" idx="12"/>
          </p:nvPr>
        </p:nvSpPr>
        <p:spPr/>
        <p:txBody>
          <a:body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42796620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4_タイトル スライド">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90264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TwoObj">
  <p:cSld name="タイトル、テキスト、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495300" y="274638"/>
            <a:ext cx="8915400" cy="1143000"/>
          </a:xfrm>
        </p:spPr>
        <p:txBody>
          <a:bodyPr/>
          <a:lstStyle/>
          <a:p>
            <a:r>
              <a:rPr lang="ja-JP" altLang="en-US"/>
              <a:t>マスタ タイトルの書式設定</a:t>
            </a:r>
          </a:p>
        </p:txBody>
      </p:sp>
      <p:sp>
        <p:nvSpPr>
          <p:cNvPr id="3" name="テキスト プレースホルダ 2"/>
          <p:cNvSpPr>
            <a:spLocks noGrp="1"/>
          </p:cNvSpPr>
          <p:nvPr>
            <p:ph type="body" sz="half" idx="1"/>
          </p:nvPr>
        </p:nvSpPr>
        <p:spPr>
          <a:xfrm>
            <a:off x="495300" y="1600201"/>
            <a:ext cx="4375150" cy="4525963"/>
          </a:xfrm>
        </p:spPr>
        <p:txBody>
          <a:bodyPr/>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4" name="コンテンツ プレースホルダ 3"/>
          <p:cNvSpPr>
            <a:spLocks noGrp="1"/>
          </p:cNvSpPr>
          <p:nvPr>
            <p:ph sz="quarter" idx="2"/>
          </p:nvPr>
        </p:nvSpPr>
        <p:spPr>
          <a:xfrm>
            <a:off x="5035550" y="1600200"/>
            <a:ext cx="4375150" cy="2185988"/>
          </a:xfrm>
        </p:spPr>
        <p:txBody>
          <a:bodyPr/>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5" name="コンテンツ プレースホルダ 4"/>
          <p:cNvSpPr>
            <a:spLocks noGrp="1"/>
          </p:cNvSpPr>
          <p:nvPr>
            <p:ph sz="quarter" idx="3"/>
          </p:nvPr>
        </p:nvSpPr>
        <p:spPr>
          <a:xfrm>
            <a:off x="5035550" y="3938589"/>
            <a:ext cx="4375150" cy="2187575"/>
          </a:xfrm>
        </p:spPr>
        <p:txBody>
          <a:bodyPr/>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6" name="Rectangle 4">
            <a:extLst>
              <a:ext uri="{FF2B5EF4-FFF2-40B4-BE49-F238E27FC236}">
                <a16:creationId xmlns:a16="http://schemas.microsoft.com/office/drawing/2014/main" id="{6FDEEA4A-C065-4620-9DB7-C474B698CD6F}"/>
              </a:ext>
            </a:extLst>
          </p:cNvPr>
          <p:cNvSpPr>
            <a:spLocks noGrp="1" noChangeArrowheads="1"/>
          </p:cNvSpPr>
          <p:nvPr>
            <p:ph type="dt" sz="half" idx="10"/>
          </p:nvPr>
        </p:nvSpPr>
        <p:spPr>
          <a:ln/>
        </p:spPr>
        <p:txBody>
          <a:bodyPr/>
          <a:lstStyle>
            <a:lvl1pPr>
              <a:defRPr/>
            </a:lvl1pPr>
          </a:lstStyle>
          <a:p>
            <a:pPr>
              <a:defRPr/>
            </a:pPr>
            <a:fld id="{FA7BC70F-9B62-442C-975B-CE38353FFD19}" type="datetime1">
              <a:rPr lang="ja-JP" altLang="en-US" smtClean="0">
                <a:solidFill>
                  <a:srgbClr val="000000"/>
                </a:solidFill>
              </a:rPr>
              <a:t>2026/5/22</a:t>
            </a:fld>
            <a:endParaRPr lang="en-US" altLang="ja-JP">
              <a:solidFill>
                <a:srgbClr val="000000"/>
              </a:solidFill>
            </a:endParaRPr>
          </a:p>
        </p:txBody>
      </p:sp>
      <p:sp>
        <p:nvSpPr>
          <p:cNvPr id="7" name="Rectangle 5">
            <a:extLst>
              <a:ext uri="{FF2B5EF4-FFF2-40B4-BE49-F238E27FC236}">
                <a16:creationId xmlns:a16="http://schemas.microsoft.com/office/drawing/2014/main" id="{B43FCD28-22DC-41FD-8EE4-84A1D7C37C95}"/>
              </a:ext>
            </a:extLst>
          </p:cNvPr>
          <p:cNvSpPr>
            <a:spLocks noGrp="1" noChangeArrowheads="1"/>
          </p:cNvSpPr>
          <p:nvPr>
            <p:ph type="ftr" sz="quarter" idx="11"/>
          </p:nvPr>
        </p:nvSpPr>
        <p:spPr>
          <a:ln/>
        </p:spPr>
        <p:txBody>
          <a:bodyPr/>
          <a:lstStyle>
            <a:lvl1pPr>
              <a:defRPr/>
            </a:lvl1pPr>
          </a:lstStyle>
          <a:p>
            <a:pPr>
              <a:defRPr/>
            </a:pPr>
            <a:endParaRPr lang="en-US" altLang="ja-JP">
              <a:solidFill>
                <a:srgbClr val="000000"/>
              </a:solidFill>
            </a:endParaRPr>
          </a:p>
        </p:txBody>
      </p:sp>
      <p:sp>
        <p:nvSpPr>
          <p:cNvPr id="8" name="Rectangle 6">
            <a:extLst>
              <a:ext uri="{FF2B5EF4-FFF2-40B4-BE49-F238E27FC236}">
                <a16:creationId xmlns:a16="http://schemas.microsoft.com/office/drawing/2014/main" id="{CA93FD48-E8D0-4ABE-92F5-89FFF1455FB2}"/>
              </a:ext>
            </a:extLst>
          </p:cNvPr>
          <p:cNvSpPr>
            <a:spLocks noGrp="1" noChangeArrowheads="1"/>
          </p:cNvSpPr>
          <p:nvPr>
            <p:ph type="sldNum" sz="quarter" idx="12"/>
          </p:nvPr>
        </p:nvSpPr>
        <p:spPr>
          <a:ln/>
        </p:spPr>
        <p:txBody>
          <a:bodyPr/>
          <a:lstStyle>
            <a:lvl1pPr>
              <a:defRPr/>
            </a:lvl1pPr>
          </a:lstStyle>
          <a:p>
            <a:fld id="{779D62DA-CC1C-437A-AF11-4DF314D1FCD1}" type="slidenum">
              <a:rPr lang="en-US" altLang="ja-JP">
                <a:solidFill>
                  <a:srgbClr val="000000"/>
                </a:solidFill>
              </a:rPr>
              <a:pPr/>
              <a:t>‹#›</a:t>
            </a:fld>
            <a:endParaRPr lang="en-US" altLang="ja-JP">
              <a:solidFill>
                <a:srgbClr val="000000"/>
              </a:solidFill>
            </a:endParaRPr>
          </a:p>
        </p:txBody>
      </p:sp>
    </p:spTree>
    <p:extLst>
      <p:ext uri="{BB962C8B-B14F-4D97-AF65-F5344CB8AC3E}">
        <p14:creationId xmlns:p14="http://schemas.microsoft.com/office/powerpoint/2010/main" val="9217338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742950" y="2130426"/>
            <a:ext cx="84201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6707700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5671005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782506" y="4406901"/>
            <a:ext cx="8420100" cy="1362075"/>
          </a:xfrm>
        </p:spPr>
        <p:txBody>
          <a:bodyPr anchor="t"/>
          <a:lstStyle>
            <a:lvl1pPr algn="l">
              <a:defRPr sz="4000"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782506" y="2906713"/>
            <a:ext cx="84201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56562964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495300" y="1600201"/>
            <a:ext cx="437515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5035550" y="1600201"/>
            <a:ext cx="437515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819694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5032111"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5032111"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2864669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0270396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8549504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495300" y="273050"/>
            <a:ext cx="3259006" cy="1162050"/>
          </a:xfrm>
        </p:spPr>
        <p:txBody>
          <a:bodyPr anchor="b"/>
          <a:lstStyle>
            <a:lvl1pPr algn="l">
              <a:defRPr sz="2000" b="1"/>
            </a:lvl1pPr>
          </a:lstStyle>
          <a:p>
            <a:r>
              <a:rPr kumimoji="1" lang="ja-JP" altLang="en-US"/>
              <a:t>マスター タイトルの書式設定</a:t>
            </a:r>
          </a:p>
        </p:txBody>
      </p:sp>
      <p:sp>
        <p:nvSpPr>
          <p:cNvPr id="3" name="コンテンツ プレースホルダー 2"/>
          <p:cNvSpPr>
            <a:spLocks noGrp="1"/>
          </p:cNvSpPr>
          <p:nvPr>
            <p:ph idx="1"/>
          </p:nvPr>
        </p:nvSpPr>
        <p:spPr>
          <a:xfrm>
            <a:off x="3872971" y="273051"/>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495300" y="1435101"/>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5109205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1941645" y="4800600"/>
            <a:ext cx="5943600" cy="566738"/>
          </a:xfrm>
        </p:spPr>
        <p:txBody>
          <a:bodyPr anchor="b"/>
          <a:lstStyle>
            <a:lvl1pPr algn="l">
              <a:defRPr sz="2000" b="1"/>
            </a:lvl1pPr>
          </a:lstStyle>
          <a:p>
            <a:r>
              <a:rPr kumimoji="1" lang="ja-JP" altLang="en-US"/>
              <a:t>マスター タイトルの書式設定</a:t>
            </a:r>
          </a:p>
        </p:txBody>
      </p:sp>
      <p:sp>
        <p:nvSpPr>
          <p:cNvPr id="3" name="図プレースホルダー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1" lang="ja-JP" altLang="en-US"/>
              <a:t>アイコンをクリックして図を追加</a:t>
            </a:r>
          </a:p>
        </p:txBody>
      </p:sp>
      <p:sp>
        <p:nvSpPr>
          <p:cNvPr id="4" name="テキスト プレースホルダー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73801116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6857612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7181850" y="274639"/>
            <a:ext cx="222885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495300" y="274639"/>
            <a:ext cx="652145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40862624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742950" y="2130429"/>
            <a:ext cx="84201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09112" indent="0" algn="ctr">
              <a:buNone/>
              <a:defRPr>
                <a:solidFill>
                  <a:schemeClr val="tx1">
                    <a:tint val="75000"/>
                  </a:schemeClr>
                </a:solidFill>
              </a:defRPr>
            </a:lvl2pPr>
            <a:lvl3pPr marL="818225" indent="0" algn="ctr">
              <a:buNone/>
              <a:defRPr>
                <a:solidFill>
                  <a:schemeClr val="tx1">
                    <a:tint val="75000"/>
                  </a:schemeClr>
                </a:solidFill>
              </a:defRPr>
            </a:lvl3pPr>
            <a:lvl4pPr marL="1227337" indent="0" algn="ctr">
              <a:buNone/>
              <a:defRPr>
                <a:solidFill>
                  <a:schemeClr val="tx1">
                    <a:tint val="75000"/>
                  </a:schemeClr>
                </a:solidFill>
              </a:defRPr>
            </a:lvl4pPr>
            <a:lvl5pPr marL="1636450" indent="0" algn="ctr">
              <a:buNone/>
              <a:defRPr>
                <a:solidFill>
                  <a:schemeClr val="tx1">
                    <a:tint val="75000"/>
                  </a:schemeClr>
                </a:solidFill>
              </a:defRPr>
            </a:lvl5pPr>
            <a:lvl6pPr marL="2045563" indent="0" algn="ctr">
              <a:buNone/>
              <a:defRPr>
                <a:solidFill>
                  <a:schemeClr val="tx1">
                    <a:tint val="75000"/>
                  </a:schemeClr>
                </a:solidFill>
              </a:defRPr>
            </a:lvl6pPr>
            <a:lvl7pPr marL="2454675" indent="0" algn="ctr">
              <a:buNone/>
              <a:defRPr>
                <a:solidFill>
                  <a:schemeClr val="tx1">
                    <a:tint val="75000"/>
                  </a:schemeClr>
                </a:solidFill>
              </a:defRPr>
            </a:lvl7pPr>
            <a:lvl8pPr marL="2863786" indent="0" algn="ctr">
              <a:buNone/>
              <a:defRPr>
                <a:solidFill>
                  <a:schemeClr val="tx1">
                    <a:tint val="75000"/>
                  </a:schemeClr>
                </a:solidFill>
              </a:defRPr>
            </a:lvl8pPr>
            <a:lvl9pPr marL="3272899"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54227109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66009792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782506" y="4406904"/>
            <a:ext cx="8420100" cy="1362075"/>
          </a:xfrm>
        </p:spPr>
        <p:txBody>
          <a:bodyPr anchor="t"/>
          <a:lstStyle>
            <a:lvl1pPr algn="l">
              <a:defRPr sz="3579"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782506" y="2906714"/>
            <a:ext cx="8420100" cy="1500187"/>
          </a:xfrm>
        </p:spPr>
        <p:txBody>
          <a:bodyPr anchor="b"/>
          <a:lstStyle>
            <a:lvl1pPr marL="0" indent="0">
              <a:buNone/>
              <a:defRPr sz="1789">
                <a:solidFill>
                  <a:schemeClr val="tx1">
                    <a:tint val="75000"/>
                  </a:schemeClr>
                </a:solidFill>
              </a:defRPr>
            </a:lvl1pPr>
            <a:lvl2pPr marL="409112" indent="0">
              <a:buNone/>
              <a:defRPr sz="1611">
                <a:solidFill>
                  <a:schemeClr val="tx1">
                    <a:tint val="75000"/>
                  </a:schemeClr>
                </a:solidFill>
              </a:defRPr>
            </a:lvl2pPr>
            <a:lvl3pPr marL="818225" indent="0">
              <a:buNone/>
              <a:defRPr sz="1432">
                <a:solidFill>
                  <a:schemeClr val="tx1">
                    <a:tint val="75000"/>
                  </a:schemeClr>
                </a:solidFill>
              </a:defRPr>
            </a:lvl3pPr>
            <a:lvl4pPr marL="1227337" indent="0">
              <a:buNone/>
              <a:defRPr sz="1253">
                <a:solidFill>
                  <a:schemeClr val="tx1">
                    <a:tint val="75000"/>
                  </a:schemeClr>
                </a:solidFill>
              </a:defRPr>
            </a:lvl4pPr>
            <a:lvl5pPr marL="1636450" indent="0">
              <a:buNone/>
              <a:defRPr sz="1253">
                <a:solidFill>
                  <a:schemeClr val="tx1">
                    <a:tint val="75000"/>
                  </a:schemeClr>
                </a:solidFill>
              </a:defRPr>
            </a:lvl5pPr>
            <a:lvl6pPr marL="2045563" indent="0">
              <a:buNone/>
              <a:defRPr sz="1253">
                <a:solidFill>
                  <a:schemeClr val="tx1">
                    <a:tint val="75000"/>
                  </a:schemeClr>
                </a:solidFill>
              </a:defRPr>
            </a:lvl6pPr>
            <a:lvl7pPr marL="2454675" indent="0">
              <a:buNone/>
              <a:defRPr sz="1253">
                <a:solidFill>
                  <a:schemeClr val="tx1">
                    <a:tint val="75000"/>
                  </a:schemeClr>
                </a:solidFill>
              </a:defRPr>
            </a:lvl7pPr>
            <a:lvl8pPr marL="2863786" indent="0">
              <a:buNone/>
              <a:defRPr sz="1253">
                <a:solidFill>
                  <a:schemeClr val="tx1">
                    <a:tint val="75000"/>
                  </a:schemeClr>
                </a:solidFill>
              </a:defRPr>
            </a:lvl8pPr>
            <a:lvl9pPr marL="3272899" indent="0">
              <a:buNone/>
              <a:defRPr sz="1253">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1497081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495300" y="1600203"/>
            <a:ext cx="4375150" cy="4525963"/>
          </a:xfrm>
        </p:spPr>
        <p:txBody>
          <a:bodyPr/>
          <a:lstStyle>
            <a:lvl1pPr>
              <a:defRPr sz="2505"/>
            </a:lvl1pPr>
            <a:lvl2pPr>
              <a:defRPr sz="2147"/>
            </a:lvl2pPr>
            <a:lvl3pPr>
              <a:defRPr sz="1789"/>
            </a:lvl3pPr>
            <a:lvl4pPr>
              <a:defRPr sz="1611"/>
            </a:lvl4pPr>
            <a:lvl5pPr>
              <a:defRPr sz="1611"/>
            </a:lvl5pPr>
            <a:lvl6pPr>
              <a:defRPr sz="1611"/>
            </a:lvl6pPr>
            <a:lvl7pPr>
              <a:defRPr sz="1611"/>
            </a:lvl7pPr>
            <a:lvl8pPr>
              <a:defRPr sz="1611"/>
            </a:lvl8pPr>
            <a:lvl9pPr>
              <a:defRPr sz="1611"/>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5035550" y="1600203"/>
            <a:ext cx="4375150" cy="4525963"/>
          </a:xfrm>
        </p:spPr>
        <p:txBody>
          <a:bodyPr/>
          <a:lstStyle>
            <a:lvl1pPr>
              <a:defRPr sz="2505"/>
            </a:lvl1pPr>
            <a:lvl2pPr>
              <a:defRPr sz="2147"/>
            </a:lvl2pPr>
            <a:lvl3pPr>
              <a:defRPr sz="1789"/>
            </a:lvl3pPr>
            <a:lvl4pPr>
              <a:defRPr sz="1611"/>
            </a:lvl4pPr>
            <a:lvl5pPr>
              <a:defRPr sz="1611"/>
            </a:lvl5pPr>
            <a:lvl6pPr>
              <a:defRPr sz="1611"/>
            </a:lvl6pPr>
            <a:lvl7pPr>
              <a:defRPr sz="1611"/>
            </a:lvl7pPr>
            <a:lvl8pPr>
              <a:defRPr sz="1611"/>
            </a:lvl8pPr>
            <a:lvl9pPr>
              <a:defRPr sz="1611"/>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40295449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535113"/>
            <a:ext cx="4376870" cy="639762"/>
          </a:xfrm>
        </p:spPr>
        <p:txBody>
          <a:bodyPr anchor="b"/>
          <a:lstStyle>
            <a:lvl1pPr marL="0" indent="0">
              <a:buNone/>
              <a:defRPr sz="2147" b="1"/>
            </a:lvl1pPr>
            <a:lvl2pPr marL="409112" indent="0">
              <a:buNone/>
              <a:defRPr sz="1789" b="1"/>
            </a:lvl2pPr>
            <a:lvl3pPr marL="818225" indent="0">
              <a:buNone/>
              <a:defRPr sz="1611" b="1"/>
            </a:lvl3pPr>
            <a:lvl4pPr marL="1227337" indent="0">
              <a:buNone/>
              <a:defRPr sz="1432" b="1"/>
            </a:lvl4pPr>
            <a:lvl5pPr marL="1636450" indent="0">
              <a:buNone/>
              <a:defRPr sz="1432" b="1"/>
            </a:lvl5pPr>
            <a:lvl6pPr marL="2045563" indent="0">
              <a:buNone/>
              <a:defRPr sz="1432" b="1"/>
            </a:lvl6pPr>
            <a:lvl7pPr marL="2454675" indent="0">
              <a:buNone/>
              <a:defRPr sz="1432" b="1"/>
            </a:lvl7pPr>
            <a:lvl8pPr marL="2863786" indent="0">
              <a:buNone/>
              <a:defRPr sz="1432" b="1"/>
            </a:lvl8pPr>
            <a:lvl9pPr marL="3272899" indent="0">
              <a:buNone/>
              <a:defRPr sz="1432"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495300" y="2174875"/>
            <a:ext cx="4376870" cy="3951288"/>
          </a:xfrm>
        </p:spPr>
        <p:txBody>
          <a:bodyPr/>
          <a:lstStyle>
            <a:lvl1pPr>
              <a:defRPr sz="2147"/>
            </a:lvl1pPr>
            <a:lvl2pPr>
              <a:defRPr sz="1789"/>
            </a:lvl2pPr>
            <a:lvl3pPr>
              <a:defRPr sz="1611"/>
            </a:lvl3pPr>
            <a:lvl4pPr>
              <a:defRPr sz="1432"/>
            </a:lvl4pPr>
            <a:lvl5pPr>
              <a:defRPr sz="1432"/>
            </a:lvl5pPr>
            <a:lvl6pPr>
              <a:defRPr sz="1432"/>
            </a:lvl6pPr>
            <a:lvl7pPr>
              <a:defRPr sz="1432"/>
            </a:lvl7pPr>
            <a:lvl8pPr>
              <a:defRPr sz="1432"/>
            </a:lvl8pPr>
            <a:lvl9pPr>
              <a:defRPr sz="1432"/>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5032113" y="1535113"/>
            <a:ext cx="4378590" cy="639762"/>
          </a:xfrm>
        </p:spPr>
        <p:txBody>
          <a:bodyPr anchor="b"/>
          <a:lstStyle>
            <a:lvl1pPr marL="0" indent="0">
              <a:buNone/>
              <a:defRPr sz="2147" b="1"/>
            </a:lvl1pPr>
            <a:lvl2pPr marL="409112" indent="0">
              <a:buNone/>
              <a:defRPr sz="1789" b="1"/>
            </a:lvl2pPr>
            <a:lvl3pPr marL="818225" indent="0">
              <a:buNone/>
              <a:defRPr sz="1611" b="1"/>
            </a:lvl3pPr>
            <a:lvl4pPr marL="1227337" indent="0">
              <a:buNone/>
              <a:defRPr sz="1432" b="1"/>
            </a:lvl4pPr>
            <a:lvl5pPr marL="1636450" indent="0">
              <a:buNone/>
              <a:defRPr sz="1432" b="1"/>
            </a:lvl5pPr>
            <a:lvl6pPr marL="2045563" indent="0">
              <a:buNone/>
              <a:defRPr sz="1432" b="1"/>
            </a:lvl6pPr>
            <a:lvl7pPr marL="2454675" indent="0">
              <a:buNone/>
              <a:defRPr sz="1432" b="1"/>
            </a:lvl7pPr>
            <a:lvl8pPr marL="2863786" indent="0">
              <a:buNone/>
              <a:defRPr sz="1432" b="1"/>
            </a:lvl8pPr>
            <a:lvl9pPr marL="3272899" indent="0">
              <a:buNone/>
              <a:defRPr sz="1432"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5032113" y="2174875"/>
            <a:ext cx="4378590" cy="3951288"/>
          </a:xfrm>
        </p:spPr>
        <p:txBody>
          <a:bodyPr/>
          <a:lstStyle>
            <a:lvl1pPr>
              <a:defRPr sz="2147"/>
            </a:lvl1pPr>
            <a:lvl2pPr>
              <a:defRPr sz="1789"/>
            </a:lvl2pPr>
            <a:lvl3pPr>
              <a:defRPr sz="1611"/>
            </a:lvl3pPr>
            <a:lvl4pPr>
              <a:defRPr sz="1432"/>
            </a:lvl4pPr>
            <a:lvl5pPr>
              <a:defRPr sz="1432"/>
            </a:lvl5pPr>
            <a:lvl6pPr>
              <a:defRPr sz="1432"/>
            </a:lvl6pPr>
            <a:lvl7pPr>
              <a:defRPr sz="1432"/>
            </a:lvl7pPr>
            <a:lvl8pPr>
              <a:defRPr sz="1432"/>
            </a:lvl8pPr>
            <a:lvl9pPr>
              <a:defRPr sz="1432"/>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6259080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8487038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34200035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495300" y="273050"/>
            <a:ext cx="3259006" cy="1162050"/>
          </a:xfrm>
        </p:spPr>
        <p:txBody>
          <a:bodyPr anchor="b"/>
          <a:lstStyle>
            <a:lvl1pPr algn="l">
              <a:defRPr sz="1789" b="1"/>
            </a:lvl1pPr>
          </a:lstStyle>
          <a:p>
            <a:r>
              <a:rPr kumimoji="1" lang="ja-JP" altLang="en-US"/>
              <a:t>マスター タイトルの書式設定</a:t>
            </a:r>
          </a:p>
        </p:txBody>
      </p:sp>
      <p:sp>
        <p:nvSpPr>
          <p:cNvPr id="3" name="コンテンツ プレースホルダー 2"/>
          <p:cNvSpPr>
            <a:spLocks noGrp="1"/>
          </p:cNvSpPr>
          <p:nvPr>
            <p:ph idx="1"/>
          </p:nvPr>
        </p:nvSpPr>
        <p:spPr>
          <a:xfrm>
            <a:off x="3872973" y="273053"/>
            <a:ext cx="5537729" cy="5853113"/>
          </a:xfrm>
        </p:spPr>
        <p:txBody>
          <a:bodyPr/>
          <a:lstStyle>
            <a:lvl1pPr>
              <a:defRPr sz="2864"/>
            </a:lvl1pPr>
            <a:lvl2pPr>
              <a:defRPr sz="2505"/>
            </a:lvl2pPr>
            <a:lvl3pPr>
              <a:defRPr sz="2147"/>
            </a:lvl3pPr>
            <a:lvl4pPr>
              <a:defRPr sz="1789"/>
            </a:lvl4pPr>
            <a:lvl5pPr>
              <a:defRPr sz="1789"/>
            </a:lvl5pPr>
            <a:lvl6pPr>
              <a:defRPr sz="1789"/>
            </a:lvl6pPr>
            <a:lvl7pPr>
              <a:defRPr sz="1789"/>
            </a:lvl7pPr>
            <a:lvl8pPr>
              <a:defRPr sz="1789"/>
            </a:lvl8pPr>
            <a:lvl9pPr>
              <a:defRPr sz="1789"/>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495300" y="1435104"/>
            <a:ext cx="3259006" cy="4691063"/>
          </a:xfrm>
        </p:spPr>
        <p:txBody>
          <a:bodyPr/>
          <a:lstStyle>
            <a:lvl1pPr marL="0" indent="0">
              <a:buNone/>
              <a:defRPr sz="1253"/>
            </a:lvl1pPr>
            <a:lvl2pPr marL="409112" indent="0">
              <a:buNone/>
              <a:defRPr sz="1075"/>
            </a:lvl2pPr>
            <a:lvl3pPr marL="818225" indent="0">
              <a:buNone/>
              <a:defRPr sz="894"/>
            </a:lvl3pPr>
            <a:lvl4pPr marL="1227337" indent="0">
              <a:buNone/>
              <a:defRPr sz="806"/>
            </a:lvl4pPr>
            <a:lvl5pPr marL="1636450" indent="0">
              <a:buNone/>
              <a:defRPr sz="806"/>
            </a:lvl5pPr>
            <a:lvl6pPr marL="2045563" indent="0">
              <a:buNone/>
              <a:defRPr sz="806"/>
            </a:lvl6pPr>
            <a:lvl7pPr marL="2454675" indent="0">
              <a:buNone/>
              <a:defRPr sz="806"/>
            </a:lvl7pPr>
            <a:lvl8pPr marL="2863786" indent="0">
              <a:buNone/>
              <a:defRPr sz="806"/>
            </a:lvl8pPr>
            <a:lvl9pPr marL="3272899" indent="0">
              <a:buNone/>
              <a:defRPr sz="806"/>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6783949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1941646" y="4800600"/>
            <a:ext cx="5943600" cy="566738"/>
          </a:xfrm>
        </p:spPr>
        <p:txBody>
          <a:bodyPr anchor="b"/>
          <a:lstStyle>
            <a:lvl1pPr algn="l">
              <a:defRPr sz="1789" b="1"/>
            </a:lvl1pPr>
          </a:lstStyle>
          <a:p>
            <a:r>
              <a:rPr kumimoji="1" lang="ja-JP" altLang="en-US"/>
              <a:t>マスター タイトルの書式設定</a:t>
            </a:r>
          </a:p>
        </p:txBody>
      </p:sp>
      <p:sp>
        <p:nvSpPr>
          <p:cNvPr id="3" name="図プレースホルダー 2"/>
          <p:cNvSpPr>
            <a:spLocks noGrp="1"/>
          </p:cNvSpPr>
          <p:nvPr>
            <p:ph type="pic" idx="1"/>
          </p:nvPr>
        </p:nvSpPr>
        <p:spPr>
          <a:xfrm>
            <a:off x="1941646" y="612775"/>
            <a:ext cx="5943600" cy="4114800"/>
          </a:xfrm>
        </p:spPr>
        <p:txBody>
          <a:bodyPr/>
          <a:lstStyle>
            <a:lvl1pPr marL="0" indent="0">
              <a:buNone/>
              <a:defRPr sz="2864"/>
            </a:lvl1pPr>
            <a:lvl2pPr marL="409112" indent="0">
              <a:buNone/>
              <a:defRPr sz="2505"/>
            </a:lvl2pPr>
            <a:lvl3pPr marL="818225" indent="0">
              <a:buNone/>
              <a:defRPr sz="2147"/>
            </a:lvl3pPr>
            <a:lvl4pPr marL="1227337" indent="0">
              <a:buNone/>
              <a:defRPr sz="1789"/>
            </a:lvl4pPr>
            <a:lvl5pPr marL="1636450" indent="0">
              <a:buNone/>
              <a:defRPr sz="1789"/>
            </a:lvl5pPr>
            <a:lvl6pPr marL="2045563" indent="0">
              <a:buNone/>
              <a:defRPr sz="1789"/>
            </a:lvl6pPr>
            <a:lvl7pPr marL="2454675" indent="0">
              <a:buNone/>
              <a:defRPr sz="1789"/>
            </a:lvl7pPr>
            <a:lvl8pPr marL="2863786" indent="0">
              <a:buNone/>
              <a:defRPr sz="1789"/>
            </a:lvl8pPr>
            <a:lvl9pPr marL="3272899" indent="0">
              <a:buNone/>
              <a:defRPr sz="1789"/>
            </a:lvl9pPr>
          </a:lstStyle>
          <a:p>
            <a:r>
              <a:rPr kumimoji="1" lang="ja-JP" altLang="en-US"/>
              <a:t>アイコンをクリックして図を追加</a:t>
            </a:r>
          </a:p>
        </p:txBody>
      </p:sp>
      <p:sp>
        <p:nvSpPr>
          <p:cNvPr id="4" name="テキスト プレースホルダー 3"/>
          <p:cNvSpPr>
            <a:spLocks noGrp="1"/>
          </p:cNvSpPr>
          <p:nvPr>
            <p:ph type="body" sz="half" idx="2"/>
          </p:nvPr>
        </p:nvSpPr>
        <p:spPr>
          <a:xfrm>
            <a:off x="1941646" y="5367339"/>
            <a:ext cx="5943600" cy="804862"/>
          </a:xfrm>
        </p:spPr>
        <p:txBody>
          <a:bodyPr/>
          <a:lstStyle>
            <a:lvl1pPr marL="0" indent="0">
              <a:buNone/>
              <a:defRPr sz="1253"/>
            </a:lvl1pPr>
            <a:lvl2pPr marL="409112" indent="0">
              <a:buNone/>
              <a:defRPr sz="1075"/>
            </a:lvl2pPr>
            <a:lvl3pPr marL="818225" indent="0">
              <a:buNone/>
              <a:defRPr sz="894"/>
            </a:lvl3pPr>
            <a:lvl4pPr marL="1227337" indent="0">
              <a:buNone/>
              <a:defRPr sz="806"/>
            </a:lvl4pPr>
            <a:lvl5pPr marL="1636450" indent="0">
              <a:buNone/>
              <a:defRPr sz="806"/>
            </a:lvl5pPr>
            <a:lvl6pPr marL="2045563" indent="0">
              <a:buNone/>
              <a:defRPr sz="806"/>
            </a:lvl6pPr>
            <a:lvl7pPr marL="2454675" indent="0">
              <a:buNone/>
              <a:defRPr sz="806"/>
            </a:lvl7pPr>
            <a:lvl8pPr marL="2863786" indent="0">
              <a:buNone/>
              <a:defRPr sz="806"/>
            </a:lvl8pPr>
            <a:lvl9pPr marL="3272899" indent="0">
              <a:buNone/>
              <a:defRPr sz="806"/>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0496415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2486261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7181851" y="274642"/>
            <a:ext cx="222885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495300" y="274642"/>
            <a:ext cx="652145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78541740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Only">
  <p:cSld name="コンテンツ">
    <p:spTree>
      <p:nvGrpSpPr>
        <p:cNvPr id="1" name=""/>
        <p:cNvGrpSpPr/>
        <p:nvPr/>
      </p:nvGrpSpPr>
      <p:grpSpPr>
        <a:xfrm>
          <a:off x="0" y="0"/>
          <a:ext cx="0" cy="0"/>
          <a:chOff x="0" y="0"/>
          <a:chExt cx="0" cy="0"/>
        </a:xfrm>
      </p:grpSpPr>
      <p:sp>
        <p:nvSpPr>
          <p:cNvPr id="2" name="コンテンツ プレースホルダ 1"/>
          <p:cNvSpPr>
            <a:spLocks noGrp="1"/>
          </p:cNvSpPr>
          <p:nvPr>
            <p:ph/>
          </p:nvPr>
        </p:nvSpPr>
        <p:spPr>
          <a:xfrm>
            <a:off x="495300" y="275173"/>
            <a:ext cx="8915400" cy="5851071"/>
          </a:xfrm>
        </p:spPr>
        <p:txBody>
          <a:bodyPr/>
          <a:lstStyle/>
          <a:p>
            <a:pPr lvl="0"/>
            <a:r>
              <a:rPr lang="ja-JP" altLang="en-US"/>
              <a:t>マスタ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ja-JP">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ltLang="ja-JP">
              <a:solidFill>
                <a:srgbClr val="000000"/>
              </a:solidFill>
            </a:endParaRPr>
          </a:p>
        </p:txBody>
      </p:sp>
      <p:sp>
        <p:nvSpPr>
          <p:cNvPr id="5" name="Rectangle 6"/>
          <p:cNvSpPr>
            <a:spLocks noGrp="1" noChangeArrowheads="1"/>
          </p:cNvSpPr>
          <p:nvPr>
            <p:ph type="sldNum" sz="quarter" idx="12"/>
          </p:nvPr>
        </p:nvSpPr>
        <p:spPr>
          <a:xfrm>
            <a:off x="7594600" y="6237288"/>
            <a:ext cx="2311400" cy="476250"/>
          </a:xfrm>
          <a:prstGeom prst="rect">
            <a:avLst/>
          </a:prstGeom>
          <a:ln/>
        </p:spPr>
        <p:txBody>
          <a:bodyPr/>
          <a:lstStyle>
            <a:lvl1pPr>
              <a:defRPr/>
            </a:lvl1pPr>
          </a:lstStyle>
          <a:p>
            <a:pPr>
              <a:defRPr/>
            </a:pPr>
            <a:fld id="{4BFF48FF-1DB5-49F4-B2C3-441D97A6548B}" type="slidenum">
              <a:rPr lang="en-US" altLang="ja-JP">
                <a:solidFill>
                  <a:srgbClr val="000000"/>
                </a:solidFill>
              </a:rPr>
              <a:pPr>
                <a:defRPr/>
              </a:pPr>
              <a:t>‹#›</a:t>
            </a:fld>
            <a:endParaRPr lang="en-US" altLang="ja-JP">
              <a:solidFill>
                <a:srgbClr val="000000"/>
              </a:solidFill>
            </a:endParaRPr>
          </a:p>
        </p:txBody>
      </p:sp>
    </p:spTree>
    <p:extLst>
      <p:ext uri="{BB962C8B-B14F-4D97-AF65-F5344CB8AC3E}">
        <p14:creationId xmlns:p14="http://schemas.microsoft.com/office/powerpoint/2010/main" val="40445303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742950" y="2130426"/>
            <a:ext cx="84201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57923599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84282627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782506" y="4406901"/>
            <a:ext cx="8420100" cy="1362075"/>
          </a:xfrm>
        </p:spPr>
        <p:txBody>
          <a:bodyPr anchor="t"/>
          <a:lstStyle>
            <a:lvl1pPr algn="l">
              <a:defRPr sz="4000"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782506" y="2906713"/>
            <a:ext cx="84201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65866509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495300" y="1600201"/>
            <a:ext cx="437515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5035550" y="1600201"/>
            <a:ext cx="437515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3799672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5032111"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5032111"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48629615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57717677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6210592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495300" y="273050"/>
            <a:ext cx="3259006" cy="1162050"/>
          </a:xfrm>
        </p:spPr>
        <p:txBody>
          <a:bodyPr anchor="b"/>
          <a:lstStyle>
            <a:lvl1pPr algn="l">
              <a:defRPr sz="2000" b="1"/>
            </a:lvl1pPr>
          </a:lstStyle>
          <a:p>
            <a:r>
              <a:rPr kumimoji="1" lang="ja-JP" altLang="en-US"/>
              <a:t>マスター タイトルの書式設定</a:t>
            </a:r>
          </a:p>
        </p:txBody>
      </p:sp>
      <p:sp>
        <p:nvSpPr>
          <p:cNvPr id="3" name="コンテンツ プレースホルダー 2"/>
          <p:cNvSpPr>
            <a:spLocks noGrp="1"/>
          </p:cNvSpPr>
          <p:nvPr>
            <p:ph idx="1"/>
          </p:nvPr>
        </p:nvSpPr>
        <p:spPr>
          <a:xfrm>
            <a:off x="3872971" y="273051"/>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495300" y="1435101"/>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6542296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1941645" y="4800600"/>
            <a:ext cx="5943600" cy="566738"/>
          </a:xfrm>
        </p:spPr>
        <p:txBody>
          <a:bodyPr anchor="b"/>
          <a:lstStyle>
            <a:lvl1pPr algn="l">
              <a:defRPr sz="2000" b="1"/>
            </a:lvl1pPr>
          </a:lstStyle>
          <a:p>
            <a:r>
              <a:rPr kumimoji="1" lang="ja-JP" altLang="en-US"/>
              <a:t>マスター タイトルの書式設定</a:t>
            </a:r>
          </a:p>
        </p:txBody>
      </p:sp>
      <p:sp>
        <p:nvSpPr>
          <p:cNvPr id="3" name="図プレースホルダー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1" lang="ja-JP" altLang="en-US"/>
              <a:t>アイコンをクリックして図を追加</a:t>
            </a:r>
          </a:p>
        </p:txBody>
      </p:sp>
      <p:sp>
        <p:nvSpPr>
          <p:cNvPr id="4" name="テキスト プレースホルダー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83152039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228908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7181850" y="274639"/>
            <a:ext cx="222885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495300" y="274639"/>
            <a:ext cx="652145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5156642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1_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684678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742950" y="2130426"/>
            <a:ext cx="84201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95285" indent="0" algn="ctr">
              <a:buNone/>
              <a:defRPr>
                <a:solidFill>
                  <a:schemeClr val="tx1">
                    <a:tint val="75000"/>
                  </a:schemeClr>
                </a:solidFill>
              </a:defRPr>
            </a:lvl2pPr>
            <a:lvl3pPr marL="990570" indent="0" algn="ctr">
              <a:buNone/>
              <a:defRPr>
                <a:solidFill>
                  <a:schemeClr val="tx1">
                    <a:tint val="75000"/>
                  </a:schemeClr>
                </a:solidFill>
              </a:defRPr>
            </a:lvl3pPr>
            <a:lvl4pPr marL="1485854" indent="0" algn="ctr">
              <a:buNone/>
              <a:defRPr>
                <a:solidFill>
                  <a:schemeClr val="tx1">
                    <a:tint val="75000"/>
                  </a:schemeClr>
                </a:solidFill>
              </a:defRPr>
            </a:lvl4pPr>
            <a:lvl5pPr marL="1981139" indent="0" algn="ctr">
              <a:buNone/>
              <a:defRPr>
                <a:solidFill>
                  <a:schemeClr val="tx1">
                    <a:tint val="75000"/>
                  </a:schemeClr>
                </a:solidFill>
              </a:defRPr>
            </a:lvl5pPr>
            <a:lvl6pPr marL="2476424" indent="0" algn="ctr">
              <a:buNone/>
              <a:defRPr>
                <a:solidFill>
                  <a:schemeClr val="tx1">
                    <a:tint val="75000"/>
                  </a:schemeClr>
                </a:solidFill>
              </a:defRPr>
            </a:lvl6pPr>
            <a:lvl7pPr marL="2971709" indent="0" algn="ctr">
              <a:buNone/>
              <a:defRPr>
                <a:solidFill>
                  <a:schemeClr val="tx1">
                    <a:tint val="75000"/>
                  </a:schemeClr>
                </a:solidFill>
              </a:defRPr>
            </a:lvl7pPr>
            <a:lvl8pPr marL="3466993" indent="0" algn="ctr">
              <a:buNone/>
              <a:defRPr>
                <a:solidFill>
                  <a:schemeClr val="tx1">
                    <a:tint val="75000"/>
                  </a:schemeClr>
                </a:solidFill>
              </a:defRPr>
            </a:lvl8pPr>
            <a:lvl9pPr marL="3962278"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63309289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40450200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782506" y="4406901"/>
            <a:ext cx="8420100" cy="1362075"/>
          </a:xfrm>
        </p:spPr>
        <p:txBody>
          <a:bodyPr anchor="t"/>
          <a:lstStyle>
            <a:lvl1pPr algn="l">
              <a:defRPr sz="4333"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782506" y="2906713"/>
            <a:ext cx="8420100" cy="1500187"/>
          </a:xfrm>
        </p:spPr>
        <p:txBody>
          <a:bodyPr anchor="b"/>
          <a:lstStyle>
            <a:lvl1pPr marL="0" indent="0">
              <a:buNone/>
              <a:defRPr sz="2167">
                <a:solidFill>
                  <a:schemeClr val="tx1">
                    <a:tint val="75000"/>
                  </a:schemeClr>
                </a:solidFill>
              </a:defRPr>
            </a:lvl1pPr>
            <a:lvl2pPr marL="495285" indent="0">
              <a:buNone/>
              <a:defRPr sz="1950">
                <a:solidFill>
                  <a:schemeClr val="tx1">
                    <a:tint val="75000"/>
                  </a:schemeClr>
                </a:solidFill>
              </a:defRPr>
            </a:lvl2pPr>
            <a:lvl3pPr marL="990570" indent="0">
              <a:buNone/>
              <a:defRPr sz="1733">
                <a:solidFill>
                  <a:schemeClr val="tx1">
                    <a:tint val="75000"/>
                  </a:schemeClr>
                </a:solidFill>
              </a:defRPr>
            </a:lvl3pPr>
            <a:lvl4pPr marL="1485854" indent="0">
              <a:buNone/>
              <a:defRPr sz="1517">
                <a:solidFill>
                  <a:schemeClr val="tx1">
                    <a:tint val="75000"/>
                  </a:schemeClr>
                </a:solidFill>
              </a:defRPr>
            </a:lvl4pPr>
            <a:lvl5pPr marL="1981139" indent="0">
              <a:buNone/>
              <a:defRPr sz="1517">
                <a:solidFill>
                  <a:schemeClr val="tx1">
                    <a:tint val="75000"/>
                  </a:schemeClr>
                </a:solidFill>
              </a:defRPr>
            </a:lvl5pPr>
            <a:lvl6pPr marL="2476424" indent="0">
              <a:buNone/>
              <a:defRPr sz="1517">
                <a:solidFill>
                  <a:schemeClr val="tx1">
                    <a:tint val="75000"/>
                  </a:schemeClr>
                </a:solidFill>
              </a:defRPr>
            </a:lvl6pPr>
            <a:lvl7pPr marL="2971709" indent="0">
              <a:buNone/>
              <a:defRPr sz="1517">
                <a:solidFill>
                  <a:schemeClr val="tx1">
                    <a:tint val="75000"/>
                  </a:schemeClr>
                </a:solidFill>
              </a:defRPr>
            </a:lvl7pPr>
            <a:lvl8pPr marL="3466993" indent="0">
              <a:buNone/>
              <a:defRPr sz="1517">
                <a:solidFill>
                  <a:schemeClr val="tx1">
                    <a:tint val="75000"/>
                  </a:schemeClr>
                </a:solidFill>
              </a:defRPr>
            </a:lvl8pPr>
            <a:lvl9pPr marL="3962278" indent="0">
              <a:buNone/>
              <a:defRPr sz="1517">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44393274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495300" y="1600201"/>
            <a:ext cx="437515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5035550" y="1600201"/>
            <a:ext cx="437515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59578707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535113"/>
            <a:ext cx="4376870" cy="639762"/>
          </a:xfrm>
        </p:spPr>
        <p:txBody>
          <a:bodyPr anchor="b"/>
          <a:lstStyle>
            <a:lvl1pPr marL="0" indent="0">
              <a:buNone/>
              <a:defRPr sz="2600" b="1"/>
            </a:lvl1pPr>
            <a:lvl2pPr marL="495285" indent="0">
              <a:buNone/>
              <a:defRPr sz="2167" b="1"/>
            </a:lvl2pPr>
            <a:lvl3pPr marL="990570" indent="0">
              <a:buNone/>
              <a:defRPr sz="1950" b="1"/>
            </a:lvl3pPr>
            <a:lvl4pPr marL="1485854" indent="0">
              <a:buNone/>
              <a:defRPr sz="1733" b="1"/>
            </a:lvl4pPr>
            <a:lvl5pPr marL="1981139" indent="0">
              <a:buNone/>
              <a:defRPr sz="1733" b="1"/>
            </a:lvl5pPr>
            <a:lvl6pPr marL="2476424" indent="0">
              <a:buNone/>
              <a:defRPr sz="1733" b="1"/>
            </a:lvl6pPr>
            <a:lvl7pPr marL="2971709" indent="0">
              <a:buNone/>
              <a:defRPr sz="1733" b="1"/>
            </a:lvl7pPr>
            <a:lvl8pPr marL="3466993" indent="0">
              <a:buNone/>
              <a:defRPr sz="1733" b="1"/>
            </a:lvl8pPr>
            <a:lvl9pPr marL="3962278" indent="0">
              <a:buNone/>
              <a:defRPr sz="1733"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495300" y="2174875"/>
            <a:ext cx="4376870"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5032111" y="1535113"/>
            <a:ext cx="4378590" cy="639762"/>
          </a:xfrm>
        </p:spPr>
        <p:txBody>
          <a:bodyPr anchor="b"/>
          <a:lstStyle>
            <a:lvl1pPr marL="0" indent="0">
              <a:buNone/>
              <a:defRPr sz="2600" b="1"/>
            </a:lvl1pPr>
            <a:lvl2pPr marL="495285" indent="0">
              <a:buNone/>
              <a:defRPr sz="2167" b="1"/>
            </a:lvl2pPr>
            <a:lvl3pPr marL="990570" indent="0">
              <a:buNone/>
              <a:defRPr sz="1950" b="1"/>
            </a:lvl3pPr>
            <a:lvl4pPr marL="1485854" indent="0">
              <a:buNone/>
              <a:defRPr sz="1733" b="1"/>
            </a:lvl4pPr>
            <a:lvl5pPr marL="1981139" indent="0">
              <a:buNone/>
              <a:defRPr sz="1733" b="1"/>
            </a:lvl5pPr>
            <a:lvl6pPr marL="2476424" indent="0">
              <a:buNone/>
              <a:defRPr sz="1733" b="1"/>
            </a:lvl6pPr>
            <a:lvl7pPr marL="2971709" indent="0">
              <a:buNone/>
              <a:defRPr sz="1733" b="1"/>
            </a:lvl7pPr>
            <a:lvl8pPr marL="3466993" indent="0">
              <a:buNone/>
              <a:defRPr sz="1733" b="1"/>
            </a:lvl8pPr>
            <a:lvl9pPr marL="3962278" indent="0">
              <a:buNone/>
              <a:defRPr sz="1733"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5032111" y="2174875"/>
            <a:ext cx="4378590"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77475159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71224077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86334579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495300" y="273050"/>
            <a:ext cx="3259006" cy="1162050"/>
          </a:xfrm>
        </p:spPr>
        <p:txBody>
          <a:bodyPr anchor="b"/>
          <a:lstStyle>
            <a:lvl1pPr algn="l">
              <a:defRPr sz="2167" b="1"/>
            </a:lvl1pPr>
          </a:lstStyle>
          <a:p>
            <a:r>
              <a:rPr kumimoji="1" lang="ja-JP" altLang="en-US"/>
              <a:t>マスター タイトルの書式設定</a:t>
            </a:r>
          </a:p>
        </p:txBody>
      </p:sp>
      <p:sp>
        <p:nvSpPr>
          <p:cNvPr id="3" name="コンテンツ プレースホルダー 2"/>
          <p:cNvSpPr>
            <a:spLocks noGrp="1"/>
          </p:cNvSpPr>
          <p:nvPr>
            <p:ph idx="1"/>
          </p:nvPr>
        </p:nvSpPr>
        <p:spPr>
          <a:xfrm>
            <a:off x="3872971" y="273051"/>
            <a:ext cx="5537729" cy="5853113"/>
          </a:xfrm>
        </p:spPr>
        <p:txBody>
          <a:bodyPr/>
          <a:lstStyle>
            <a:lvl1pPr>
              <a:defRPr sz="3467"/>
            </a:lvl1pPr>
            <a:lvl2pPr>
              <a:defRPr sz="3033"/>
            </a:lvl2pPr>
            <a:lvl3pPr>
              <a:defRPr sz="2600"/>
            </a:lvl3pPr>
            <a:lvl4pPr>
              <a:defRPr sz="2167"/>
            </a:lvl4pPr>
            <a:lvl5pPr>
              <a:defRPr sz="2167"/>
            </a:lvl5pPr>
            <a:lvl6pPr>
              <a:defRPr sz="2167"/>
            </a:lvl6pPr>
            <a:lvl7pPr>
              <a:defRPr sz="2167"/>
            </a:lvl7pPr>
            <a:lvl8pPr>
              <a:defRPr sz="2167"/>
            </a:lvl8pPr>
            <a:lvl9pPr>
              <a:defRPr sz="2167"/>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495300" y="1435101"/>
            <a:ext cx="3259006" cy="4691063"/>
          </a:xfrm>
        </p:spPr>
        <p:txBody>
          <a:bodyPr/>
          <a:lstStyle>
            <a:lvl1pPr marL="0" indent="0">
              <a:buNone/>
              <a:defRPr sz="1517"/>
            </a:lvl1pPr>
            <a:lvl2pPr marL="495285" indent="0">
              <a:buNone/>
              <a:defRPr sz="1300"/>
            </a:lvl2pPr>
            <a:lvl3pPr marL="990570" indent="0">
              <a:buNone/>
              <a:defRPr sz="1083"/>
            </a:lvl3pPr>
            <a:lvl4pPr marL="1485854" indent="0">
              <a:buNone/>
              <a:defRPr sz="975"/>
            </a:lvl4pPr>
            <a:lvl5pPr marL="1981139" indent="0">
              <a:buNone/>
              <a:defRPr sz="975"/>
            </a:lvl5pPr>
            <a:lvl6pPr marL="2476424" indent="0">
              <a:buNone/>
              <a:defRPr sz="975"/>
            </a:lvl6pPr>
            <a:lvl7pPr marL="2971709" indent="0">
              <a:buNone/>
              <a:defRPr sz="975"/>
            </a:lvl7pPr>
            <a:lvl8pPr marL="3466993" indent="0">
              <a:buNone/>
              <a:defRPr sz="975"/>
            </a:lvl8pPr>
            <a:lvl9pPr marL="3962278"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41386970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1941645" y="4800600"/>
            <a:ext cx="5943600" cy="566738"/>
          </a:xfrm>
        </p:spPr>
        <p:txBody>
          <a:bodyPr anchor="b"/>
          <a:lstStyle>
            <a:lvl1pPr algn="l">
              <a:defRPr sz="2167" b="1"/>
            </a:lvl1pPr>
          </a:lstStyle>
          <a:p>
            <a:r>
              <a:rPr kumimoji="1" lang="ja-JP" altLang="en-US"/>
              <a:t>マスター タイトルの書式設定</a:t>
            </a:r>
          </a:p>
        </p:txBody>
      </p:sp>
      <p:sp>
        <p:nvSpPr>
          <p:cNvPr id="3" name="図プレースホルダー 2"/>
          <p:cNvSpPr>
            <a:spLocks noGrp="1"/>
          </p:cNvSpPr>
          <p:nvPr>
            <p:ph type="pic" idx="1"/>
          </p:nvPr>
        </p:nvSpPr>
        <p:spPr>
          <a:xfrm>
            <a:off x="1941645" y="612775"/>
            <a:ext cx="5943600" cy="4114800"/>
          </a:xfrm>
        </p:spPr>
        <p:txBody>
          <a:bodyPr/>
          <a:lstStyle>
            <a:lvl1pPr marL="0" indent="0">
              <a:buNone/>
              <a:defRPr sz="3467"/>
            </a:lvl1pPr>
            <a:lvl2pPr marL="495285" indent="0">
              <a:buNone/>
              <a:defRPr sz="3033"/>
            </a:lvl2pPr>
            <a:lvl3pPr marL="990570" indent="0">
              <a:buNone/>
              <a:defRPr sz="2600"/>
            </a:lvl3pPr>
            <a:lvl4pPr marL="1485854" indent="0">
              <a:buNone/>
              <a:defRPr sz="2167"/>
            </a:lvl4pPr>
            <a:lvl5pPr marL="1981139" indent="0">
              <a:buNone/>
              <a:defRPr sz="2167"/>
            </a:lvl5pPr>
            <a:lvl6pPr marL="2476424" indent="0">
              <a:buNone/>
              <a:defRPr sz="2167"/>
            </a:lvl6pPr>
            <a:lvl7pPr marL="2971709" indent="0">
              <a:buNone/>
              <a:defRPr sz="2167"/>
            </a:lvl7pPr>
            <a:lvl8pPr marL="3466993" indent="0">
              <a:buNone/>
              <a:defRPr sz="2167"/>
            </a:lvl8pPr>
            <a:lvl9pPr marL="3962278" indent="0">
              <a:buNone/>
              <a:defRPr sz="2167"/>
            </a:lvl9pPr>
          </a:lstStyle>
          <a:p>
            <a:r>
              <a:rPr kumimoji="1" lang="ja-JP" altLang="en-US"/>
              <a:t>アイコンをクリックして図を追加</a:t>
            </a:r>
          </a:p>
        </p:txBody>
      </p:sp>
      <p:sp>
        <p:nvSpPr>
          <p:cNvPr id="4" name="テキスト プレースホルダー 3"/>
          <p:cNvSpPr>
            <a:spLocks noGrp="1"/>
          </p:cNvSpPr>
          <p:nvPr>
            <p:ph type="body" sz="half" idx="2"/>
          </p:nvPr>
        </p:nvSpPr>
        <p:spPr>
          <a:xfrm>
            <a:off x="1941645" y="5367338"/>
            <a:ext cx="5943600" cy="804862"/>
          </a:xfrm>
        </p:spPr>
        <p:txBody>
          <a:bodyPr/>
          <a:lstStyle>
            <a:lvl1pPr marL="0" indent="0">
              <a:buNone/>
              <a:defRPr sz="1517"/>
            </a:lvl1pPr>
            <a:lvl2pPr marL="495285" indent="0">
              <a:buNone/>
              <a:defRPr sz="1300"/>
            </a:lvl2pPr>
            <a:lvl3pPr marL="990570" indent="0">
              <a:buNone/>
              <a:defRPr sz="1083"/>
            </a:lvl3pPr>
            <a:lvl4pPr marL="1485854" indent="0">
              <a:buNone/>
              <a:defRPr sz="975"/>
            </a:lvl4pPr>
            <a:lvl5pPr marL="1981139" indent="0">
              <a:buNone/>
              <a:defRPr sz="975"/>
            </a:lvl5pPr>
            <a:lvl6pPr marL="2476424" indent="0">
              <a:buNone/>
              <a:defRPr sz="975"/>
            </a:lvl6pPr>
            <a:lvl7pPr marL="2971709" indent="0">
              <a:buNone/>
              <a:defRPr sz="975"/>
            </a:lvl7pPr>
            <a:lvl8pPr marL="3466993" indent="0">
              <a:buNone/>
              <a:defRPr sz="975"/>
            </a:lvl8pPr>
            <a:lvl9pPr marL="3962278"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38350237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38617071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7181850" y="274639"/>
            <a:ext cx="222885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495300" y="274639"/>
            <a:ext cx="652145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60910438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742950" y="2130428"/>
            <a:ext cx="84201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95283" indent="0" algn="ctr">
              <a:buNone/>
              <a:defRPr>
                <a:solidFill>
                  <a:schemeClr val="tx1">
                    <a:tint val="75000"/>
                  </a:schemeClr>
                </a:solidFill>
              </a:defRPr>
            </a:lvl2pPr>
            <a:lvl3pPr marL="990564" indent="0" algn="ctr">
              <a:buNone/>
              <a:defRPr>
                <a:solidFill>
                  <a:schemeClr val="tx1">
                    <a:tint val="75000"/>
                  </a:schemeClr>
                </a:solidFill>
              </a:defRPr>
            </a:lvl3pPr>
            <a:lvl4pPr marL="1485846" indent="0" algn="ctr">
              <a:buNone/>
              <a:defRPr>
                <a:solidFill>
                  <a:schemeClr val="tx1">
                    <a:tint val="75000"/>
                  </a:schemeClr>
                </a:solidFill>
              </a:defRPr>
            </a:lvl4pPr>
            <a:lvl5pPr marL="1981127" indent="0" algn="ctr">
              <a:buNone/>
              <a:defRPr>
                <a:solidFill>
                  <a:schemeClr val="tx1">
                    <a:tint val="75000"/>
                  </a:schemeClr>
                </a:solidFill>
              </a:defRPr>
            </a:lvl5pPr>
            <a:lvl6pPr marL="2476410" indent="0" algn="ctr">
              <a:buNone/>
              <a:defRPr>
                <a:solidFill>
                  <a:schemeClr val="tx1">
                    <a:tint val="75000"/>
                  </a:schemeClr>
                </a:solidFill>
              </a:defRPr>
            </a:lvl6pPr>
            <a:lvl7pPr marL="2971692" indent="0" algn="ctr">
              <a:buNone/>
              <a:defRPr>
                <a:solidFill>
                  <a:schemeClr val="tx1">
                    <a:tint val="75000"/>
                  </a:schemeClr>
                </a:solidFill>
              </a:defRPr>
            </a:lvl7pPr>
            <a:lvl8pPr marL="3466973" indent="0" algn="ctr">
              <a:buNone/>
              <a:defRPr>
                <a:solidFill>
                  <a:schemeClr val="tx1">
                    <a:tint val="75000"/>
                  </a:schemeClr>
                </a:solidFill>
              </a:defRPr>
            </a:lvl8pPr>
            <a:lvl9pPr marL="3962255"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69EBC195-4E5E-49F8-A165-208747703A35}" type="datetime1">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89358824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B380B803-3F84-4D9D-9899-EA69CD6D07AA}" type="datetime1">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85651310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782506" y="4406903"/>
            <a:ext cx="8420100" cy="1362075"/>
          </a:xfrm>
        </p:spPr>
        <p:txBody>
          <a:bodyPr anchor="t"/>
          <a:lstStyle>
            <a:lvl1pPr algn="l">
              <a:defRPr sz="4333"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782506" y="2906713"/>
            <a:ext cx="8420100" cy="1500187"/>
          </a:xfrm>
        </p:spPr>
        <p:txBody>
          <a:bodyPr anchor="b"/>
          <a:lstStyle>
            <a:lvl1pPr marL="0" indent="0">
              <a:buNone/>
              <a:defRPr sz="2167">
                <a:solidFill>
                  <a:schemeClr val="tx1">
                    <a:tint val="75000"/>
                  </a:schemeClr>
                </a:solidFill>
              </a:defRPr>
            </a:lvl1pPr>
            <a:lvl2pPr marL="495283" indent="0">
              <a:buNone/>
              <a:defRPr sz="1950">
                <a:solidFill>
                  <a:schemeClr val="tx1">
                    <a:tint val="75000"/>
                  </a:schemeClr>
                </a:solidFill>
              </a:defRPr>
            </a:lvl2pPr>
            <a:lvl3pPr marL="990564" indent="0">
              <a:buNone/>
              <a:defRPr sz="1733">
                <a:solidFill>
                  <a:schemeClr val="tx1">
                    <a:tint val="75000"/>
                  </a:schemeClr>
                </a:solidFill>
              </a:defRPr>
            </a:lvl3pPr>
            <a:lvl4pPr marL="1485846" indent="0">
              <a:buNone/>
              <a:defRPr sz="1517">
                <a:solidFill>
                  <a:schemeClr val="tx1">
                    <a:tint val="75000"/>
                  </a:schemeClr>
                </a:solidFill>
              </a:defRPr>
            </a:lvl4pPr>
            <a:lvl5pPr marL="1981127" indent="0">
              <a:buNone/>
              <a:defRPr sz="1517">
                <a:solidFill>
                  <a:schemeClr val="tx1">
                    <a:tint val="75000"/>
                  </a:schemeClr>
                </a:solidFill>
              </a:defRPr>
            </a:lvl5pPr>
            <a:lvl6pPr marL="2476410" indent="0">
              <a:buNone/>
              <a:defRPr sz="1517">
                <a:solidFill>
                  <a:schemeClr val="tx1">
                    <a:tint val="75000"/>
                  </a:schemeClr>
                </a:solidFill>
              </a:defRPr>
            </a:lvl6pPr>
            <a:lvl7pPr marL="2971692" indent="0">
              <a:buNone/>
              <a:defRPr sz="1517">
                <a:solidFill>
                  <a:schemeClr val="tx1">
                    <a:tint val="75000"/>
                  </a:schemeClr>
                </a:solidFill>
              </a:defRPr>
            </a:lvl7pPr>
            <a:lvl8pPr marL="3466973" indent="0">
              <a:buNone/>
              <a:defRPr sz="1517">
                <a:solidFill>
                  <a:schemeClr val="tx1">
                    <a:tint val="75000"/>
                  </a:schemeClr>
                </a:solidFill>
              </a:defRPr>
            </a:lvl8pPr>
            <a:lvl9pPr marL="3962255" indent="0">
              <a:buNone/>
              <a:defRPr sz="1517">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5A9D9805-4D28-40ED-A279-0733F19AF994}" type="datetime1">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90978784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495300" y="1600203"/>
            <a:ext cx="437515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5035550" y="1600203"/>
            <a:ext cx="4375150" cy="4525963"/>
          </a:xfrm>
        </p:spPr>
        <p:txBody>
          <a:bodyPr/>
          <a:lstStyle>
            <a:lvl1pPr>
              <a:defRPr sz="3033"/>
            </a:lvl1pPr>
            <a:lvl2pPr>
              <a:defRPr sz="2600"/>
            </a:lvl2pPr>
            <a:lvl3pPr>
              <a:defRPr sz="2167"/>
            </a:lvl3pPr>
            <a:lvl4pPr>
              <a:defRPr sz="1950"/>
            </a:lvl4pPr>
            <a:lvl5pPr>
              <a:defRPr sz="1950"/>
            </a:lvl5pPr>
            <a:lvl6pPr>
              <a:defRPr sz="1950"/>
            </a:lvl6pPr>
            <a:lvl7pPr>
              <a:defRPr sz="1950"/>
            </a:lvl7pPr>
            <a:lvl8pPr>
              <a:defRPr sz="1950"/>
            </a:lvl8pPr>
            <a:lvl9pPr>
              <a:defRPr sz="195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AE839DE6-5577-4890-8B69-6E8108A92A81}" type="datetime1">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412599793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535113"/>
            <a:ext cx="4376870" cy="639762"/>
          </a:xfrm>
        </p:spPr>
        <p:txBody>
          <a:bodyPr anchor="b"/>
          <a:lstStyle>
            <a:lvl1pPr marL="0" indent="0">
              <a:buNone/>
              <a:defRPr sz="2600" b="1"/>
            </a:lvl1pPr>
            <a:lvl2pPr marL="495283" indent="0">
              <a:buNone/>
              <a:defRPr sz="2167" b="1"/>
            </a:lvl2pPr>
            <a:lvl3pPr marL="990564" indent="0">
              <a:buNone/>
              <a:defRPr sz="1950" b="1"/>
            </a:lvl3pPr>
            <a:lvl4pPr marL="1485846" indent="0">
              <a:buNone/>
              <a:defRPr sz="1733" b="1"/>
            </a:lvl4pPr>
            <a:lvl5pPr marL="1981127" indent="0">
              <a:buNone/>
              <a:defRPr sz="1733" b="1"/>
            </a:lvl5pPr>
            <a:lvl6pPr marL="2476410" indent="0">
              <a:buNone/>
              <a:defRPr sz="1733" b="1"/>
            </a:lvl6pPr>
            <a:lvl7pPr marL="2971692" indent="0">
              <a:buNone/>
              <a:defRPr sz="1733" b="1"/>
            </a:lvl7pPr>
            <a:lvl8pPr marL="3466973" indent="0">
              <a:buNone/>
              <a:defRPr sz="1733" b="1"/>
            </a:lvl8pPr>
            <a:lvl9pPr marL="3962255" indent="0">
              <a:buNone/>
              <a:defRPr sz="1733"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495300" y="2174875"/>
            <a:ext cx="4376870"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5032112" y="1535113"/>
            <a:ext cx="4378590" cy="639762"/>
          </a:xfrm>
        </p:spPr>
        <p:txBody>
          <a:bodyPr anchor="b"/>
          <a:lstStyle>
            <a:lvl1pPr marL="0" indent="0">
              <a:buNone/>
              <a:defRPr sz="2600" b="1"/>
            </a:lvl1pPr>
            <a:lvl2pPr marL="495283" indent="0">
              <a:buNone/>
              <a:defRPr sz="2167" b="1"/>
            </a:lvl2pPr>
            <a:lvl3pPr marL="990564" indent="0">
              <a:buNone/>
              <a:defRPr sz="1950" b="1"/>
            </a:lvl3pPr>
            <a:lvl4pPr marL="1485846" indent="0">
              <a:buNone/>
              <a:defRPr sz="1733" b="1"/>
            </a:lvl4pPr>
            <a:lvl5pPr marL="1981127" indent="0">
              <a:buNone/>
              <a:defRPr sz="1733" b="1"/>
            </a:lvl5pPr>
            <a:lvl6pPr marL="2476410" indent="0">
              <a:buNone/>
              <a:defRPr sz="1733" b="1"/>
            </a:lvl6pPr>
            <a:lvl7pPr marL="2971692" indent="0">
              <a:buNone/>
              <a:defRPr sz="1733" b="1"/>
            </a:lvl7pPr>
            <a:lvl8pPr marL="3466973" indent="0">
              <a:buNone/>
              <a:defRPr sz="1733" b="1"/>
            </a:lvl8pPr>
            <a:lvl9pPr marL="3962255" indent="0">
              <a:buNone/>
              <a:defRPr sz="1733"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5032112" y="2174875"/>
            <a:ext cx="4378590" cy="3951288"/>
          </a:xfrm>
        </p:spPr>
        <p:txBody>
          <a:bodyPr/>
          <a:lstStyle>
            <a:lvl1pPr>
              <a:defRPr sz="2600"/>
            </a:lvl1pPr>
            <a:lvl2pPr>
              <a:defRPr sz="2167"/>
            </a:lvl2pPr>
            <a:lvl3pPr>
              <a:defRPr sz="1950"/>
            </a:lvl3pPr>
            <a:lvl4pPr>
              <a:defRPr sz="1733"/>
            </a:lvl4pPr>
            <a:lvl5pPr>
              <a:defRPr sz="1733"/>
            </a:lvl5pPr>
            <a:lvl6pPr>
              <a:defRPr sz="1733"/>
            </a:lvl6pPr>
            <a:lvl7pPr>
              <a:defRPr sz="1733"/>
            </a:lvl7pPr>
            <a:lvl8pPr>
              <a:defRPr sz="1733"/>
            </a:lvl8pPr>
            <a:lvl9pPr>
              <a:defRPr sz="1733"/>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88508F4A-A373-42AF-B074-D69483040668}" type="datetime1">
              <a:rPr kumimoji="1" lang="ja-JP" altLang="en-US" smtClean="0"/>
              <a:t>2026/5/22</a:t>
            </a:fld>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3013648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C199E164-C3CB-4796-B9A2-742DE86F3D95}" type="datetime1">
              <a:rPr kumimoji="1" lang="ja-JP" altLang="en-US" smtClean="0"/>
              <a:t>2026/5/22</a:t>
            </a:fld>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14871284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551C1039-ED53-4A4E-A75D-222CA0D256B9}" type="datetime1">
              <a:rPr kumimoji="1" lang="ja-JP" altLang="en-US" smtClean="0"/>
              <a:t>2026/5/22</a:t>
            </a:fld>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96261366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495300" y="273050"/>
            <a:ext cx="3259006" cy="1162050"/>
          </a:xfrm>
        </p:spPr>
        <p:txBody>
          <a:bodyPr anchor="b"/>
          <a:lstStyle>
            <a:lvl1pPr algn="l">
              <a:defRPr sz="2167" b="1"/>
            </a:lvl1pPr>
          </a:lstStyle>
          <a:p>
            <a:r>
              <a:rPr kumimoji="1" lang="ja-JP" altLang="en-US"/>
              <a:t>マスター タイトルの書式設定</a:t>
            </a:r>
          </a:p>
        </p:txBody>
      </p:sp>
      <p:sp>
        <p:nvSpPr>
          <p:cNvPr id="3" name="コンテンツ プレースホルダー 2"/>
          <p:cNvSpPr>
            <a:spLocks noGrp="1"/>
          </p:cNvSpPr>
          <p:nvPr>
            <p:ph idx="1"/>
          </p:nvPr>
        </p:nvSpPr>
        <p:spPr>
          <a:xfrm>
            <a:off x="3872972" y="273053"/>
            <a:ext cx="5537729" cy="5853113"/>
          </a:xfrm>
        </p:spPr>
        <p:txBody>
          <a:bodyPr/>
          <a:lstStyle>
            <a:lvl1pPr>
              <a:defRPr sz="3467"/>
            </a:lvl1pPr>
            <a:lvl2pPr>
              <a:defRPr sz="3033"/>
            </a:lvl2pPr>
            <a:lvl3pPr>
              <a:defRPr sz="2600"/>
            </a:lvl3pPr>
            <a:lvl4pPr>
              <a:defRPr sz="2167"/>
            </a:lvl4pPr>
            <a:lvl5pPr>
              <a:defRPr sz="2167"/>
            </a:lvl5pPr>
            <a:lvl6pPr>
              <a:defRPr sz="2167"/>
            </a:lvl6pPr>
            <a:lvl7pPr>
              <a:defRPr sz="2167"/>
            </a:lvl7pPr>
            <a:lvl8pPr>
              <a:defRPr sz="2167"/>
            </a:lvl8pPr>
            <a:lvl9pPr>
              <a:defRPr sz="2167"/>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495300" y="1435103"/>
            <a:ext cx="3259006" cy="4691063"/>
          </a:xfrm>
        </p:spPr>
        <p:txBody>
          <a:bodyPr/>
          <a:lstStyle>
            <a:lvl1pPr marL="0" indent="0">
              <a:buNone/>
              <a:defRPr sz="1517"/>
            </a:lvl1pPr>
            <a:lvl2pPr marL="495283" indent="0">
              <a:buNone/>
              <a:defRPr sz="1300"/>
            </a:lvl2pPr>
            <a:lvl3pPr marL="990564" indent="0">
              <a:buNone/>
              <a:defRPr sz="1083"/>
            </a:lvl3pPr>
            <a:lvl4pPr marL="1485846" indent="0">
              <a:buNone/>
              <a:defRPr sz="975"/>
            </a:lvl4pPr>
            <a:lvl5pPr marL="1981127" indent="0">
              <a:buNone/>
              <a:defRPr sz="975"/>
            </a:lvl5pPr>
            <a:lvl6pPr marL="2476410" indent="0">
              <a:buNone/>
              <a:defRPr sz="975"/>
            </a:lvl6pPr>
            <a:lvl7pPr marL="2971692" indent="0">
              <a:buNone/>
              <a:defRPr sz="975"/>
            </a:lvl7pPr>
            <a:lvl8pPr marL="3466973" indent="0">
              <a:buNone/>
              <a:defRPr sz="975"/>
            </a:lvl8pPr>
            <a:lvl9pPr marL="3962255"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73458245-31D3-4830-A996-8C69ECE16C84}" type="datetime1">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09883275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1941645" y="4800600"/>
            <a:ext cx="5943600" cy="566738"/>
          </a:xfrm>
        </p:spPr>
        <p:txBody>
          <a:bodyPr anchor="b"/>
          <a:lstStyle>
            <a:lvl1pPr algn="l">
              <a:defRPr sz="2167" b="1"/>
            </a:lvl1pPr>
          </a:lstStyle>
          <a:p>
            <a:r>
              <a:rPr kumimoji="1" lang="ja-JP" altLang="en-US"/>
              <a:t>マスター タイトルの書式設定</a:t>
            </a:r>
          </a:p>
        </p:txBody>
      </p:sp>
      <p:sp>
        <p:nvSpPr>
          <p:cNvPr id="3" name="図プレースホルダー 2"/>
          <p:cNvSpPr>
            <a:spLocks noGrp="1"/>
          </p:cNvSpPr>
          <p:nvPr>
            <p:ph type="pic" idx="1"/>
          </p:nvPr>
        </p:nvSpPr>
        <p:spPr>
          <a:xfrm>
            <a:off x="1941645" y="612775"/>
            <a:ext cx="5943600" cy="4114800"/>
          </a:xfrm>
        </p:spPr>
        <p:txBody>
          <a:bodyPr/>
          <a:lstStyle>
            <a:lvl1pPr marL="0" indent="0">
              <a:buNone/>
              <a:defRPr sz="3467"/>
            </a:lvl1pPr>
            <a:lvl2pPr marL="495283" indent="0">
              <a:buNone/>
              <a:defRPr sz="3033"/>
            </a:lvl2pPr>
            <a:lvl3pPr marL="990564" indent="0">
              <a:buNone/>
              <a:defRPr sz="2600"/>
            </a:lvl3pPr>
            <a:lvl4pPr marL="1485846" indent="0">
              <a:buNone/>
              <a:defRPr sz="2167"/>
            </a:lvl4pPr>
            <a:lvl5pPr marL="1981127" indent="0">
              <a:buNone/>
              <a:defRPr sz="2167"/>
            </a:lvl5pPr>
            <a:lvl6pPr marL="2476410" indent="0">
              <a:buNone/>
              <a:defRPr sz="2167"/>
            </a:lvl6pPr>
            <a:lvl7pPr marL="2971692" indent="0">
              <a:buNone/>
              <a:defRPr sz="2167"/>
            </a:lvl7pPr>
            <a:lvl8pPr marL="3466973" indent="0">
              <a:buNone/>
              <a:defRPr sz="2167"/>
            </a:lvl8pPr>
            <a:lvl9pPr marL="3962255" indent="0">
              <a:buNone/>
              <a:defRPr sz="2167"/>
            </a:lvl9pPr>
          </a:lstStyle>
          <a:p>
            <a:r>
              <a:rPr kumimoji="1" lang="ja-JP" altLang="en-US"/>
              <a:t>アイコンをクリックして図を追加</a:t>
            </a:r>
          </a:p>
        </p:txBody>
      </p:sp>
      <p:sp>
        <p:nvSpPr>
          <p:cNvPr id="4" name="テキスト プレースホルダー 3"/>
          <p:cNvSpPr>
            <a:spLocks noGrp="1"/>
          </p:cNvSpPr>
          <p:nvPr>
            <p:ph type="body" sz="half" idx="2"/>
          </p:nvPr>
        </p:nvSpPr>
        <p:spPr>
          <a:xfrm>
            <a:off x="1941645" y="5367338"/>
            <a:ext cx="5943600" cy="804862"/>
          </a:xfrm>
        </p:spPr>
        <p:txBody>
          <a:bodyPr/>
          <a:lstStyle>
            <a:lvl1pPr marL="0" indent="0">
              <a:buNone/>
              <a:defRPr sz="1517"/>
            </a:lvl1pPr>
            <a:lvl2pPr marL="495283" indent="0">
              <a:buNone/>
              <a:defRPr sz="1300"/>
            </a:lvl2pPr>
            <a:lvl3pPr marL="990564" indent="0">
              <a:buNone/>
              <a:defRPr sz="1083"/>
            </a:lvl3pPr>
            <a:lvl4pPr marL="1485846" indent="0">
              <a:buNone/>
              <a:defRPr sz="975"/>
            </a:lvl4pPr>
            <a:lvl5pPr marL="1981127" indent="0">
              <a:buNone/>
              <a:defRPr sz="975"/>
            </a:lvl5pPr>
            <a:lvl6pPr marL="2476410" indent="0">
              <a:buNone/>
              <a:defRPr sz="975"/>
            </a:lvl6pPr>
            <a:lvl7pPr marL="2971692" indent="0">
              <a:buNone/>
              <a:defRPr sz="975"/>
            </a:lvl7pPr>
            <a:lvl8pPr marL="3466973" indent="0">
              <a:buNone/>
              <a:defRPr sz="975"/>
            </a:lvl8pPr>
            <a:lvl9pPr marL="3962255" indent="0">
              <a:buNone/>
              <a:defRPr sz="975"/>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EED0AEC0-F414-442A-BCD5-7DFAA37DA35A}" type="datetime1">
              <a:rPr kumimoji="1" lang="ja-JP" altLang="en-US" smtClean="0"/>
              <a:t>2026/5/22</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01347145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F04042B0-C6D9-4704-AF95-7948A6CC0380}" type="datetime1">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68045074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7181850" y="274641"/>
            <a:ext cx="222885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495300" y="274641"/>
            <a:ext cx="652145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4952A363-EB5E-4642-8351-578B3AF5C2EF}" type="datetime1">
              <a:rPr kumimoji="1" lang="ja-JP" altLang="en-US" smtClean="0"/>
              <a:t>2026/5/22</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889043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theme" Target="../theme/theme4.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theme" Target="../theme/theme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7.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theme" Target="../theme/theme6.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8.xml"/><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7.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600201"/>
            <a:ext cx="89154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495300" y="6356351"/>
            <a:ext cx="23114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fld id="{028C87A0-AD8D-403E-8829-137E80C84522}" type="datetime1">
              <a:rPr kumimoji="1" lang="ja-JP" altLang="en-US" smtClean="0"/>
              <a:t>2026/5/22</a:t>
            </a:fld>
            <a:endParaRPr kumimoji="1" lang="ja-JP" altLang="en-US"/>
          </a:p>
        </p:txBody>
      </p:sp>
      <p:sp>
        <p:nvSpPr>
          <p:cNvPr id="5" name="フッター プレースホルダー 4"/>
          <p:cNvSpPr>
            <a:spLocks noGrp="1"/>
          </p:cNvSpPr>
          <p:nvPr>
            <p:ph type="ftr" sz="quarter" idx="3"/>
          </p:nvPr>
        </p:nvSpPr>
        <p:spPr>
          <a:xfrm>
            <a:off x="3384550" y="6356351"/>
            <a:ext cx="31369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7099300" y="6356351"/>
            <a:ext cx="2311400" cy="365125"/>
          </a:xfrm>
          <a:prstGeom prst="rect">
            <a:avLst/>
          </a:prstGeom>
        </p:spPr>
        <p:txBody>
          <a:bodyPr vert="horz" lIns="91440" tIns="45720" rIns="91440" bIns="45720" rtlCol="0" anchor="ctr"/>
          <a:lstStyle>
            <a:lvl1pPr algn="r">
              <a:defRPr sz="1300">
                <a:solidFill>
                  <a:schemeClr val="tx1">
                    <a:tint val="75000"/>
                  </a:schemeClr>
                </a:solidFill>
              </a:defRPr>
            </a:lvl1p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40210822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90570" rtl="0" eaLnBrk="1" latinLnBrk="0" hangingPunct="1">
        <a:spcBef>
          <a:spcPct val="0"/>
        </a:spcBef>
        <a:buNone/>
        <a:defRPr kumimoji="1" sz="4767" kern="1200">
          <a:solidFill>
            <a:schemeClr val="tx1"/>
          </a:solidFill>
          <a:latin typeface="+mj-lt"/>
          <a:ea typeface="+mj-ea"/>
          <a:cs typeface="+mj-cs"/>
        </a:defRPr>
      </a:lvl1pPr>
    </p:titleStyle>
    <p:bodyStyle>
      <a:lvl1pPr marL="371464" indent="-371464" algn="l" defTabSz="990570" rtl="0" eaLnBrk="1" latinLnBrk="0" hangingPunct="1">
        <a:spcBef>
          <a:spcPct val="20000"/>
        </a:spcBef>
        <a:buFont typeface="Arial" panose="020B0604020202020204" pitchFamily="34" charset="0"/>
        <a:buChar char="•"/>
        <a:defRPr kumimoji="1" sz="3467" kern="1200">
          <a:solidFill>
            <a:schemeClr val="tx1"/>
          </a:solidFill>
          <a:latin typeface="+mn-lt"/>
          <a:ea typeface="+mn-ea"/>
          <a:cs typeface="+mn-cs"/>
        </a:defRPr>
      </a:lvl1pPr>
      <a:lvl2pPr marL="804838" indent="-309553" algn="l" defTabSz="990570" rtl="0" eaLnBrk="1" latinLnBrk="0" hangingPunct="1">
        <a:spcBef>
          <a:spcPct val="20000"/>
        </a:spcBef>
        <a:buFont typeface="Arial" panose="020B0604020202020204" pitchFamily="34" charset="0"/>
        <a:buChar char="–"/>
        <a:defRPr kumimoji="1" sz="3033" kern="1200">
          <a:solidFill>
            <a:schemeClr val="tx1"/>
          </a:solidFill>
          <a:latin typeface="+mn-lt"/>
          <a:ea typeface="+mn-ea"/>
          <a:cs typeface="+mn-cs"/>
        </a:defRPr>
      </a:lvl2pPr>
      <a:lvl3pPr marL="1238212" indent="-247642" algn="l" defTabSz="990570" rtl="0" eaLnBrk="1" latinLnBrk="0" hangingPunct="1">
        <a:spcBef>
          <a:spcPct val="20000"/>
        </a:spcBef>
        <a:buFont typeface="Arial" panose="020B0604020202020204" pitchFamily="34" charset="0"/>
        <a:buChar char="•"/>
        <a:defRPr kumimoji="1" sz="2600" kern="1200">
          <a:solidFill>
            <a:schemeClr val="tx1"/>
          </a:solidFill>
          <a:latin typeface="+mn-lt"/>
          <a:ea typeface="+mn-ea"/>
          <a:cs typeface="+mn-cs"/>
        </a:defRPr>
      </a:lvl3pPr>
      <a:lvl4pPr marL="1733497"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4pPr>
      <a:lvl5pPr marL="222878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5pPr>
      <a:lvl6pPr marL="272406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6pPr>
      <a:lvl7pPr marL="321935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7pPr>
      <a:lvl8pPr marL="371463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8pPr>
      <a:lvl9pPr marL="4209920"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9pPr>
    </p:bodyStyle>
    <p:otherStyle>
      <a:defPPr>
        <a:defRPr lang="ja-JP"/>
      </a:defPPr>
      <a:lvl1pPr marL="0" algn="l" defTabSz="990570" rtl="0" eaLnBrk="1" latinLnBrk="0" hangingPunct="1">
        <a:defRPr kumimoji="1" sz="1950" kern="1200">
          <a:solidFill>
            <a:schemeClr val="tx1"/>
          </a:solidFill>
          <a:latin typeface="+mn-lt"/>
          <a:ea typeface="+mn-ea"/>
          <a:cs typeface="+mn-cs"/>
        </a:defRPr>
      </a:lvl1pPr>
      <a:lvl2pPr marL="495285" algn="l" defTabSz="990570" rtl="0" eaLnBrk="1" latinLnBrk="0" hangingPunct="1">
        <a:defRPr kumimoji="1" sz="1950" kern="1200">
          <a:solidFill>
            <a:schemeClr val="tx1"/>
          </a:solidFill>
          <a:latin typeface="+mn-lt"/>
          <a:ea typeface="+mn-ea"/>
          <a:cs typeface="+mn-cs"/>
        </a:defRPr>
      </a:lvl2pPr>
      <a:lvl3pPr marL="990570" algn="l" defTabSz="990570" rtl="0" eaLnBrk="1" latinLnBrk="0" hangingPunct="1">
        <a:defRPr kumimoji="1" sz="1950" kern="1200">
          <a:solidFill>
            <a:schemeClr val="tx1"/>
          </a:solidFill>
          <a:latin typeface="+mn-lt"/>
          <a:ea typeface="+mn-ea"/>
          <a:cs typeface="+mn-cs"/>
        </a:defRPr>
      </a:lvl3pPr>
      <a:lvl4pPr marL="1485854" algn="l" defTabSz="990570" rtl="0" eaLnBrk="1" latinLnBrk="0" hangingPunct="1">
        <a:defRPr kumimoji="1" sz="1950" kern="1200">
          <a:solidFill>
            <a:schemeClr val="tx1"/>
          </a:solidFill>
          <a:latin typeface="+mn-lt"/>
          <a:ea typeface="+mn-ea"/>
          <a:cs typeface="+mn-cs"/>
        </a:defRPr>
      </a:lvl4pPr>
      <a:lvl5pPr marL="1981139" algn="l" defTabSz="990570" rtl="0" eaLnBrk="1" latinLnBrk="0" hangingPunct="1">
        <a:defRPr kumimoji="1" sz="1950" kern="1200">
          <a:solidFill>
            <a:schemeClr val="tx1"/>
          </a:solidFill>
          <a:latin typeface="+mn-lt"/>
          <a:ea typeface="+mn-ea"/>
          <a:cs typeface="+mn-cs"/>
        </a:defRPr>
      </a:lvl5pPr>
      <a:lvl6pPr marL="2476424" algn="l" defTabSz="990570" rtl="0" eaLnBrk="1" latinLnBrk="0" hangingPunct="1">
        <a:defRPr kumimoji="1" sz="1950" kern="1200">
          <a:solidFill>
            <a:schemeClr val="tx1"/>
          </a:solidFill>
          <a:latin typeface="+mn-lt"/>
          <a:ea typeface="+mn-ea"/>
          <a:cs typeface="+mn-cs"/>
        </a:defRPr>
      </a:lvl6pPr>
      <a:lvl7pPr marL="2971709" algn="l" defTabSz="990570" rtl="0" eaLnBrk="1" latinLnBrk="0" hangingPunct="1">
        <a:defRPr kumimoji="1" sz="1950" kern="1200">
          <a:solidFill>
            <a:schemeClr val="tx1"/>
          </a:solidFill>
          <a:latin typeface="+mn-lt"/>
          <a:ea typeface="+mn-ea"/>
          <a:cs typeface="+mn-cs"/>
        </a:defRPr>
      </a:lvl7pPr>
      <a:lvl8pPr marL="3466993" algn="l" defTabSz="990570" rtl="0" eaLnBrk="1" latinLnBrk="0" hangingPunct="1">
        <a:defRPr kumimoji="1" sz="1950" kern="1200">
          <a:solidFill>
            <a:schemeClr val="tx1"/>
          </a:solidFill>
          <a:latin typeface="+mn-lt"/>
          <a:ea typeface="+mn-ea"/>
          <a:cs typeface="+mn-cs"/>
        </a:defRPr>
      </a:lvl8pPr>
      <a:lvl9pPr marL="3962278" algn="l" defTabSz="990570" rtl="0" eaLnBrk="1" latinLnBrk="0" hangingPunct="1">
        <a:defRPr kumimoji="1" sz="19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81039" y="365127"/>
            <a:ext cx="8543925" cy="1325563"/>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81039" y="1825625"/>
            <a:ext cx="8543925" cy="4351338"/>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108">
                <a:solidFill>
                  <a:schemeClr val="tx1">
                    <a:tint val="75000"/>
                  </a:schemeClr>
                </a:solidFill>
              </a:defRPr>
            </a:lvl1pPr>
          </a:lstStyle>
          <a:p>
            <a:fld id="{A0E941A7-1DEA-44EA-B713-551781167140}" type="datetime1">
              <a:rPr kumimoji="1" lang="ja-JP" altLang="en-US" smtClean="0"/>
              <a:t>2026/5/22</a:t>
            </a:fld>
            <a:endParaRPr kumimoji="1" lang="ja-JP" altLang="en-US" dirty="0"/>
          </a:p>
        </p:txBody>
      </p:sp>
      <p:sp>
        <p:nvSpPr>
          <p:cNvPr id="5" name="フッター プレースホルダー 4"/>
          <p:cNvSpPr>
            <a:spLocks noGrp="1"/>
          </p:cNvSpPr>
          <p:nvPr>
            <p:ph type="ftr" sz="quarter" idx="3"/>
          </p:nvPr>
        </p:nvSpPr>
        <p:spPr>
          <a:xfrm>
            <a:off x="3281364" y="6356352"/>
            <a:ext cx="3343275" cy="365125"/>
          </a:xfrm>
          <a:prstGeom prst="rect">
            <a:avLst/>
          </a:prstGeom>
        </p:spPr>
        <p:txBody>
          <a:bodyPr vert="horz" lIns="91440" tIns="45720" rIns="91440" bIns="45720" rtlCol="0" anchor="ctr"/>
          <a:lstStyle>
            <a:lvl1pPr algn="ctr">
              <a:defRPr sz="1108">
                <a:solidFill>
                  <a:schemeClr val="tx1">
                    <a:tint val="75000"/>
                  </a:schemeClr>
                </a:solidFill>
              </a:defRPr>
            </a:lvl1pPr>
          </a:lstStyle>
          <a:p>
            <a:endParaRPr kumimoji="1" lang="ja-JP" altLang="en-US" dirty="0"/>
          </a:p>
        </p:txBody>
      </p:sp>
      <p:sp>
        <p:nvSpPr>
          <p:cNvPr id="6" name="スライド番号プレースホルダー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108">
                <a:solidFill>
                  <a:schemeClr val="tx1">
                    <a:tint val="75000"/>
                  </a:schemeClr>
                </a:solidFill>
              </a:defRPr>
            </a:lvl1pPr>
          </a:lstStyle>
          <a:p>
            <a:fld id="{FC62E7ED-5E92-4048-B79A-E02ADF963BD1}" type="slidenum">
              <a:rPr kumimoji="1" lang="ja-JP" altLang="en-US" smtClean="0"/>
              <a:t>‹#›</a:t>
            </a:fld>
            <a:endParaRPr kumimoji="1" lang="ja-JP" altLang="en-US" dirty="0"/>
          </a:p>
        </p:txBody>
      </p:sp>
    </p:spTree>
    <p:extLst>
      <p:ext uri="{BB962C8B-B14F-4D97-AF65-F5344CB8AC3E}">
        <p14:creationId xmlns:p14="http://schemas.microsoft.com/office/powerpoint/2010/main" val="24911235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sldNum="0" hdr="0" ftr="0" dt="0"/>
  <p:txStyles>
    <p:titleStyle>
      <a:lvl1pPr algn="l" defTabSz="844083" rtl="0" eaLnBrk="1" latinLnBrk="0" hangingPunct="1">
        <a:lnSpc>
          <a:spcPct val="90000"/>
        </a:lnSpc>
        <a:spcBef>
          <a:spcPct val="0"/>
        </a:spcBef>
        <a:buNone/>
        <a:defRPr kumimoji="1" sz="4062" kern="1200">
          <a:solidFill>
            <a:schemeClr val="tx1"/>
          </a:solidFill>
          <a:latin typeface="+mj-lt"/>
          <a:ea typeface="+mj-ea"/>
          <a:cs typeface="+mj-cs"/>
        </a:defRPr>
      </a:lvl1pPr>
    </p:titleStyle>
    <p:bodyStyle>
      <a:lvl1pPr marL="211021" indent="-211021" algn="l" defTabSz="844083" rtl="0" eaLnBrk="1" latinLnBrk="0" hangingPunct="1">
        <a:lnSpc>
          <a:spcPct val="90000"/>
        </a:lnSpc>
        <a:spcBef>
          <a:spcPts val="923"/>
        </a:spcBef>
        <a:buFont typeface="Arial" panose="020B0604020202020204" pitchFamily="34" charset="0"/>
        <a:buChar char="•"/>
        <a:defRPr kumimoji="1" sz="2585" kern="1200">
          <a:solidFill>
            <a:schemeClr val="tx1"/>
          </a:solidFill>
          <a:latin typeface="+mn-lt"/>
          <a:ea typeface="+mn-ea"/>
          <a:cs typeface="+mn-cs"/>
        </a:defRPr>
      </a:lvl1pPr>
      <a:lvl2pPr marL="633062" indent="-211021" algn="l" defTabSz="844083" rtl="0" eaLnBrk="1" latinLnBrk="0" hangingPunct="1">
        <a:lnSpc>
          <a:spcPct val="90000"/>
        </a:lnSpc>
        <a:spcBef>
          <a:spcPts val="462"/>
        </a:spcBef>
        <a:buFont typeface="Arial" panose="020B0604020202020204" pitchFamily="34" charset="0"/>
        <a:buChar char="•"/>
        <a:defRPr kumimoji="1" sz="2215" kern="1200">
          <a:solidFill>
            <a:schemeClr val="tx1"/>
          </a:solidFill>
          <a:latin typeface="+mn-lt"/>
          <a:ea typeface="+mn-ea"/>
          <a:cs typeface="+mn-cs"/>
        </a:defRPr>
      </a:lvl2pPr>
      <a:lvl3pPr marL="1055103" indent="-211021" algn="l" defTabSz="844083" rtl="0" eaLnBrk="1" latinLnBrk="0" hangingPunct="1">
        <a:lnSpc>
          <a:spcPct val="90000"/>
        </a:lnSpc>
        <a:spcBef>
          <a:spcPts val="462"/>
        </a:spcBef>
        <a:buFont typeface="Arial" panose="020B0604020202020204" pitchFamily="34" charset="0"/>
        <a:buChar char="•"/>
        <a:defRPr kumimoji="1" sz="1846" kern="1200">
          <a:solidFill>
            <a:schemeClr val="tx1"/>
          </a:solidFill>
          <a:latin typeface="+mn-lt"/>
          <a:ea typeface="+mn-ea"/>
          <a:cs typeface="+mn-cs"/>
        </a:defRPr>
      </a:lvl3pPr>
      <a:lvl4pPr marL="1477145" indent="-211021" algn="l" defTabSz="844083" rtl="0" eaLnBrk="1" latinLnBrk="0" hangingPunct="1">
        <a:lnSpc>
          <a:spcPct val="90000"/>
        </a:lnSpc>
        <a:spcBef>
          <a:spcPts val="462"/>
        </a:spcBef>
        <a:buFont typeface="Arial" panose="020B0604020202020204" pitchFamily="34" charset="0"/>
        <a:buChar char="•"/>
        <a:defRPr kumimoji="1" sz="1662" kern="1200">
          <a:solidFill>
            <a:schemeClr val="tx1"/>
          </a:solidFill>
          <a:latin typeface="+mn-lt"/>
          <a:ea typeface="+mn-ea"/>
          <a:cs typeface="+mn-cs"/>
        </a:defRPr>
      </a:lvl4pPr>
      <a:lvl5pPr marL="1899186" indent="-211021" algn="l" defTabSz="844083" rtl="0" eaLnBrk="1" latinLnBrk="0" hangingPunct="1">
        <a:lnSpc>
          <a:spcPct val="90000"/>
        </a:lnSpc>
        <a:spcBef>
          <a:spcPts val="462"/>
        </a:spcBef>
        <a:buFont typeface="Arial" panose="020B0604020202020204" pitchFamily="34" charset="0"/>
        <a:buChar char="•"/>
        <a:defRPr kumimoji="1" sz="1662" kern="1200">
          <a:solidFill>
            <a:schemeClr val="tx1"/>
          </a:solidFill>
          <a:latin typeface="+mn-lt"/>
          <a:ea typeface="+mn-ea"/>
          <a:cs typeface="+mn-cs"/>
        </a:defRPr>
      </a:lvl5pPr>
      <a:lvl6pPr marL="2321227" indent="-211021" algn="l" defTabSz="844083" rtl="0" eaLnBrk="1" latinLnBrk="0" hangingPunct="1">
        <a:lnSpc>
          <a:spcPct val="90000"/>
        </a:lnSpc>
        <a:spcBef>
          <a:spcPts val="462"/>
        </a:spcBef>
        <a:buFont typeface="Arial" panose="020B0604020202020204" pitchFamily="34" charset="0"/>
        <a:buChar char="•"/>
        <a:defRPr kumimoji="1" sz="1662" kern="1200">
          <a:solidFill>
            <a:schemeClr val="tx1"/>
          </a:solidFill>
          <a:latin typeface="+mn-lt"/>
          <a:ea typeface="+mn-ea"/>
          <a:cs typeface="+mn-cs"/>
        </a:defRPr>
      </a:lvl6pPr>
      <a:lvl7pPr marL="2743269" indent="-211021" algn="l" defTabSz="844083" rtl="0" eaLnBrk="1" latinLnBrk="0" hangingPunct="1">
        <a:lnSpc>
          <a:spcPct val="90000"/>
        </a:lnSpc>
        <a:spcBef>
          <a:spcPts val="462"/>
        </a:spcBef>
        <a:buFont typeface="Arial" panose="020B0604020202020204" pitchFamily="34" charset="0"/>
        <a:buChar char="•"/>
        <a:defRPr kumimoji="1" sz="1662" kern="1200">
          <a:solidFill>
            <a:schemeClr val="tx1"/>
          </a:solidFill>
          <a:latin typeface="+mn-lt"/>
          <a:ea typeface="+mn-ea"/>
          <a:cs typeface="+mn-cs"/>
        </a:defRPr>
      </a:lvl7pPr>
      <a:lvl8pPr marL="3165310" indent="-211021" algn="l" defTabSz="844083" rtl="0" eaLnBrk="1" latinLnBrk="0" hangingPunct="1">
        <a:lnSpc>
          <a:spcPct val="90000"/>
        </a:lnSpc>
        <a:spcBef>
          <a:spcPts val="462"/>
        </a:spcBef>
        <a:buFont typeface="Arial" panose="020B0604020202020204" pitchFamily="34" charset="0"/>
        <a:buChar char="•"/>
        <a:defRPr kumimoji="1" sz="1662" kern="1200">
          <a:solidFill>
            <a:schemeClr val="tx1"/>
          </a:solidFill>
          <a:latin typeface="+mn-lt"/>
          <a:ea typeface="+mn-ea"/>
          <a:cs typeface="+mn-cs"/>
        </a:defRPr>
      </a:lvl8pPr>
      <a:lvl9pPr marL="3587351" indent="-211021" algn="l" defTabSz="844083" rtl="0" eaLnBrk="1" latinLnBrk="0" hangingPunct="1">
        <a:lnSpc>
          <a:spcPct val="90000"/>
        </a:lnSpc>
        <a:spcBef>
          <a:spcPts val="462"/>
        </a:spcBef>
        <a:buFont typeface="Arial" panose="020B0604020202020204" pitchFamily="34" charset="0"/>
        <a:buChar char="•"/>
        <a:defRPr kumimoji="1" sz="1662" kern="1200">
          <a:solidFill>
            <a:schemeClr val="tx1"/>
          </a:solidFill>
          <a:latin typeface="+mn-lt"/>
          <a:ea typeface="+mn-ea"/>
          <a:cs typeface="+mn-cs"/>
        </a:defRPr>
      </a:lvl9pPr>
    </p:bodyStyle>
    <p:otherStyle>
      <a:defPPr>
        <a:defRPr lang="ja-JP"/>
      </a:defPPr>
      <a:lvl1pPr marL="0" algn="l" defTabSz="844083" rtl="0" eaLnBrk="1" latinLnBrk="0" hangingPunct="1">
        <a:defRPr kumimoji="1" sz="1662" kern="1200">
          <a:solidFill>
            <a:schemeClr val="tx1"/>
          </a:solidFill>
          <a:latin typeface="+mn-lt"/>
          <a:ea typeface="+mn-ea"/>
          <a:cs typeface="+mn-cs"/>
        </a:defRPr>
      </a:lvl1pPr>
      <a:lvl2pPr marL="422041" algn="l" defTabSz="844083" rtl="0" eaLnBrk="1" latinLnBrk="0" hangingPunct="1">
        <a:defRPr kumimoji="1" sz="1662" kern="1200">
          <a:solidFill>
            <a:schemeClr val="tx1"/>
          </a:solidFill>
          <a:latin typeface="+mn-lt"/>
          <a:ea typeface="+mn-ea"/>
          <a:cs typeface="+mn-cs"/>
        </a:defRPr>
      </a:lvl2pPr>
      <a:lvl3pPr marL="844083" algn="l" defTabSz="844083" rtl="0" eaLnBrk="1" latinLnBrk="0" hangingPunct="1">
        <a:defRPr kumimoji="1" sz="1662" kern="1200">
          <a:solidFill>
            <a:schemeClr val="tx1"/>
          </a:solidFill>
          <a:latin typeface="+mn-lt"/>
          <a:ea typeface="+mn-ea"/>
          <a:cs typeface="+mn-cs"/>
        </a:defRPr>
      </a:lvl3pPr>
      <a:lvl4pPr marL="1266124" algn="l" defTabSz="844083" rtl="0" eaLnBrk="1" latinLnBrk="0" hangingPunct="1">
        <a:defRPr kumimoji="1" sz="1662" kern="1200">
          <a:solidFill>
            <a:schemeClr val="tx1"/>
          </a:solidFill>
          <a:latin typeface="+mn-lt"/>
          <a:ea typeface="+mn-ea"/>
          <a:cs typeface="+mn-cs"/>
        </a:defRPr>
      </a:lvl4pPr>
      <a:lvl5pPr marL="1688165" algn="l" defTabSz="844083" rtl="0" eaLnBrk="1" latinLnBrk="0" hangingPunct="1">
        <a:defRPr kumimoji="1" sz="1662" kern="1200">
          <a:solidFill>
            <a:schemeClr val="tx1"/>
          </a:solidFill>
          <a:latin typeface="+mn-lt"/>
          <a:ea typeface="+mn-ea"/>
          <a:cs typeface="+mn-cs"/>
        </a:defRPr>
      </a:lvl5pPr>
      <a:lvl6pPr marL="2110207" algn="l" defTabSz="844083" rtl="0" eaLnBrk="1" latinLnBrk="0" hangingPunct="1">
        <a:defRPr kumimoji="1" sz="1662" kern="1200">
          <a:solidFill>
            <a:schemeClr val="tx1"/>
          </a:solidFill>
          <a:latin typeface="+mn-lt"/>
          <a:ea typeface="+mn-ea"/>
          <a:cs typeface="+mn-cs"/>
        </a:defRPr>
      </a:lvl6pPr>
      <a:lvl7pPr marL="2532248" algn="l" defTabSz="844083" rtl="0" eaLnBrk="1" latinLnBrk="0" hangingPunct="1">
        <a:defRPr kumimoji="1" sz="1662" kern="1200">
          <a:solidFill>
            <a:schemeClr val="tx1"/>
          </a:solidFill>
          <a:latin typeface="+mn-lt"/>
          <a:ea typeface="+mn-ea"/>
          <a:cs typeface="+mn-cs"/>
        </a:defRPr>
      </a:lvl7pPr>
      <a:lvl8pPr marL="2954289" algn="l" defTabSz="844083" rtl="0" eaLnBrk="1" latinLnBrk="0" hangingPunct="1">
        <a:defRPr kumimoji="1" sz="1662" kern="1200">
          <a:solidFill>
            <a:schemeClr val="tx1"/>
          </a:solidFill>
          <a:latin typeface="+mn-lt"/>
          <a:ea typeface="+mn-ea"/>
          <a:cs typeface="+mn-cs"/>
        </a:defRPr>
      </a:lvl8pPr>
      <a:lvl9pPr marL="3376331" algn="l" defTabSz="844083" rtl="0" eaLnBrk="1" latinLnBrk="0" hangingPunct="1">
        <a:defRPr kumimoji="1" sz="1662"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600201"/>
            <a:ext cx="89154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495300" y="6356351"/>
            <a:ext cx="2311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3"/>
          </p:nvPr>
        </p:nvSpPr>
        <p:spPr>
          <a:xfrm>
            <a:off x="3384550" y="6356351"/>
            <a:ext cx="31369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7099300" y="6356351"/>
            <a:ext cx="2311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144457540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spcBef>
          <a:spcPct val="0"/>
        </a:spcBef>
        <a:buNone/>
        <a:defRPr kumimoji="1"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kumimoji="1"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kumimoji="1"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kumimoji="1"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600203"/>
            <a:ext cx="89154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495300" y="6356354"/>
            <a:ext cx="2311400" cy="365125"/>
          </a:xfrm>
          <a:prstGeom prst="rect">
            <a:avLst/>
          </a:prstGeom>
        </p:spPr>
        <p:txBody>
          <a:bodyPr vert="horz" lIns="91440" tIns="45720" rIns="91440" bIns="45720" rtlCol="0" anchor="ctr"/>
          <a:lstStyle>
            <a:lvl1pPr algn="l">
              <a:defRPr sz="1075">
                <a:solidFill>
                  <a:schemeClr val="tx1">
                    <a:tint val="75000"/>
                  </a:schemeClr>
                </a:solidFill>
              </a:defRPr>
            </a:lvl1p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3"/>
          </p:nvPr>
        </p:nvSpPr>
        <p:spPr>
          <a:xfrm>
            <a:off x="3384550" y="6356354"/>
            <a:ext cx="3136900" cy="365125"/>
          </a:xfrm>
          <a:prstGeom prst="rect">
            <a:avLst/>
          </a:prstGeom>
        </p:spPr>
        <p:txBody>
          <a:bodyPr vert="horz" lIns="91440" tIns="45720" rIns="91440" bIns="45720" rtlCol="0" anchor="ctr"/>
          <a:lstStyle>
            <a:lvl1pPr algn="ctr">
              <a:defRPr sz="1075">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7099300" y="6356354"/>
            <a:ext cx="2311400" cy="365125"/>
          </a:xfrm>
          <a:prstGeom prst="rect">
            <a:avLst/>
          </a:prstGeom>
        </p:spPr>
        <p:txBody>
          <a:bodyPr vert="horz" lIns="91440" tIns="45720" rIns="91440" bIns="45720" rtlCol="0" anchor="ctr"/>
          <a:lstStyle>
            <a:lvl1pPr algn="r">
              <a:defRPr sz="1075">
                <a:solidFill>
                  <a:schemeClr val="tx1">
                    <a:tint val="75000"/>
                  </a:schemeClr>
                </a:solidFill>
              </a:defRPr>
            </a:lvl1p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02639281"/>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750" r:id="rId12"/>
  </p:sldLayoutIdLst>
  <p:txStyles>
    <p:titleStyle>
      <a:lvl1pPr algn="ctr" defTabSz="818225" rtl="0" eaLnBrk="1" latinLnBrk="0" hangingPunct="1">
        <a:spcBef>
          <a:spcPct val="0"/>
        </a:spcBef>
        <a:buNone/>
        <a:defRPr kumimoji="1" sz="3937" kern="1200">
          <a:solidFill>
            <a:schemeClr val="tx1"/>
          </a:solidFill>
          <a:latin typeface="+mj-lt"/>
          <a:ea typeface="+mj-ea"/>
          <a:cs typeface="+mj-cs"/>
        </a:defRPr>
      </a:lvl1pPr>
    </p:titleStyle>
    <p:bodyStyle>
      <a:lvl1pPr marL="306834" indent="-306834" algn="l" defTabSz="818225" rtl="0" eaLnBrk="1" latinLnBrk="0" hangingPunct="1">
        <a:spcBef>
          <a:spcPct val="20000"/>
        </a:spcBef>
        <a:buFont typeface="Arial" panose="020B0604020202020204" pitchFamily="34" charset="0"/>
        <a:buChar char="•"/>
        <a:defRPr kumimoji="1" sz="2864" kern="1200">
          <a:solidFill>
            <a:schemeClr val="tx1"/>
          </a:solidFill>
          <a:latin typeface="+mn-lt"/>
          <a:ea typeface="+mn-ea"/>
          <a:cs typeface="+mn-cs"/>
        </a:defRPr>
      </a:lvl1pPr>
      <a:lvl2pPr marL="664807" indent="-255695" algn="l" defTabSz="818225" rtl="0" eaLnBrk="1" latinLnBrk="0" hangingPunct="1">
        <a:spcBef>
          <a:spcPct val="20000"/>
        </a:spcBef>
        <a:buFont typeface="Arial" panose="020B0604020202020204" pitchFamily="34" charset="0"/>
        <a:buChar char="–"/>
        <a:defRPr kumimoji="1" sz="2505" kern="1200">
          <a:solidFill>
            <a:schemeClr val="tx1"/>
          </a:solidFill>
          <a:latin typeface="+mn-lt"/>
          <a:ea typeface="+mn-ea"/>
          <a:cs typeface="+mn-cs"/>
        </a:defRPr>
      </a:lvl2pPr>
      <a:lvl3pPr marL="1022781" indent="-204557" algn="l" defTabSz="818225" rtl="0" eaLnBrk="1" latinLnBrk="0" hangingPunct="1">
        <a:spcBef>
          <a:spcPct val="20000"/>
        </a:spcBef>
        <a:buFont typeface="Arial" panose="020B0604020202020204" pitchFamily="34" charset="0"/>
        <a:buChar char="•"/>
        <a:defRPr kumimoji="1" sz="2147" kern="1200">
          <a:solidFill>
            <a:schemeClr val="tx1"/>
          </a:solidFill>
          <a:latin typeface="+mn-lt"/>
          <a:ea typeface="+mn-ea"/>
          <a:cs typeface="+mn-cs"/>
        </a:defRPr>
      </a:lvl3pPr>
      <a:lvl4pPr marL="1431894" indent="-204557" algn="l" defTabSz="818225" rtl="0" eaLnBrk="1" latinLnBrk="0" hangingPunct="1">
        <a:spcBef>
          <a:spcPct val="20000"/>
        </a:spcBef>
        <a:buFont typeface="Arial" panose="020B0604020202020204" pitchFamily="34" charset="0"/>
        <a:buChar char="–"/>
        <a:defRPr kumimoji="1" sz="1789" kern="1200">
          <a:solidFill>
            <a:schemeClr val="tx1"/>
          </a:solidFill>
          <a:latin typeface="+mn-lt"/>
          <a:ea typeface="+mn-ea"/>
          <a:cs typeface="+mn-cs"/>
        </a:defRPr>
      </a:lvl4pPr>
      <a:lvl5pPr marL="1841006" indent="-204557" algn="l" defTabSz="818225" rtl="0" eaLnBrk="1" latinLnBrk="0" hangingPunct="1">
        <a:spcBef>
          <a:spcPct val="20000"/>
        </a:spcBef>
        <a:buFont typeface="Arial" panose="020B0604020202020204" pitchFamily="34" charset="0"/>
        <a:buChar char="»"/>
        <a:defRPr kumimoji="1" sz="1789" kern="1200">
          <a:solidFill>
            <a:schemeClr val="tx1"/>
          </a:solidFill>
          <a:latin typeface="+mn-lt"/>
          <a:ea typeface="+mn-ea"/>
          <a:cs typeface="+mn-cs"/>
        </a:defRPr>
      </a:lvl5pPr>
      <a:lvl6pPr marL="2250118" indent="-204557" algn="l" defTabSz="818225" rtl="0" eaLnBrk="1" latinLnBrk="0" hangingPunct="1">
        <a:spcBef>
          <a:spcPct val="20000"/>
        </a:spcBef>
        <a:buFont typeface="Arial" panose="020B0604020202020204" pitchFamily="34" charset="0"/>
        <a:buChar char="•"/>
        <a:defRPr kumimoji="1" sz="1789" kern="1200">
          <a:solidFill>
            <a:schemeClr val="tx1"/>
          </a:solidFill>
          <a:latin typeface="+mn-lt"/>
          <a:ea typeface="+mn-ea"/>
          <a:cs typeface="+mn-cs"/>
        </a:defRPr>
      </a:lvl6pPr>
      <a:lvl7pPr marL="2659231" indent="-204557" algn="l" defTabSz="818225" rtl="0" eaLnBrk="1" latinLnBrk="0" hangingPunct="1">
        <a:spcBef>
          <a:spcPct val="20000"/>
        </a:spcBef>
        <a:buFont typeface="Arial" panose="020B0604020202020204" pitchFamily="34" charset="0"/>
        <a:buChar char="•"/>
        <a:defRPr kumimoji="1" sz="1789" kern="1200">
          <a:solidFill>
            <a:schemeClr val="tx1"/>
          </a:solidFill>
          <a:latin typeface="+mn-lt"/>
          <a:ea typeface="+mn-ea"/>
          <a:cs typeface="+mn-cs"/>
        </a:defRPr>
      </a:lvl7pPr>
      <a:lvl8pPr marL="3068343" indent="-204557" algn="l" defTabSz="818225" rtl="0" eaLnBrk="1" latinLnBrk="0" hangingPunct="1">
        <a:spcBef>
          <a:spcPct val="20000"/>
        </a:spcBef>
        <a:buFont typeface="Arial" panose="020B0604020202020204" pitchFamily="34" charset="0"/>
        <a:buChar char="•"/>
        <a:defRPr kumimoji="1" sz="1789" kern="1200">
          <a:solidFill>
            <a:schemeClr val="tx1"/>
          </a:solidFill>
          <a:latin typeface="+mn-lt"/>
          <a:ea typeface="+mn-ea"/>
          <a:cs typeface="+mn-cs"/>
        </a:defRPr>
      </a:lvl8pPr>
      <a:lvl9pPr marL="3477455" indent="-204557" algn="l" defTabSz="818225" rtl="0" eaLnBrk="1" latinLnBrk="0" hangingPunct="1">
        <a:spcBef>
          <a:spcPct val="20000"/>
        </a:spcBef>
        <a:buFont typeface="Arial" panose="020B0604020202020204" pitchFamily="34" charset="0"/>
        <a:buChar char="•"/>
        <a:defRPr kumimoji="1" sz="1789" kern="1200">
          <a:solidFill>
            <a:schemeClr val="tx1"/>
          </a:solidFill>
          <a:latin typeface="+mn-lt"/>
          <a:ea typeface="+mn-ea"/>
          <a:cs typeface="+mn-cs"/>
        </a:defRPr>
      </a:lvl9pPr>
    </p:bodyStyle>
    <p:otherStyle>
      <a:defPPr>
        <a:defRPr lang="ja-JP"/>
      </a:defPPr>
      <a:lvl1pPr marL="0" algn="l" defTabSz="818225" rtl="0" eaLnBrk="1" latinLnBrk="0" hangingPunct="1">
        <a:defRPr kumimoji="1" sz="1611" kern="1200">
          <a:solidFill>
            <a:schemeClr val="tx1"/>
          </a:solidFill>
          <a:latin typeface="+mn-lt"/>
          <a:ea typeface="+mn-ea"/>
          <a:cs typeface="+mn-cs"/>
        </a:defRPr>
      </a:lvl1pPr>
      <a:lvl2pPr marL="409112" algn="l" defTabSz="818225" rtl="0" eaLnBrk="1" latinLnBrk="0" hangingPunct="1">
        <a:defRPr kumimoji="1" sz="1611" kern="1200">
          <a:solidFill>
            <a:schemeClr val="tx1"/>
          </a:solidFill>
          <a:latin typeface="+mn-lt"/>
          <a:ea typeface="+mn-ea"/>
          <a:cs typeface="+mn-cs"/>
        </a:defRPr>
      </a:lvl2pPr>
      <a:lvl3pPr marL="818225" algn="l" defTabSz="818225" rtl="0" eaLnBrk="1" latinLnBrk="0" hangingPunct="1">
        <a:defRPr kumimoji="1" sz="1611" kern="1200">
          <a:solidFill>
            <a:schemeClr val="tx1"/>
          </a:solidFill>
          <a:latin typeface="+mn-lt"/>
          <a:ea typeface="+mn-ea"/>
          <a:cs typeface="+mn-cs"/>
        </a:defRPr>
      </a:lvl3pPr>
      <a:lvl4pPr marL="1227337" algn="l" defTabSz="818225" rtl="0" eaLnBrk="1" latinLnBrk="0" hangingPunct="1">
        <a:defRPr kumimoji="1" sz="1611" kern="1200">
          <a:solidFill>
            <a:schemeClr val="tx1"/>
          </a:solidFill>
          <a:latin typeface="+mn-lt"/>
          <a:ea typeface="+mn-ea"/>
          <a:cs typeface="+mn-cs"/>
        </a:defRPr>
      </a:lvl4pPr>
      <a:lvl5pPr marL="1636450" algn="l" defTabSz="818225" rtl="0" eaLnBrk="1" latinLnBrk="0" hangingPunct="1">
        <a:defRPr kumimoji="1" sz="1611" kern="1200">
          <a:solidFill>
            <a:schemeClr val="tx1"/>
          </a:solidFill>
          <a:latin typeface="+mn-lt"/>
          <a:ea typeface="+mn-ea"/>
          <a:cs typeface="+mn-cs"/>
        </a:defRPr>
      </a:lvl5pPr>
      <a:lvl6pPr marL="2045563" algn="l" defTabSz="818225" rtl="0" eaLnBrk="1" latinLnBrk="0" hangingPunct="1">
        <a:defRPr kumimoji="1" sz="1611" kern="1200">
          <a:solidFill>
            <a:schemeClr val="tx1"/>
          </a:solidFill>
          <a:latin typeface="+mn-lt"/>
          <a:ea typeface="+mn-ea"/>
          <a:cs typeface="+mn-cs"/>
        </a:defRPr>
      </a:lvl6pPr>
      <a:lvl7pPr marL="2454675" algn="l" defTabSz="818225" rtl="0" eaLnBrk="1" latinLnBrk="0" hangingPunct="1">
        <a:defRPr kumimoji="1" sz="1611" kern="1200">
          <a:solidFill>
            <a:schemeClr val="tx1"/>
          </a:solidFill>
          <a:latin typeface="+mn-lt"/>
          <a:ea typeface="+mn-ea"/>
          <a:cs typeface="+mn-cs"/>
        </a:defRPr>
      </a:lvl7pPr>
      <a:lvl8pPr marL="2863786" algn="l" defTabSz="818225" rtl="0" eaLnBrk="1" latinLnBrk="0" hangingPunct="1">
        <a:defRPr kumimoji="1" sz="1611" kern="1200">
          <a:solidFill>
            <a:schemeClr val="tx1"/>
          </a:solidFill>
          <a:latin typeface="+mn-lt"/>
          <a:ea typeface="+mn-ea"/>
          <a:cs typeface="+mn-cs"/>
        </a:defRPr>
      </a:lvl8pPr>
      <a:lvl9pPr marL="3272899" algn="l" defTabSz="818225" rtl="0" eaLnBrk="1" latinLnBrk="0" hangingPunct="1">
        <a:defRPr kumimoji="1" sz="1611"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600201"/>
            <a:ext cx="89154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495300" y="6356351"/>
            <a:ext cx="2311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3"/>
          </p:nvPr>
        </p:nvSpPr>
        <p:spPr>
          <a:xfrm>
            <a:off x="3384550" y="6356351"/>
            <a:ext cx="31369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7099300" y="6356351"/>
            <a:ext cx="2311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308808181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Lst>
  <p:txStyles>
    <p:titleStyle>
      <a:lvl1pPr algn="ctr" defTabSz="914400" rtl="0" eaLnBrk="1" latinLnBrk="0" hangingPunct="1">
        <a:spcBef>
          <a:spcPct val="0"/>
        </a:spcBef>
        <a:buNone/>
        <a:defRPr kumimoji="1"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kumimoji="1"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kumimoji="1"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kumimoji="1"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kumimoji="1" sz="20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600201"/>
            <a:ext cx="89154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495300" y="6356351"/>
            <a:ext cx="23114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fld id="{B023C858-07EF-45D3-A973-86D7B3F145B1}" type="datetimeFigureOut">
              <a:rPr kumimoji="1" lang="ja-JP" altLang="en-US" smtClean="0"/>
              <a:t>2026/5/22</a:t>
            </a:fld>
            <a:endParaRPr kumimoji="1" lang="ja-JP" altLang="en-US"/>
          </a:p>
        </p:txBody>
      </p:sp>
      <p:sp>
        <p:nvSpPr>
          <p:cNvPr id="5" name="フッター プレースホルダー 4"/>
          <p:cNvSpPr>
            <a:spLocks noGrp="1"/>
          </p:cNvSpPr>
          <p:nvPr>
            <p:ph type="ftr" sz="quarter" idx="3"/>
          </p:nvPr>
        </p:nvSpPr>
        <p:spPr>
          <a:xfrm>
            <a:off x="3384550" y="6356351"/>
            <a:ext cx="31369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7099300" y="6356351"/>
            <a:ext cx="2311400" cy="365125"/>
          </a:xfrm>
          <a:prstGeom prst="rect">
            <a:avLst/>
          </a:prstGeom>
        </p:spPr>
        <p:txBody>
          <a:bodyPr vert="horz" lIns="91440" tIns="45720" rIns="91440" bIns="45720" rtlCol="0" anchor="ctr"/>
          <a:lstStyle>
            <a:lvl1pPr algn="r">
              <a:defRPr sz="1300">
                <a:solidFill>
                  <a:schemeClr val="tx1">
                    <a:tint val="75000"/>
                  </a:schemeClr>
                </a:solidFill>
              </a:defRPr>
            </a:lvl1p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865691795"/>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ctr" defTabSz="990570" rtl="0" eaLnBrk="1" latinLnBrk="0" hangingPunct="1">
        <a:spcBef>
          <a:spcPct val="0"/>
        </a:spcBef>
        <a:buNone/>
        <a:defRPr kumimoji="1" sz="4767" kern="1200">
          <a:solidFill>
            <a:schemeClr val="tx1"/>
          </a:solidFill>
          <a:latin typeface="+mj-lt"/>
          <a:ea typeface="+mj-ea"/>
          <a:cs typeface="+mj-cs"/>
        </a:defRPr>
      </a:lvl1pPr>
    </p:titleStyle>
    <p:bodyStyle>
      <a:lvl1pPr marL="371464" indent="-371464" algn="l" defTabSz="990570" rtl="0" eaLnBrk="1" latinLnBrk="0" hangingPunct="1">
        <a:spcBef>
          <a:spcPct val="20000"/>
        </a:spcBef>
        <a:buFont typeface="Arial" panose="020B0604020202020204" pitchFamily="34" charset="0"/>
        <a:buChar char="•"/>
        <a:defRPr kumimoji="1" sz="3467" kern="1200">
          <a:solidFill>
            <a:schemeClr val="tx1"/>
          </a:solidFill>
          <a:latin typeface="+mn-lt"/>
          <a:ea typeface="+mn-ea"/>
          <a:cs typeface="+mn-cs"/>
        </a:defRPr>
      </a:lvl1pPr>
      <a:lvl2pPr marL="804838" indent="-309553" algn="l" defTabSz="990570" rtl="0" eaLnBrk="1" latinLnBrk="0" hangingPunct="1">
        <a:spcBef>
          <a:spcPct val="20000"/>
        </a:spcBef>
        <a:buFont typeface="Arial" panose="020B0604020202020204" pitchFamily="34" charset="0"/>
        <a:buChar char="–"/>
        <a:defRPr kumimoji="1" sz="3033" kern="1200">
          <a:solidFill>
            <a:schemeClr val="tx1"/>
          </a:solidFill>
          <a:latin typeface="+mn-lt"/>
          <a:ea typeface="+mn-ea"/>
          <a:cs typeface="+mn-cs"/>
        </a:defRPr>
      </a:lvl2pPr>
      <a:lvl3pPr marL="1238212" indent="-247642" algn="l" defTabSz="990570" rtl="0" eaLnBrk="1" latinLnBrk="0" hangingPunct="1">
        <a:spcBef>
          <a:spcPct val="20000"/>
        </a:spcBef>
        <a:buFont typeface="Arial" panose="020B0604020202020204" pitchFamily="34" charset="0"/>
        <a:buChar char="•"/>
        <a:defRPr kumimoji="1" sz="2600" kern="1200">
          <a:solidFill>
            <a:schemeClr val="tx1"/>
          </a:solidFill>
          <a:latin typeface="+mn-lt"/>
          <a:ea typeface="+mn-ea"/>
          <a:cs typeface="+mn-cs"/>
        </a:defRPr>
      </a:lvl3pPr>
      <a:lvl4pPr marL="1733497"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4pPr>
      <a:lvl5pPr marL="222878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5pPr>
      <a:lvl6pPr marL="272406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6pPr>
      <a:lvl7pPr marL="321935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7pPr>
      <a:lvl8pPr marL="371463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8pPr>
      <a:lvl9pPr marL="4209920"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9pPr>
    </p:bodyStyle>
    <p:otherStyle>
      <a:defPPr>
        <a:defRPr lang="ja-JP"/>
      </a:defPPr>
      <a:lvl1pPr marL="0" algn="l" defTabSz="990570" rtl="0" eaLnBrk="1" latinLnBrk="0" hangingPunct="1">
        <a:defRPr kumimoji="1" sz="1950" kern="1200">
          <a:solidFill>
            <a:schemeClr val="tx1"/>
          </a:solidFill>
          <a:latin typeface="+mn-lt"/>
          <a:ea typeface="+mn-ea"/>
          <a:cs typeface="+mn-cs"/>
        </a:defRPr>
      </a:lvl1pPr>
      <a:lvl2pPr marL="495285" algn="l" defTabSz="990570" rtl="0" eaLnBrk="1" latinLnBrk="0" hangingPunct="1">
        <a:defRPr kumimoji="1" sz="1950" kern="1200">
          <a:solidFill>
            <a:schemeClr val="tx1"/>
          </a:solidFill>
          <a:latin typeface="+mn-lt"/>
          <a:ea typeface="+mn-ea"/>
          <a:cs typeface="+mn-cs"/>
        </a:defRPr>
      </a:lvl2pPr>
      <a:lvl3pPr marL="990570" algn="l" defTabSz="990570" rtl="0" eaLnBrk="1" latinLnBrk="0" hangingPunct="1">
        <a:defRPr kumimoji="1" sz="1950" kern="1200">
          <a:solidFill>
            <a:schemeClr val="tx1"/>
          </a:solidFill>
          <a:latin typeface="+mn-lt"/>
          <a:ea typeface="+mn-ea"/>
          <a:cs typeface="+mn-cs"/>
        </a:defRPr>
      </a:lvl3pPr>
      <a:lvl4pPr marL="1485854" algn="l" defTabSz="990570" rtl="0" eaLnBrk="1" latinLnBrk="0" hangingPunct="1">
        <a:defRPr kumimoji="1" sz="1950" kern="1200">
          <a:solidFill>
            <a:schemeClr val="tx1"/>
          </a:solidFill>
          <a:latin typeface="+mn-lt"/>
          <a:ea typeface="+mn-ea"/>
          <a:cs typeface="+mn-cs"/>
        </a:defRPr>
      </a:lvl4pPr>
      <a:lvl5pPr marL="1981139" algn="l" defTabSz="990570" rtl="0" eaLnBrk="1" latinLnBrk="0" hangingPunct="1">
        <a:defRPr kumimoji="1" sz="1950" kern="1200">
          <a:solidFill>
            <a:schemeClr val="tx1"/>
          </a:solidFill>
          <a:latin typeface="+mn-lt"/>
          <a:ea typeface="+mn-ea"/>
          <a:cs typeface="+mn-cs"/>
        </a:defRPr>
      </a:lvl5pPr>
      <a:lvl6pPr marL="2476424" algn="l" defTabSz="990570" rtl="0" eaLnBrk="1" latinLnBrk="0" hangingPunct="1">
        <a:defRPr kumimoji="1" sz="1950" kern="1200">
          <a:solidFill>
            <a:schemeClr val="tx1"/>
          </a:solidFill>
          <a:latin typeface="+mn-lt"/>
          <a:ea typeface="+mn-ea"/>
          <a:cs typeface="+mn-cs"/>
        </a:defRPr>
      </a:lvl6pPr>
      <a:lvl7pPr marL="2971709" algn="l" defTabSz="990570" rtl="0" eaLnBrk="1" latinLnBrk="0" hangingPunct="1">
        <a:defRPr kumimoji="1" sz="1950" kern="1200">
          <a:solidFill>
            <a:schemeClr val="tx1"/>
          </a:solidFill>
          <a:latin typeface="+mn-lt"/>
          <a:ea typeface="+mn-ea"/>
          <a:cs typeface="+mn-cs"/>
        </a:defRPr>
      </a:lvl7pPr>
      <a:lvl8pPr marL="3466993" algn="l" defTabSz="990570" rtl="0" eaLnBrk="1" latinLnBrk="0" hangingPunct="1">
        <a:defRPr kumimoji="1" sz="1950" kern="1200">
          <a:solidFill>
            <a:schemeClr val="tx1"/>
          </a:solidFill>
          <a:latin typeface="+mn-lt"/>
          <a:ea typeface="+mn-ea"/>
          <a:cs typeface="+mn-cs"/>
        </a:defRPr>
      </a:lvl8pPr>
      <a:lvl9pPr marL="3962278" algn="l" defTabSz="990570" rtl="0" eaLnBrk="1" latinLnBrk="0" hangingPunct="1">
        <a:defRPr kumimoji="1" sz="19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495300" y="1600203"/>
            <a:ext cx="89154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495300" y="6356353"/>
            <a:ext cx="23114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fld id="{028C87A0-AD8D-403E-8829-137E80C84522}" type="datetime1">
              <a:rPr kumimoji="1" lang="ja-JP" altLang="en-US" smtClean="0"/>
              <a:t>2026/5/22</a:t>
            </a:fld>
            <a:endParaRPr kumimoji="1" lang="ja-JP" altLang="en-US"/>
          </a:p>
        </p:txBody>
      </p:sp>
      <p:sp>
        <p:nvSpPr>
          <p:cNvPr id="5" name="フッター プレースホルダー 4"/>
          <p:cNvSpPr>
            <a:spLocks noGrp="1"/>
          </p:cNvSpPr>
          <p:nvPr>
            <p:ph type="ftr" sz="quarter" idx="3"/>
          </p:nvPr>
        </p:nvSpPr>
        <p:spPr>
          <a:xfrm>
            <a:off x="3384550" y="6356353"/>
            <a:ext cx="31369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7099300" y="6356353"/>
            <a:ext cx="2311400" cy="365125"/>
          </a:xfrm>
          <a:prstGeom prst="rect">
            <a:avLst/>
          </a:prstGeom>
        </p:spPr>
        <p:txBody>
          <a:bodyPr vert="horz" lIns="91440" tIns="45720" rIns="91440" bIns="45720" rtlCol="0" anchor="ctr"/>
          <a:lstStyle>
            <a:lvl1pPr algn="r">
              <a:defRPr sz="1300">
                <a:solidFill>
                  <a:schemeClr val="tx1">
                    <a:tint val="75000"/>
                  </a:schemeClr>
                </a:solidFill>
              </a:defRPr>
            </a:lvl1pPr>
          </a:lstStyle>
          <a:p>
            <a:fld id="{1BA7EFFF-7FB4-4F7F-AB52-47A04AB05D01}" type="slidenum">
              <a:rPr kumimoji="1" lang="ja-JP" altLang="en-US" smtClean="0"/>
              <a:t>‹#›</a:t>
            </a:fld>
            <a:endParaRPr kumimoji="1" lang="ja-JP" altLang="en-US"/>
          </a:p>
        </p:txBody>
      </p:sp>
    </p:spTree>
    <p:extLst>
      <p:ext uri="{BB962C8B-B14F-4D97-AF65-F5344CB8AC3E}">
        <p14:creationId xmlns:p14="http://schemas.microsoft.com/office/powerpoint/2010/main" val="2261780857"/>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dt="0"/>
  <p:txStyles>
    <p:titleStyle>
      <a:lvl1pPr algn="ctr" defTabSz="990564" rtl="0" eaLnBrk="1" latinLnBrk="0" hangingPunct="1">
        <a:spcBef>
          <a:spcPct val="0"/>
        </a:spcBef>
        <a:buNone/>
        <a:defRPr kumimoji="1" sz="4767" kern="1200">
          <a:solidFill>
            <a:schemeClr val="tx1"/>
          </a:solidFill>
          <a:latin typeface="+mj-lt"/>
          <a:ea typeface="+mj-ea"/>
          <a:cs typeface="+mj-cs"/>
        </a:defRPr>
      </a:lvl1pPr>
    </p:titleStyle>
    <p:bodyStyle>
      <a:lvl1pPr marL="371461" indent="-371461" algn="l" defTabSz="990564" rtl="0" eaLnBrk="1" latinLnBrk="0" hangingPunct="1">
        <a:spcBef>
          <a:spcPct val="20000"/>
        </a:spcBef>
        <a:buFont typeface="Arial" panose="020B0604020202020204" pitchFamily="34" charset="0"/>
        <a:buChar char="•"/>
        <a:defRPr kumimoji="1" sz="3467" kern="1200">
          <a:solidFill>
            <a:schemeClr val="tx1"/>
          </a:solidFill>
          <a:latin typeface="+mn-lt"/>
          <a:ea typeface="+mn-ea"/>
          <a:cs typeface="+mn-cs"/>
        </a:defRPr>
      </a:lvl1pPr>
      <a:lvl2pPr marL="804833" indent="-309551" algn="l" defTabSz="990564" rtl="0" eaLnBrk="1" latinLnBrk="0" hangingPunct="1">
        <a:spcBef>
          <a:spcPct val="20000"/>
        </a:spcBef>
        <a:buFont typeface="Arial" panose="020B0604020202020204" pitchFamily="34" charset="0"/>
        <a:buChar char="–"/>
        <a:defRPr kumimoji="1" sz="3033" kern="1200">
          <a:solidFill>
            <a:schemeClr val="tx1"/>
          </a:solidFill>
          <a:latin typeface="+mn-lt"/>
          <a:ea typeface="+mn-ea"/>
          <a:cs typeface="+mn-cs"/>
        </a:defRPr>
      </a:lvl2pPr>
      <a:lvl3pPr marL="1238204" indent="-247640" algn="l" defTabSz="990564" rtl="0" eaLnBrk="1" latinLnBrk="0" hangingPunct="1">
        <a:spcBef>
          <a:spcPct val="20000"/>
        </a:spcBef>
        <a:buFont typeface="Arial" panose="020B0604020202020204" pitchFamily="34" charset="0"/>
        <a:buChar char="•"/>
        <a:defRPr kumimoji="1" sz="2600" kern="1200">
          <a:solidFill>
            <a:schemeClr val="tx1"/>
          </a:solidFill>
          <a:latin typeface="+mn-lt"/>
          <a:ea typeface="+mn-ea"/>
          <a:cs typeface="+mn-cs"/>
        </a:defRPr>
      </a:lvl3pPr>
      <a:lvl4pPr marL="1733487" indent="-247640" algn="l" defTabSz="990564"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4pPr>
      <a:lvl5pPr marL="2228768" indent="-247640" algn="l" defTabSz="990564"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5pPr>
      <a:lvl6pPr marL="2724050" indent="-247640" algn="l" defTabSz="990564"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6pPr>
      <a:lvl7pPr marL="3219333" indent="-247640" algn="l" defTabSz="990564"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7pPr>
      <a:lvl8pPr marL="3714614" indent="-247640" algn="l" defTabSz="990564"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8pPr>
      <a:lvl9pPr marL="4209896" indent="-247640" algn="l" defTabSz="990564"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9pPr>
    </p:bodyStyle>
    <p:otherStyle>
      <a:defPPr>
        <a:defRPr lang="ja-JP"/>
      </a:defPPr>
      <a:lvl1pPr marL="0" algn="l" defTabSz="990564" rtl="0" eaLnBrk="1" latinLnBrk="0" hangingPunct="1">
        <a:defRPr kumimoji="1" sz="1950" kern="1200">
          <a:solidFill>
            <a:schemeClr val="tx1"/>
          </a:solidFill>
          <a:latin typeface="+mn-lt"/>
          <a:ea typeface="+mn-ea"/>
          <a:cs typeface="+mn-cs"/>
        </a:defRPr>
      </a:lvl1pPr>
      <a:lvl2pPr marL="495283" algn="l" defTabSz="990564" rtl="0" eaLnBrk="1" latinLnBrk="0" hangingPunct="1">
        <a:defRPr kumimoji="1" sz="1950" kern="1200">
          <a:solidFill>
            <a:schemeClr val="tx1"/>
          </a:solidFill>
          <a:latin typeface="+mn-lt"/>
          <a:ea typeface="+mn-ea"/>
          <a:cs typeface="+mn-cs"/>
        </a:defRPr>
      </a:lvl2pPr>
      <a:lvl3pPr marL="990564" algn="l" defTabSz="990564" rtl="0" eaLnBrk="1" latinLnBrk="0" hangingPunct="1">
        <a:defRPr kumimoji="1" sz="1950" kern="1200">
          <a:solidFill>
            <a:schemeClr val="tx1"/>
          </a:solidFill>
          <a:latin typeface="+mn-lt"/>
          <a:ea typeface="+mn-ea"/>
          <a:cs typeface="+mn-cs"/>
        </a:defRPr>
      </a:lvl3pPr>
      <a:lvl4pPr marL="1485846" algn="l" defTabSz="990564" rtl="0" eaLnBrk="1" latinLnBrk="0" hangingPunct="1">
        <a:defRPr kumimoji="1" sz="1950" kern="1200">
          <a:solidFill>
            <a:schemeClr val="tx1"/>
          </a:solidFill>
          <a:latin typeface="+mn-lt"/>
          <a:ea typeface="+mn-ea"/>
          <a:cs typeface="+mn-cs"/>
        </a:defRPr>
      </a:lvl4pPr>
      <a:lvl5pPr marL="1981127" algn="l" defTabSz="990564" rtl="0" eaLnBrk="1" latinLnBrk="0" hangingPunct="1">
        <a:defRPr kumimoji="1" sz="1950" kern="1200">
          <a:solidFill>
            <a:schemeClr val="tx1"/>
          </a:solidFill>
          <a:latin typeface="+mn-lt"/>
          <a:ea typeface="+mn-ea"/>
          <a:cs typeface="+mn-cs"/>
        </a:defRPr>
      </a:lvl5pPr>
      <a:lvl6pPr marL="2476410" algn="l" defTabSz="990564" rtl="0" eaLnBrk="1" latinLnBrk="0" hangingPunct="1">
        <a:defRPr kumimoji="1" sz="1950" kern="1200">
          <a:solidFill>
            <a:schemeClr val="tx1"/>
          </a:solidFill>
          <a:latin typeface="+mn-lt"/>
          <a:ea typeface="+mn-ea"/>
          <a:cs typeface="+mn-cs"/>
        </a:defRPr>
      </a:lvl6pPr>
      <a:lvl7pPr marL="2971692" algn="l" defTabSz="990564" rtl="0" eaLnBrk="1" latinLnBrk="0" hangingPunct="1">
        <a:defRPr kumimoji="1" sz="1950" kern="1200">
          <a:solidFill>
            <a:schemeClr val="tx1"/>
          </a:solidFill>
          <a:latin typeface="+mn-lt"/>
          <a:ea typeface="+mn-ea"/>
          <a:cs typeface="+mn-cs"/>
        </a:defRPr>
      </a:lvl7pPr>
      <a:lvl8pPr marL="3466973" algn="l" defTabSz="990564" rtl="0" eaLnBrk="1" latinLnBrk="0" hangingPunct="1">
        <a:defRPr kumimoji="1" sz="1950" kern="1200">
          <a:solidFill>
            <a:schemeClr val="tx1"/>
          </a:solidFill>
          <a:latin typeface="+mn-lt"/>
          <a:ea typeface="+mn-ea"/>
          <a:cs typeface="+mn-cs"/>
        </a:defRPr>
      </a:lvl8pPr>
      <a:lvl9pPr marL="3962255" algn="l" defTabSz="990564" rtl="0" eaLnBrk="1" latinLnBrk="0" hangingPunct="1">
        <a:defRPr kumimoji="1" sz="19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37.xml"/><Relationship Id="rId5" Type="http://schemas.openxmlformats.org/officeDocument/2006/relationships/image" Target="../media/image4.emf"/><Relationship Id="rId4" Type="http://schemas.openxmlformats.org/officeDocument/2006/relationships/image" Target="../media/image3.emf"/></Relationships>
</file>

<file path=ppt/slides/_rels/slide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3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7.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15.jpeg"/><Relationship Id="rId1" Type="http://schemas.openxmlformats.org/officeDocument/2006/relationships/slideLayout" Target="../slideLayouts/slideLayout60.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emf"/></Relationships>
</file>

<file path=ppt/slides/_rels/slide9.xml.rels><?xml version="1.0" encoding="UTF-8" standalone="yes"?>
<Relationships xmlns="http://schemas.openxmlformats.org/package/2006/relationships"><Relationship Id="rId3" Type="http://schemas.openxmlformats.org/officeDocument/2006/relationships/image" Target="../media/image21.emf"/><Relationship Id="rId7" Type="http://schemas.openxmlformats.org/officeDocument/2006/relationships/image" Target="../media/image25.emf"/><Relationship Id="rId2" Type="http://schemas.openxmlformats.org/officeDocument/2006/relationships/image" Target="../media/image20.jpg"/><Relationship Id="rId1" Type="http://schemas.openxmlformats.org/officeDocument/2006/relationships/slideLayout" Target="../slideLayouts/slideLayout60.xml"/><Relationship Id="rId6" Type="http://schemas.openxmlformats.org/officeDocument/2006/relationships/image" Target="../media/image24.emf"/><Relationship Id="rId5" Type="http://schemas.openxmlformats.org/officeDocument/2006/relationships/image" Target="../media/image23.jpg"/><Relationship Id="rId4" Type="http://schemas.openxmlformats.org/officeDocument/2006/relationships/image" Target="../media/image22.jpg"/></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emf"/><Relationship Id="rId1" Type="http://schemas.openxmlformats.org/officeDocument/2006/relationships/slideLayout" Target="../slideLayouts/slideLayout60.xml"/><Relationship Id="rId6" Type="http://schemas.openxmlformats.org/officeDocument/2006/relationships/image" Target="../media/image30.jpg"/><Relationship Id="rId5" Type="http://schemas.openxmlformats.org/officeDocument/2006/relationships/image" Target="../media/image29.emf"/><Relationship Id="rId4" Type="http://schemas.openxmlformats.org/officeDocument/2006/relationships/image" Target="../media/image28.emf"/></Relationships>
</file>

<file path=ppt/slides/_rels/slide11.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1.emf"/><Relationship Id="rId1" Type="http://schemas.openxmlformats.org/officeDocument/2006/relationships/slideLayout" Target="../slideLayouts/slideLayout26.xml"/><Relationship Id="rId5" Type="http://schemas.openxmlformats.org/officeDocument/2006/relationships/image" Target="../media/image34.png"/><Relationship Id="rId4" Type="http://schemas.openxmlformats.org/officeDocument/2006/relationships/image" Target="../media/image33.wmf"/></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59.xml"/><Relationship Id="rId5" Type="http://schemas.openxmlformats.org/officeDocument/2006/relationships/image" Target="../media/image38.emf"/><Relationship Id="rId4" Type="http://schemas.openxmlformats.org/officeDocument/2006/relationships/image" Target="../media/image37.emf"/></Relationships>
</file>

<file path=ppt/slides/_rels/slide13.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40.JPG"/><Relationship Id="rId7" Type="http://schemas.openxmlformats.org/officeDocument/2006/relationships/image" Target="../media/image44.png"/><Relationship Id="rId2" Type="http://schemas.openxmlformats.org/officeDocument/2006/relationships/image" Target="../media/image39.emf"/><Relationship Id="rId1" Type="http://schemas.openxmlformats.org/officeDocument/2006/relationships/slideLayout" Target="../slideLayouts/slideLayout49.xml"/><Relationship Id="rId6" Type="http://schemas.openxmlformats.org/officeDocument/2006/relationships/image" Target="../media/image43.png"/><Relationship Id="rId5" Type="http://schemas.openxmlformats.org/officeDocument/2006/relationships/image" Target="../media/image42.png"/><Relationship Id="rId10" Type="http://schemas.openxmlformats.org/officeDocument/2006/relationships/image" Target="../media/image46.png"/><Relationship Id="rId4" Type="http://schemas.openxmlformats.org/officeDocument/2006/relationships/image" Target="../media/image41.PNG"/><Relationship Id="rId9" Type="http://schemas.openxmlformats.org/officeDocument/2006/relationships/image" Target="../media/image45.em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37.xml"/><Relationship Id="rId4" Type="http://schemas.openxmlformats.org/officeDocument/2006/relationships/image" Target="../media/image50.png"/></Relationships>
</file>

<file path=ppt/slides/_rels/slide1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2.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53.png"/><Relationship Id="rId1" Type="http://schemas.openxmlformats.org/officeDocument/2006/relationships/slideLayout" Target="../slideLayouts/slideLayout37.xml"/><Relationship Id="rId4" Type="http://schemas.openxmlformats.org/officeDocument/2006/relationships/image" Target="../media/image55.emf"/></Relationships>
</file>

<file path=ppt/slides/_rels/slide23.xml.rels><?xml version="1.0" encoding="UTF-8" standalone="yes"?>
<Relationships xmlns="http://schemas.openxmlformats.org/package/2006/relationships"><Relationship Id="rId3" Type="http://schemas.openxmlformats.org/officeDocument/2006/relationships/image" Target="../media/image57.png"/><Relationship Id="rId7" Type="http://schemas.openxmlformats.org/officeDocument/2006/relationships/image" Target="../media/image61.jpeg"/><Relationship Id="rId2" Type="http://schemas.openxmlformats.org/officeDocument/2006/relationships/image" Target="../media/image56.png"/><Relationship Id="rId1" Type="http://schemas.openxmlformats.org/officeDocument/2006/relationships/slideLayout" Target="../slideLayouts/slideLayout1.xml"/><Relationship Id="rId6" Type="http://schemas.openxmlformats.org/officeDocument/2006/relationships/image" Target="../media/image60.emf"/><Relationship Id="rId5" Type="http://schemas.openxmlformats.org/officeDocument/2006/relationships/image" Target="../media/image59.emf"/><Relationship Id="rId4" Type="http://schemas.openxmlformats.org/officeDocument/2006/relationships/image" Target="../media/image58.em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1.xml"/><Relationship Id="rId5" Type="http://schemas.openxmlformats.org/officeDocument/2006/relationships/image" Target="../media/image65.jpeg"/><Relationship Id="rId4" Type="http://schemas.openxmlformats.org/officeDocument/2006/relationships/image" Target="../media/image64.jpeg"/></Relationships>
</file>

<file path=ppt/slides/_rels/slide27.xml.rels><?xml version="1.0" encoding="UTF-8" standalone="yes"?>
<Relationships xmlns="http://schemas.openxmlformats.org/package/2006/relationships"><Relationship Id="rId8" Type="http://schemas.openxmlformats.org/officeDocument/2006/relationships/image" Target="../media/image71.jp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 Id="rId9" Type="http://schemas.openxmlformats.org/officeDocument/2006/relationships/image" Target="../media/image72.jpg"/></Relationships>
</file>

<file path=ppt/slides/_rels/slide2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2.xml"/><Relationship Id="rId6" Type="http://schemas.openxmlformats.org/officeDocument/2006/relationships/image" Target="../media/image79.jpeg"/><Relationship Id="rId5" Type="http://schemas.openxmlformats.org/officeDocument/2006/relationships/image" Target="../media/image78.png"/><Relationship Id="rId4" Type="http://schemas.openxmlformats.org/officeDocument/2006/relationships/image" Target="../media/image77.png"/></Relationships>
</file>

<file path=ppt/slides/_rels/slide30.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 Id="rId5" Type="http://schemas.openxmlformats.org/officeDocument/2006/relationships/image" Target="../media/image83.jpeg"/><Relationship Id="rId4" Type="http://schemas.openxmlformats.org/officeDocument/2006/relationships/image" Target="../media/image82.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2.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37.xml"/></Relationships>
</file>

<file path=ppt/slides/_rels/slide33.xml.rels><?xml version="1.0" encoding="UTF-8" standalone="yes"?>
<Relationships xmlns="http://schemas.openxmlformats.org/package/2006/relationships"><Relationship Id="rId8" Type="http://schemas.openxmlformats.org/officeDocument/2006/relationships/image" Target="../media/image92.jpeg"/><Relationship Id="rId3" Type="http://schemas.openxmlformats.org/officeDocument/2006/relationships/image" Target="../media/image87.png"/><Relationship Id="rId7" Type="http://schemas.openxmlformats.org/officeDocument/2006/relationships/image" Target="../media/image91.jpeg"/><Relationship Id="rId2" Type="http://schemas.openxmlformats.org/officeDocument/2006/relationships/image" Target="../media/image86.png"/><Relationship Id="rId1" Type="http://schemas.openxmlformats.org/officeDocument/2006/relationships/slideLayout" Target="../slideLayouts/slideLayout1.xml"/><Relationship Id="rId6" Type="http://schemas.openxmlformats.org/officeDocument/2006/relationships/image" Target="../media/image90.jpeg"/><Relationship Id="rId5" Type="http://schemas.openxmlformats.org/officeDocument/2006/relationships/image" Target="../media/image89.png"/><Relationship Id="rId4" Type="http://schemas.openxmlformats.org/officeDocument/2006/relationships/image" Target="../media/image88.png"/><Relationship Id="rId9" Type="http://schemas.openxmlformats.org/officeDocument/2006/relationships/image" Target="../media/image93.jpeg"/></Relationships>
</file>

<file path=ppt/slides/_rels/slide3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2.xml"/><Relationship Id="rId4" Type="http://schemas.openxmlformats.org/officeDocument/2006/relationships/image" Target="../media/image96.JPG"/></Relationships>
</file>

<file path=ppt/slides/_rels/slide35.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105.emf"/><Relationship Id="rId3" Type="http://schemas.openxmlformats.org/officeDocument/2006/relationships/image" Target="../media/image100.jpeg"/><Relationship Id="rId7" Type="http://schemas.openxmlformats.org/officeDocument/2006/relationships/image" Target="../media/image104.jpeg"/><Relationship Id="rId2" Type="http://schemas.openxmlformats.org/officeDocument/2006/relationships/image" Target="../media/image99.jpeg"/><Relationship Id="rId1" Type="http://schemas.openxmlformats.org/officeDocument/2006/relationships/slideLayout" Target="../slideLayouts/slideLayout13.xml"/><Relationship Id="rId6" Type="http://schemas.openxmlformats.org/officeDocument/2006/relationships/image" Target="../media/image103.jpeg"/><Relationship Id="rId5" Type="http://schemas.openxmlformats.org/officeDocument/2006/relationships/image" Target="../media/image102.emf"/><Relationship Id="rId10" Type="http://schemas.openxmlformats.org/officeDocument/2006/relationships/image" Target="../media/image107.emf"/><Relationship Id="rId4" Type="http://schemas.openxmlformats.org/officeDocument/2006/relationships/image" Target="../media/image101.png"/><Relationship Id="rId9" Type="http://schemas.openxmlformats.org/officeDocument/2006/relationships/image" Target="../media/image106.emf"/></Relationships>
</file>

<file path=ppt/slides/_rels/slide37.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13.xml"/><Relationship Id="rId4" Type="http://schemas.openxmlformats.org/officeDocument/2006/relationships/image" Target="../media/image110.JPG"/></Relationships>
</file>

<file path=ppt/slides/_rels/slide38.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111.jpeg"/><Relationship Id="rId1" Type="http://schemas.openxmlformats.org/officeDocument/2006/relationships/slideLayout" Target="../slideLayouts/slideLayout1.xml"/><Relationship Id="rId4" Type="http://schemas.openxmlformats.org/officeDocument/2006/relationships/image" Target="../media/image113.png"/></Relationships>
</file>

<file path=ppt/slides/_rels/slide39.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png"/><Relationship Id="rId1" Type="http://schemas.openxmlformats.org/officeDocument/2006/relationships/slideLayout" Target="../slideLayouts/slideLayout1.xml"/><Relationship Id="rId4" Type="http://schemas.openxmlformats.org/officeDocument/2006/relationships/image" Target="../media/image116.jpeg"/></Relationships>
</file>

<file path=ppt/slides/_rels/slide4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1.xml"/><Relationship Id="rId5" Type="http://schemas.openxmlformats.org/officeDocument/2006/relationships/image" Target="../media/image119.png"/><Relationship Id="rId4" Type="http://schemas.microsoft.com/office/2007/relationships/hdphoto" Target="../media/hdphoto2.wdp"/></Relationships>
</file>

<file path=ppt/slides/_rels/slide41.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slideLayout" Target="../slideLayouts/slideLayout25.xml"/><Relationship Id="rId5" Type="http://schemas.openxmlformats.org/officeDocument/2006/relationships/image" Target="../media/image123.jpeg"/><Relationship Id="rId4" Type="http://schemas.openxmlformats.org/officeDocument/2006/relationships/image" Target="../media/image122.jpeg"/></Relationships>
</file>

<file path=ppt/slides/_rels/slide42.xml.rels><?xml version="1.0" encoding="UTF-8" standalone="yes"?>
<Relationships xmlns="http://schemas.openxmlformats.org/package/2006/relationships"><Relationship Id="rId8" Type="http://schemas.openxmlformats.org/officeDocument/2006/relationships/image" Target="../media/image130.jpeg"/><Relationship Id="rId3" Type="http://schemas.openxmlformats.org/officeDocument/2006/relationships/image" Target="../media/image125.jpeg"/><Relationship Id="rId7" Type="http://schemas.openxmlformats.org/officeDocument/2006/relationships/image" Target="../media/image129.jpeg"/><Relationship Id="rId2" Type="http://schemas.openxmlformats.org/officeDocument/2006/relationships/image" Target="../media/image124.jpeg"/><Relationship Id="rId1" Type="http://schemas.openxmlformats.org/officeDocument/2006/relationships/slideLayout" Target="../slideLayouts/slideLayout25.xml"/><Relationship Id="rId6" Type="http://schemas.openxmlformats.org/officeDocument/2006/relationships/image" Target="../media/image128.jpeg"/><Relationship Id="rId5" Type="http://schemas.openxmlformats.org/officeDocument/2006/relationships/image" Target="../media/image127.jpeg"/><Relationship Id="rId4" Type="http://schemas.openxmlformats.org/officeDocument/2006/relationships/image" Target="../media/image126.jpeg"/><Relationship Id="rId9" Type="http://schemas.openxmlformats.org/officeDocument/2006/relationships/image" Target="../media/image131.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44.xml.rels><?xml version="1.0" encoding="UTF-8" standalone="yes"?>
<Relationships xmlns="http://schemas.openxmlformats.org/package/2006/relationships"><Relationship Id="rId3" Type="http://schemas.openxmlformats.org/officeDocument/2006/relationships/image" Target="../media/image132.jpg"/><Relationship Id="rId7" Type="http://schemas.openxmlformats.org/officeDocument/2006/relationships/image" Target="../media/image13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35.JPG"/><Relationship Id="rId5" Type="http://schemas.openxmlformats.org/officeDocument/2006/relationships/image" Target="../media/image134.JPG"/><Relationship Id="rId4" Type="http://schemas.openxmlformats.org/officeDocument/2006/relationships/image" Target="../media/image133.jpeg"/></Relationships>
</file>

<file path=ppt/slides/_rels/slide45.xml.rels><?xml version="1.0" encoding="UTF-8" standalone="yes"?>
<Relationships xmlns="http://schemas.openxmlformats.org/package/2006/relationships"><Relationship Id="rId8" Type="http://schemas.openxmlformats.org/officeDocument/2006/relationships/image" Target="../media/image142.jpeg"/><Relationship Id="rId3" Type="http://schemas.openxmlformats.org/officeDocument/2006/relationships/image" Target="../media/image137.png"/><Relationship Id="rId7" Type="http://schemas.openxmlformats.org/officeDocument/2006/relationships/image" Target="../media/image141.jpeg"/><Relationship Id="rId2" Type="http://schemas.openxmlformats.org/officeDocument/2006/relationships/image" Target="../media/image136.png"/><Relationship Id="rId1" Type="http://schemas.openxmlformats.org/officeDocument/2006/relationships/slideLayout" Target="../slideLayouts/slideLayout37.xml"/><Relationship Id="rId6" Type="http://schemas.openxmlformats.org/officeDocument/2006/relationships/image" Target="../media/image140.JPG"/><Relationship Id="rId11" Type="http://schemas.openxmlformats.org/officeDocument/2006/relationships/image" Target="../media/image145.jpeg"/><Relationship Id="rId5" Type="http://schemas.openxmlformats.org/officeDocument/2006/relationships/image" Target="../media/image139.jpeg"/><Relationship Id="rId10" Type="http://schemas.openxmlformats.org/officeDocument/2006/relationships/image" Target="../media/image144.jpeg"/><Relationship Id="rId4" Type="http://schemas.openxmlformats.org/officeDocument/2006/relationships/image" Target="../media/image138.png"/><Relationship Id="rId9" Type="http://schemas.openxmlformats.org/officeDocument/2006/relationships/image" Target="../media/image143.jpeg"/></Relationships>
</file>

<file path=ppt/slides/_rels/slide46.xml.rels><?xml version="1.0" encoding="UTF-8" standalone="yes"?>
<Relationships xmlns="http://schemas.openxmlformats.org/package/2006/relationships"><Relationship Id="rId8" Type="http://schemas.openxmlformats.org/officeDocument/2006/relationships/image" Target="../media/image151.jpeg"/><Relationship Id="rId3" Type="http://schemas.openxmlformats.org/officeDocument/2006/relationships/image" Target="../media/image146.jpeg"/><Relationship Id="rId7" Type="http://schemas.openxmlformats.org/officeDocument/2006/relationships/image" Target="../media/image150.jpeg"/><Relationship Id="rId2" Type="http://schemas.openxmlformats.org/officeDocument/2006/relationships/image" Target="../media/image136.png"/><Relationship Id="rId1" Type="http://schemas.openxmlformats.org/officeDocument/2006/relationships/slideLayout" Target="../slideLayouts/slideLayout36.xml"/><Relationship Id="rId6" Type="http://schemas.openxmlformats.org/officeDocument/2006/relationships/image" Target="../media/image149.jpeg"/><Relationship Id="rId5" Type="http://schemas.openxmlformats.org/officeDocument/2006/relationships/image" Target="../media/image148.jpeg"/><Relationship Id="rId4" Type="http://schemas.openxmlformats.org/officeDocument/2006/relationships/image" Target="../media/image147.jpeg"/></Relationships>
</file>

<file path=ppt/slides/_rels/slide47.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image" Target="../media/image136.png"/><Relationship Id="rId1" Type="http://schemas.openxmlformats.org/officeDocument/2006/relationships/slideLayout" Target="../slideLayouts/slideLayout36.xml"/><Relationship Id="rId6" Type="http://schemas.openxmlformats.org/officeDocument/2006/relationships/image" Target="../media/image155.jpeg"/><Relationship Id="rId5" Type="http://schemas.openxmlformats.org/officeDocument/2006/relationships/image" Target="../media/image154.jpeg"/><Relationship Id="rId4" Type="http://schemas.openxmlformats.org/officeDocument/2006/relationships/image" Target="../media/image153.jpeg"/></Relationships>
</file>

<file path=ppt/slides/_rels/slide48.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36.png"/><Relationship Id="rId1" Type="http://schemas.openxmlformats.org/officeDocument/2006/relationships/slideLayout" Target="../slideLayouts/slideLayout37.xml"/></Relationships>
</file>

<file path=ppt/slides/_rels/slide49.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36.png"/><Relationship Id="rId1" Type="http://schemas.openxmlformats.org/officeDocument/2006/relationships/slideLayout" Target="../slideLayouts/slideLayout37.xml"/><Relationship Id="rId6" Type="http://schemas.openxmlformats.org/officeDocument/2006/relationships/image" Target="../media/image160.png"/><Relationship Id="rId5" Type="http://schemas.openxmlformats.org/officeDocument/2006/relationships/image" Target="../media/image159.png"/><Relationship Id="rId4" Type="http://schemas.openxmlformats.org/officeDocument/2006/relationships/image" Target="../media/image158.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1.xml.rels><?xml version="1.0" encoding="UTF-8" standalone="yes"?>
<Relationships xmlns="http://schemas.openxmlformats.org/package/2006/relationships"><Relationship Id="rId8" Type="http://schemas.openxmlformats.org/officeDocument/2006/relationships/image" Target="../media/image166.jpeg"/><Relationship Id="rId3" Type="http://schemas.openxmlformats.org/officeDocument/2006/relationships/image" Target="../media/image161.png"/><Relationship Id="rId7" Type="http://schemas.openxmlformats.org/officeDocument/2006/relationships/image" Target="../media/image165.jpeg"/><Relationship Id="rId2" Type="http://schemas.openxmlformats.org/officeDocument/2006/relationships/notesSlide" Target="../notesSlides/notesSlide4.xml"/><Relationship Id="rId1" Type="http://schemas.openxmlformats.org/officeDocument/2006/relationships/slideLayout" Target="../slideLayouts/slideLayout47.xml"/><Relationship Id="rId6" Type="http://schemas.openxmlformats.org/officeDocument/2006/relationships/image" Target="../media/image164.jpeg"/><Relationship Id="rId5" Type="http://schemas.openxmlformats.org/officeDocument/2006/relationships/image" Target="../media/image163.jpeg"/><Relationship Id="rId4" Type="http://schemas.openxmlformats.org/officeDocument/2006/relationships/image" Target="../media/image162.jpeg"/><Relationship Id="rId9" Type="http://schemas.openxmlformats.org/officeDocument/2006/relationships/image" Target="../media/image167.png"/></Relationships>
</file>

<file path=ppt/slides/_rels/slide52.xml.rels><?xml version="1.0" encoding="UTF-8" standalone="yes"?>
<Relationships xmlns="http://schemas.openxmlformats.org/package/2006/relationships"><Relationship Id="rId8" Type="http://schemas.openxmlformats.org/officeDocument/2006/relationships/image" Target="../media/image174.jpeg"/><Relationship Id="rId3" Type="http://schemas.openxmlformats.org/officeDocument/2006/relationships/image" Target="../media/image169.jpeg"/><Relationship Id="rId7" Type="http://schemas.openxmlformats.org/officeDocument/2006/relationships/image" Target="../media/image173.jpeg"/><Relationship Id="rId2" Type="http://schemas.openxmlformats.org/officeDocument/2006/relationships/image" Target="../media/image168.jpeg"/><Relationship Id="rId1" Type="http://schemas.openxmlformats.org/officeDocument/2006/relationships/slideLayout" Target="../slideLayouts/slideLayout36.xml"/><Relationship Id="rId6" Type="http://schemas.openxmlformats.org/officeDocument/2006/relationships/image" Target="../media/image172.jpeg"/><Relationship Id="rId5" Type="http://schemas.openxmlformats.org/officeDocument/2006/relationships/image" Target="../media/image171.jpeg"/><Relationship Id="rId4" Type="http://schemas.openxmlformats.org/officeDocument/2006/relationships/image" Target="../media/image170.jpe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テキスト ボックス 22">
            <a:extLst>
              <a:ext uri="{FF2B5EF4-FFF2-40B4-BE49-F238E27FC236}">
                <a16:creationId xmlns:a16="http://schemas.microsoft.com/office/drawing/2014/main" id="{2B34FC82-446F-B452-D751-72185CB49705}"/>
              </a:ext>
            </a:extLst>
          </p:cNvPr>
          <p:cNvSpPr txBox="1">
            <a:spLocks noChangeArrowheads="1"/>
          </p:cNvSpPr>
          <p:nvPr/>
        </p:nvSpPr>
        <p:spPr bwMode="auto">
          <a:xfrm>
            <a:off x="0" y="5261138"/>
            <a:ext cx="990599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kumimoji="1">
                <a:solidFill>
                  <a:schemeClr val="tx1"/>
                </a:solidFill>
                <a:latin typeface="Arial" panose="020B0604020202020204" pitchFamily="34" charset="0"/>
                <a:ea typeface="ＭＳ Ｐゴシック" panose="020B0600070205080204" pitchFamily="50" charset="-128"/>
              </a:defRPr>
            </a:lvl1pPr>
            <a:lvl2pPr marL="742950" indent="-285750">
              <a:defRPr kumimoji="1">
                <a:solidFill>
                  <a:schemeClr val="tx1"/>
                </a:solidFill>
                <a:latin typeface="Arial" panose="020B0604020202020204" pitchFamily="34" charset="0"/>
                <a:ea typeface="ＭＳ Ｐゴシック" panose="020B0600070205080204" pitchFamily="50" charset="-128"/>
              </a:defRPr>
            </a:lvl2pPr>
            <a:lvl3pPr marL="1143000" indent="-228600">
              <a:defRPr kumimoji="1">
                <a:solidFill>
                  <a:schemeClr val="tx1"/>
                </a:solidFill>
                <a:latin typeface="Arial" panose="020B0604020202020204" pitchFamily="34" charset="0"/>
                <a:ea typeface="ＭＳ Ｐゴシック" panose="020B0600070205080204" pitchFamily="50" charset="-128"/>
              </a:defRPr>
            </a:lvl3pPr>
            <a:lvl4pPr marL="1600200" indent="-228600">
              <a:defRPr kumimoji="1">
                <a:solidFill>
                  <a:schemeClr val="tx1"/>
                </a:solidFill>
                <a:latin typeface="Arial" panose="020B0604020202020204" pitchFamily="34" charset="0"/>
                <a:ea typeface="ＭＳ Ｐゴシック" panose="020B0600070205080204" pitchFamily="50" charset="-128"/>
              </a:defRPr>
            </a:lvl4pPr>
            <a:lvl5pPr marL="2057400" indent="-228600">
              <a:defRPr kumimoji="1">
                <a:solidFill>
                  <a:schemeClr val="tx1"/>
                </a:solidFill>
                <a:latin typeface="Arial" panose="020B0604020202020204" pitchFamily="34" charset="0"/>
                <a:ea typeface="ＭＳ Ｐゴシック" panose="020B0600070205080204" pitchFamily="50" charset="-128"/>
              </a:defRPr>
            </a:lvl5pPr>
            <a:lvl6pPr marL="2514600" indent="-228600" fontAlgn="base">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6pPr>
            <a:lvl7pPr marL="2971800" indent="-228600" fontAlgn="base">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7pPr>
            <a:lvl8pPr marL="3429000" indent="-228600" fontAlgn="base">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8pPr>
            <a:lvl9pPr marL="3886200" indent="-228600" fontAlgn="base">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2800" i="0" u="none" strike="noStrike" kern="1200" cap="none" spc="0" normalizeH="0" baseline="0" noProof="0" dirty="0">
                <a:ln>
                  <a:noFill/>
                </a:ln>
                <a:solidFill>
                  <a:prstClr val="black"/>
                </a:solidFill>
                <a:effectLst/>
                <a:uLnTx/>
                <a:uFillTx/>
                <a:latin typeface="ＭＳ Ｐゴシック" panose="020B0600070205080204" pitchFamily="50" charset="-128"/>
              </a:rPr>
              <a:t>令和</a:t>
            </a:r>
            <a:r>
              <a:rPr lang="ja-JP" altLang="en-US" sz="2800" dirty="0">
                <a:solidFill>
                  <a:prstClr val="black"/>
                </a:solidFill>
                <a:latin typeface="ＭＳ Ｐゴシック" panose="020B0600070205080204" pitchFamily="50" charset="-128"/>
              </a:rPr>
              <a:t>８</a:t>
            </a:r>
            <a:r>
              <a:rPr kumimoji="1" lang="ja-JP" altLang="en-US" sz="2800" i="0" u="none" strike="noStrike" kern="1200" cap="none" spc="0" normalizeH="0" baseline="0" noProof="0" dirty="0">
                <a:ln>
                  <a:noFill/>
                </a:ln>
                <a:solidFill>
                  <a:prstClr val="black"/>
                </a:solidFill>
                <a:effectLst/>
                <a:uLnTx/>
                <a:uFillTx/>
                <a:latin typeface="ＭＳ Ｐゴシック" panose="020B0600070205080204" pitchFamily="50" charset="-128"/>
              </a:rPr>
              <a:t>年　６月３日</a:t>
            </a:r>
            <a:endParaRPr kumimoji="1" lang="en-US" altLang="ja-JP" sz="2800" i="0" u="none" strike="noStrike" kern="1200" cap="none" spc="0" normalizeH="0" baseline="0" noProof="0" dirty="0">
              <a:ln>
                <a:noFill/>
              </a:ln>
              <a:solidFill>
                <a:prstClr val="black"/>
              </a:solidFill>
              <a:effectLst/>
              <a:uLnTx/>
              <a:uFillTx/>
              <a:latin typeface="ＭＳ Ｐゴシック" panose="020B0600070205080204" pitchFamily="50" charset="-128"/>
            </a:endParaRPr>
          </a:p>
        </p:txBody>
      </p:sp>
      <p:sp>
        <p:nvSpPr>
          <p:cNvPr id="8" name="テキスト ボックス 23">
            <a:extLst>
              <a:ext uri="{FF2B5EF4-FFF2-40B4-BE49-F238E27FC236}">
                <a16:creationId xmlns:a16="http://schemas.microsoft.com/office/drawing/2014/main" id="{08E4687A-725A-03D0-BB94-E7DDE2A4EAA6}"/>
              </a:ext>
            </a:extLst>
          </p:cNvPr>
          <p:cNvSpPr txBox="1">
            <a:spLocks noChangeArrowheads="1"/>
          </p:cNvSpPr>
          <p:nvPr/>
        </p:nvSpPr>
        <p:spPr bwMode="auto">
          <a:xfrm>
            <a:off x="0" y="5779235"/>
            <a:ext cx="99060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kumimoji="1">
                <a:solidFill>
                  <a:schemeClr val="tx1"/>
                </a:solidFill>
                <a:latin typeface="Arial" panose="020B0604020202020204" pitchFamily="34" charset="0"/>
                <a:ea typeface="ＭＳ Ｐゴシック" panose="020B0600070205080204" pitchFamily="50" charset="-128"/>
              </a:defRPr>
            </a:lvl1pPr>
            <a:lvl2pPr marL="742950" indent="-285750">
              <a:defRPr kumimoji="1">
                <a:solidFill>
                  <a:schemeClr val="tx1"/>
                </a:solidFill>
                <a:latin typeface="Arial" panose="020B0604020202020204" pitchFamily="34" charset="0"/>
                <a:ea typeface="ＭＳ Ｐゴシック" panose="020B0600070205080204" pitchFamily="50" charset="-128"/>
              </a:defRPr>
            </a:lvl2pPr>
            <a:lvl3pPr marL="1143000" indent="-228600">
              <a:defRPr kumimoji="1">
                <a:solidFill>
                  <a:schemeClr val="tx1"/>
                </a:solidFill>
                <a:latin typeface="Arial" panose="020B0604020202020204" pitchFamily="34" charset="0"/>
                <a:ea typeface="ＭＳ Ｐゴシック" panose="020B0600070205080204" pitchFamily="50" charset="-128"/>
              </a:defRPr>
            </a:lvl3pPr>
            <a:lvl4pPr marL="1600200" indent="-228600">
              <a:defRPr kumimoji="1">
                <a:solidFill>
                  <a:schemeClr val="tx1"/>
                </a:solidFill>
                <a:latin typeface="Arial" panose="020B0604020202020204" pitchFamily="34" charset="0"/>
                <a:ea typeface="ＭＳ Ｐゴシック" panose="020B0600070205080204" pitchFamily="50" charset="-128"/>
              </a:defRPr>
            </a:lvl4pPr>
            <a:lvl5pPr marL="2057400" indent="-228600">
              <a:defRPr kumimoji="1">
                <a:solidFill>
                  <a:schemeClr val="tx1"/>
                </a:solidFill>
                <a:latin typeface="Arial" panose="020B0604020202020204" pitchFamily="34" charset="0"/>
                <a:ea typeface="ＭＳ Ｐゴシック" panose="020B0600070205080204" pitchFamily="50" charset="-128"/>
              </a:defRPr>
            </a:lvl5pPr>
            <a:lvl6pPr marL="2514600" indent="-228600" fontAlgn="base">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6pPr>
            <a:lvl7pPr marL="2971800" indent="-228600" fontAlgn="base">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7pPr>
            <a:lvl8pPr marL="3429000" indent="-228600" fontAlgn="base">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8pPr>
            <a:lvl9pPr marL="3886200" indent="-228600" fontAlgn="base">
              <a:spcBef>
                <a:spcPct val="0"/>
              </a:spcBef>
              <a:spcAft>
                <a:spcPct val="0"/>
              </a:spcAft>
              <a:defRPr kumimoji="1">
                <a:solidFill>
                  <a:schemeClr val="tx1"/>
                </a:solidFill>
                <a:latin typeface="Arial" panose="020B0604020202020204" pitchFamily="34" charset="0"/>
                <a:ea typeface="ＭＳ Ｐゴシック" panose="020B0600070205080204" pitchFamily="50"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2800" i="0" u="none" strike="noStrike" kern="1200" cap="none" spc="0" normalizeH="0" baseline="0" noProof="0" dirty="0">
                <a:ln>
                  <a:noFill/>
                </a:ln>
                <a:solidFill>
                  <a:prstClr val="black"/>
                </a:solidFill>
                <a:effectLst>
                  <a:glow>
                    <a:prstClr val="black"/>
                  </a:glow>
                </a:effectLst>
                <a:uLnTx/>
                <a:uFillTx/>
                <a:latin typeface="ＭＳ ゴシック" panose="020B0609070205080204" pitchFamily="49" charset="-128"/>
                <a:ea typeface="ＭＳ ゴシック" panose="020B0609070205080204" pitchFamily="49" charset="-128"/>
                <a:cs typeface="+mn-cs"/>
              </a:rPr>
              <a:t>九州地方整備局　川辺川ダム砂防事務所</a:t>
            </a:r>
            <a:endParaRPr kumimoji="1" lang="en-US" altLang="ja-JP" sz="2800" i="0" u="none" strike="noStrike" kern="1200" cap="none" spc="0" normalizeH="0" baseline="0" noProof="0" dirty="0">
              <a:ln>
                <a:noFill/>
              </a:ln>
              <a:solidFill>
                <a:prstClr val="black"/>
              </a:solidFill>
              <a:effectLst>
                <a:glow>
                  <a:prstClr val="black"/>
                </a:glow>
              </a:effectLst>
              <a:uLnTx/>
              <a:uFillTx/>
              <a:latin typeface="ＭＳ ゴシック" panose="020B0609070205080204" pitchFamily="49" charset="-128"/>
              <a:ea typeface="ＭＳ ゴシック" panose="020B0609070205080204" pitchFamily="49" charset="-128"/>
              <a:cs typeface="+mn-cs"/>
            </a:endParaRPr>
          </a:p>
        </p:txBody>
      </p:sp>
      <p:sp>
        <p:nvSpPr>
          <p:cNvPr id="9" name="タイトル 1">
            <a:extLst>
              <a:ext uri="{FF2B5EF4-FFF2-40B4-BE49-F238E27FC236}">
                <a16:creationId xmlns:a16="http://schemas.microsoft.com/office/drawing/2014/main" id="{083F8E64-7BFB-8D63-D333-95C7A7862971}"/>
              </a:ext>
            </a:extLst>
          </p:cNvPr>
          <p:cNvSpPr txBox="1">
            <a:spLocks/>
          </p:cNvSpPr>
          <p:nvPr/>
        </p:nvSpPr>
        <p:spPr>
          <a:xfrm>
            <a:off x="1" y="2204864"/>
            <a:ext cx="9905999" cy="1508105"/>
          </a:xfrm>
          <a:prstGeom prst="rect">
            <a:avLst/>
          </a:prstGeom>
        </p:spPr>
        <p:txBody>
          <a:bodyPr vert="horz" wrap="square" lIns="91440" tIns="45720" rIns="91440" bIns="45720" rtlCol="0" anchor="t">
            <a:spAutoFit/>
          </a:bodyPr>
          <a:lstStyle>
            <a:lvl1pPr algn="l" defTabSz="914400" rtl="0" eaLnBrk="1" latinLnBrk="0" hangingPunct="1">
              <a:spcBef>
                <a:spcPct val="0"/>
              </a:spcBef>
              <a:buNone/>
              <a:defRPr kumimoji="1" sz="4000" b="1" kern="1200" cap="all">
                <a:solidFill>
                  <a:schemeClr val="tx1"/>
                </a:solidFill>
                <a:latin typeface="+mj-lt"/>
                <a:ea typeface="+mj-ea"/>
                <a:cs typeface="+mj-cs"/>
              </a:defRPr>
            </a:lvl1pPr>
          </a:lstStyle>
          <a:p>
            <a:pPr lvl="0" algn="ctr" fontAlgn="base">
              <a:spcAft>
                <a:spcPct val="0"/>
              </a:spcAft>
              <a:defRPr/>
            </a:pPr>
            <a:r>
              <a:rPr lang="ja-JP" altLang="en-US" sz="3600" b="0" dirty="0"/>
              <a:t>川辺川ダム砂防事務所における最近の取組み</a:t>
            </a:r>
            <a:endParaRPr lang="en-US" altLang="ja-JP" sz="3600" b="0" dirty="0">
              <a:solidFill>
                <a:prstClr val="black"/>
              </a:solidFill>
              <a:latin typeface="ＭＳ Ｐゴシック" panose="020B0600070205080204" pitchFamily="50" charset="-128"/>
              <a:ea typeface="ＭＳ Ｐゴシック" panose="020B0600070205080204" pitchFamily="50" charset="-128"/>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lang="en-US" altLang="ja-JP" sz="2800" b="0" dirty="0">
              <a:solidFill>
                <a:prstClr val="black"/>
              </a:solidFill>
              <a:latin typeface="ＭＳ Ｐゴシック" panose="020B0600070205080204" pitchFamily="50" charset="-128"/>
              <a:ea typeface="ＭＳ Ｐゴシック" panose="020B0600070205080204" pitchFamily="50" charset="-128"/>
            </a:endParaRPr>
          </a:p>
          <a:p>
            <a:pPr marL="0" marR="0" lvl="0" indent="0" algn="ctr" defTabSz="914400" rtl="0" eaLnBrk="1" fontAlgn="base" latinLnBrk="0" hangingPunct="1">
              <a:lnSpc>
                <a:spcPct val="100000"/>
              </a:lnSpc>
              <a:spcBef>
                <a:spcPct val="0"/>
              </a:spcBef>
              <a:spcAft>
                <a:spcPct val="0"/>
              </a:spcAft>
              <a:buClrTx/>
              <a:buSzTx/>
              <a:buFontTx/>
              <a:buNone/>
              <a:tabLst/>
              <a:defRPr/>
            </a:pPr>
            <a:r>
              <a:rPr lang="ja-JP" altLang="en-US" sz="2800" b="0" dirty="0">
                <a:solidFill>
                  <a:prstClr val="black"/>
                </a:solidFill>
                <a:latin typeface="ＭＳ Ｐゴシック" panose="020B0600070205080204" pitchFamily="50" charset="-128"/>
                <a:ea typeface="ＭＳ Ｐゴシック" panose="020B0600070205080204" pitchFamily="50" charset="-128"/>
              </a:rPr>
              <a:t>（令和８年度「測量の日」記念講演会）</a:t>
            </a:r>
            <a:endParaRPr lang="en-US" altLang="ja-JP" sz="2800" b="0" dirty="0">
              <a:solidFill>
                <a:prstClr val="black"/>
              </a:solidFill>
              <a:latin typeface="ＭＳ Ｐゴシック" panose="020B0600070205080204" pitchFamily="50" charset="-128"/>
              <a:ea typeface="ＭＳ Ｐゴシック" panose="020B0600070205080204" pitchFamily="50" charset="-128"/>
            </a:endParaRPr>
          </a:p>
        </p:txBody>
      </p:sp>
    </p:spTree>
    <p:extLst>
      <p:ext uri="{BB962C8B-B14F-4D97-AF65-F5344CB8AC3E}">
        <p14:creationId xmlns:p14="http://schemas.microsoft.com/office/powerpoint/2010/main" val="2197966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D685BBB3-B401-CD1E-0625-F7F7B9D08C12}"/>
              </a:ext>
            </a:extLst>
          </p:cNvPr>
          <p:cNvSpPr txBox="1"/>
          <p:nvPr/>
        </p:nvSpPr>
        <p:spPr>
          <a:xfrm>
            <a:off x="0" y="2780928"/>
            <a:ext cx="9906000" cy="584775"/>
          </a:xfrm>
          <a:prstGeom prst="rect">
            <a:avLst/>
          </a:prstGeom>
          <a:noFill/>
        </p:spPr>
        <p:txBody>
          <a:bodyPr wrap="square" rtlCol="0">
            <a:spAutoFit/>
          </a:bodyPr>
          <a:lstStyle/>
          <a:p>
            <a:pPr algn="ctr"/>
            <a:r>
              <a:rPr kumimoji="1" lang="ja-JP" altLang="en-US" sz="3200" dirty="0">
                <a:latin typeface="+mj-ea"/>
                <a:ea typeface="+mj-ea"/>
              </a:rPr>
              <a:t>流水型ダムの概要及び効果について</a:t>
            </a:r>
          </a:p>
        </p:txBody>
      </p:sp>
      <p:sp>
        <p:nvSpPr>
          <p:cNvPr id="2" name="Text Box 143">
            <a:extLst>
              <a:ext uri="{FF2B5EF4-FFF2-40B4-BE49-F238E27FC236}">
                <a16:creationId xmlns:a16="http://schemas.microsoft.com/office/drawing/2014/main" id="{B53018CF-D240-0A47-9CE6-F845CBCC36ED}"/>
              </a:ext>
            </a:extLst>
          </p:cNvPr>
          <p:cNvSpPr txBox="1">
            <a:spLocks noChangeArrowheads="1"/>
          </p:cNvSpPr>
          <p:nvPr/>
        </p:nvSpPr>
        <p:spPr bwMode="auto">
          <a:xfrm>
            <a:off x="9463869" y="-13665"/>
            <a:ext cx="419100" cy="461665"/>
          </a:xfrm>
          <a:prstGeom prst="rect">
            <a:avLst/>
          </a:prstGeom>
          <a:noFill/>
          <a:ln>
            <a:noFill/>
          </a:ln>
          <a:effectLst/>
        </p:spPr>
        <p:txBody>
          <a:bodyPr>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marL="0" marR="0" lvl="0" indent="0" algn="ctr" defTabSz="682625" rtl="0" eaLnBrk="1" fontAlgn="base" latinLnBrk="0" hangingPunct="1">
              <a:lnSpc>
                <a:spcPct val="100000"/>
              </a:lnSpc>
              <a:spcBef>
                <a:spcPct val="50000"/>
              </a:spcBef>
              <a:spcAft>
                <a:spcPct val="0"/>
              </a:spcAft>
              <a:buClrTx/>
              <a:buSzTx/>
              <a:buFontTx/>
              <a:buNone/>
              <a:tabLst/>
              <a:defRPr/>
            </a:pPr>
            <a:fld id="{1FC42A94-A14C-4A81-AF03-9FA4FEF28E3C}" type="slidenum">
              <a:rPr kumimoji="1" lang="en-US" altLang="ja-JP" sz="2400" b="0" i="0" u="none" strike="noStrike" kern="1200" cap="none" spc="0" normalizeH="0" baseline="0" noProof="0">
                <a:ln>
                  <a:noFill/>
                </a:ln>
                <a:effectLst/>
                <a:uLnTx/>
                <a:uFillTx/>
                <a:latin typeface="ＭＳ Ｐゴシック" panose="020B0600070205080204" pitchFamily="50" charset="-128"/>
                <a:ea typeface="ＭＳ Ｐゴシック" panose="020B0600070205080204" pitchFamily="50" charset="-128"/>
                <a:cs typeface="+mn-cs"/>
              </a:rPr>
              <a:pPr marL="0" marR="0" lvl="0" indent="0" algn="ctr" defTabSz="682625" rtl="0" eaLnBrk="1" fontAlgn="base" latinLnBrk="0" hangingPunct="1">
                <a:lnSpc>
                  <a:spcPct val="100000"/>
                </a:lnSpc>
                <a:spcBef>
                  <a:spcPct val="50000"/>
                </a:spcBef>
                <a:spcAft>
                  <a:spcPct val="0"/>
                </a:spcAft>
                <a:buClrTx/>
                <a:buSzTx/>
                <a:buFontTx/>
                <a:buNone/>
                <a:tabLst/>
                <a:defRPr/>
              </a:pPr>
              <a:t>1</a:t>
            </a:fld>
            <a:endParaRPr kumimoji="1" lang="en-US" altLang="ja-JP" sz="2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endParaRPr>
          </a:p>
        </p:txBody>
      </p:sp>
    </p:spTree>
    <p:extLst>
      <p:ext uri="{BB962C8B-B14F-4D97-AF65-F5344CB8AC3E}">
        <p14:creationId xmlns:p14="http://schemas.microsoft.com/office/powerpoint/2010/main" val="831696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図 29" descr="マップ&#10;&#10;自動的に生成された説明">
            <a:extLst>
              <a:ext uri="{FF2B5EF4-FFF2-40B4-BE49-F238E27FC236}">
                <a16:creationId xmlns:a16="http://schemas.microsoft.com/office/drawing/2014/main" id="{C4219D91-4555-4320-949E-89760D17E65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537" y="2514897"/>
            <a:ext cx="4067835" cy="4280624"/>
          </a:xfrm>
          <a:prstGeom prst="rect">
            <a:avLst/>
          </a:prstGeom>
        </p:spPr>
      </p:pic>
      <p:sp>
        <p:nvSpPr>
          <p:cNvPr id="6" name="正方形/長方形 5">
            <a:extLst>
              <a:ext uri="{FF2B5EF4-FFF2-40B4-BE49-F238E27FC236}">
                <a16:creationId xmlns:a16="http://schemas.microsoft.com/office/drawing/2014/main" id="{3A9891C4-8402-49BE-93BA-A230C3C8003B}"/>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川辺川の流水型ダムの必要性について</a:t>
            </a:r>
          </a:p>
        </p:txBody>
      </p:sp>
      <p:sp>
        <p:nvSpPr>
          <p:cNvPr id="8" name="Text Box 6">
            <a:extLst>
              <a:ext uri="{FF2B5EF4-FFF2-40B4-BE49-F238E27FC236}">
                <a16:creationId xmlns:a16="http://schemas.microsoft.com/office/drawing/2014/main" id="{7A314126-BB5D-439B-83C7-F1C676CA2042}"/>
              </a:ext>
            </a:extLst>
          </p:cNvPr>
          <p:cNvSpPr txBox="1">
            <a:spLocks noChangeArrowheads="1"/>
          </p:cNvSpPr>
          <p:nvPr/>
        </p:nvSpPr>
        <p:spPr bwMode="auto">
          <a:xfrm>
            <a:off x="56456" y="548030"/>
            <a:ext cx="9793088" cy="1744586"/>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rPr>
              <a:t>○</a:t>
            </a: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川辺川と球磨川（川辺川合流上流）は、ほぼ同規模の河川。</a:t>
            </a:r>
            <a:endPar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○過去に氾濫をもたらした昭和</a:t>
            </a:r>
            <a:r>
              <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40</a:t>
            </a: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年、昭和</a:t>
            </a:r>
            <a:r>
              <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57</a:t>
            </a: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年、平成</a:t>
            </a:r>
            <a:r>
              <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17</a:t>
            </a: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年、令和２年７月洪水では、　　川辺川と球磨川の洪水のピークがほぼ同時刻。</a:t>
            </a:r>
            <a:endPar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○このため、川辺川の流水型ダムにより、洪水のピークを調節する（水位を下げてずらす）ことが有効。</a:t>
            </a:r>
            <a:endPar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○掘削、引堤、放水路等の複数の治水対策案と代替案比較を行ったが、実現性、環境影響、コスト、維持管理等の観点から、流水型ダムを含む河川整備が最も有効と評価。</a:t>
            </a:r>
          </a:p>
        </p:txBody>
      </p:sp>
      <p:sp>
        <p:nvSpPr>
          <p:cNvPr id="3" name="テキスト ボックス 2">
            <a:extLst>
              <a:ext uri="{FF2B5EF4-FFF2-40B4-BE49-F238E27FC236}">
                <a16:creationId xmlns:a16="http://schemas.microsoft.com/office/drawing/2014/main" id="{E83D763A-D0B5-644B-CBB1-F58367513315}"/>
              </a:ext>
            </a:extLst>
          </p:cNvPr>
          <p:cNvSpPr txBox="1"/>
          <p:nvPr/>
        </p:nvSpPr>
        <p:spPr>
          <a:xfrm>
            <a:off x="2899933" y="6479451"/>
            <a:ext cx="1987252" cy="32316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5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出典：地理院タイル全国ランドサットモザイク画像に</a:t>
            </a:r>
            <a:endParaRPr kumimoji="1" lang="en-US" altLang="ja-JP" sz="5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5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　　　県市町村界、県市町村名、河川、河川流域を追記して掲載</a:t>
            </a:r>
            <a:endParaRPr kumimoji="1" lang="en-US" altLang="ja-JP" sz="5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5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データソース：</a:t>
            </a:r>
            <a:r>
              <a:rPr kumimoji="1" lang="en-US" altLang="ja-JP" sz="5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Landsat8</a:t>
            </a:r>
            <a:r>
              <a:rPr kumimoji="1" lang="ja-JP" altLang="en-US" sz="5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画像（</a:t>
            </a:r>
            <a:r>
              <a:rPr kumimoji="1" lang="en-US" altLang="ja-JP" sz="5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GSI,TSIC,GEO Grid/AIST</a:t>
            </a:r>
            <a:r>
              <a:rPr kumimoji="1" lang="ja-JP" altLang="en-US" sz="5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a:t>
            </a:r>
          </a:p>
        </p:txBody>
      </p:sp>
      <p:sp>
        <p:nvSpPr>
          <p:cNvPr id="27" name="テキスト ボックス 26">
            <a:extLst>
              <a:ext uri="{FF2B5EF4-FFF2-40B4-BE49-F238E27FC236}">
                <a16:creationId xmlns:a16="http://schemas.microsoft.com/office/drawing/2014/main" id="{29049F79-35E3-1C95-4150-111D722CBAA6}"/>
              </a:ext>
            </a:extLst>
          </p:cNvPr>
          <p:cNvSpPr txBox="1"/>
          <p:nvPr/>
        </p:nvSpPr>
        <p:spPr>
          <a:xfrm>
            <a:off x="1666934" y="3203790"/>
            <a:ext cx="764953"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900" b="1" i="0" u="none" strike="noStrike" kern="1200" cap="none" spc="0" normalizeH="0" baseline="0" noProof="0" dirty="0">
                <a:ln>
                  <a:noFill/>
                </a:ln>
                <a:solidFill>
                  <a:prstClr val="black"/>
                </a:solidFill>
                <a:effectLst>
                  <a:glow rad="63500">
                    <a:srgbClr val="C0504D">
                      <a:lumMod val="60000"/>
                      <a:lumOff val="40000"/>
                    </a:srgbClr>
                  </a:glow>
                </a:effectLst>
                <a:uLnTx/>
                <a:uFillTx/>
                <a:latin typeface="ＭＳ Ｐゴシック" panose="020B0600070205080204" pitchFamily="50" charset="-128"/>
                <a:ea typeface="ＭＳ Ｐゴシック" panose="020B0600070205080204" pitchFamily="50" charset="-128"/>
                <a:cs typeface="+mn-cs"/>
              </a:rPr>
              <a:t>川辺川流域</a:t>
            </a:r>
            <a:endParaRPr kumimoji="1" lang="en-US" altLang="ja-JP" sz="900" b="1" i="0" u="none" strike="noStrike" kern="1200" cap="none" spc="0" normalizeH="0" baseline="0" noProof="0" dirty="0">
              <a:ln>
                <a:noFill/>
              </a:ln>
              <a:solidFill>
                <a:prstClr val="black"/>
              </a:solidFill>
              <a:effectLst>
                <a:glow rad="63500">
                  <a:srgbClr val="C0504D">
                    <a:lumMod val="60000"/>
                    <a:lumOff val="40000"/>
                  </a:srgbClr>
                </a:glow>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900" b="1" i="0" u="none" strike="noStrike" kern="1200" cap="none" spc="0" normalizeH="0" baseline="0" noProof="0" dirty="0">
                <a:ln>
                  <a:noFill/>
                </a:ln>
                <a:solidFill>
                  <a:prstClr val="black"/>
                </a:solidFill>
                <a:effectLst>
                  <a:glow rad="63500">
                    <a:srgbClr val="C0504D">
                      <a:lumMod val="60000"/>
                      <a:lumOff val="40000"/>
                    </a:srgbClr>
                  </a:glow>
                </a:effectLst>
                <a:uLnTx/>
                <a:uFillTx/>
                <a:latin typeface="ＭＳ Ｐゴシック" panose="020B0600070205080204" pitchFamily="50" charset="-128"/>
                <a:ea typeface="ＭＳ Ｐゴシック" panose="020B0600070205080204" pitchFamily="50" charset="-128"/>
                <a:cs typeface="+mn-cs"/>
              </a:rPr>
              <a:t>（約</a:t>
            </a:r>
            <a:r>
              <a:rPr kumimoji="1" lang="en-US" altLang="ja-JP" sz="900" b="1" i="0" u="none" strike="noStrike" kern="1200" cap="none" spc="0" normalizeH="0" baseline="0" noProof="0" dirty="0">
                <a:ln>
                  <a:noFill/>
                </a:ln>
                <a:solidFill>
                  <a:prstClr val="black"/>
                </a:solidFill>
                <a:effectLst>
                  <a:glow rad="63500">
                    <a:srgbClr val="C0504D">
                      <a:lumMod val="60000"/>
                      <a:lumOff val="40000"/>
                    </a:srgbClr>
                  </a:glow>
                </a:effectLst>
                <a:uLnTx/>
                <a:uFillTx/>
                <a:latin typeface="ＭＳ Ｐゴシック" panose="020B0600070205080204" pitchFamily="50" charset="-128"/>
                <a:ea typeface="ＭＳ Ｐゴシック" panose="020B0600070205080204" pitchFamily="50" charset="-128"/>
                <a:cs typeface="+mn-cs"/>
              </a:rPr>
              <a:t>533km</a:t>
            </a:r>
            <a:r>
              <a:rPr kumimoji="1" lang="en-US" altLang="ja-JP" sz="900" b="1" i="0" u="none" strike="noStrike" kern="1200" cap="none" spc="0" normalizeH="0" baseline="30000" noProof="0" dirty="0">
                <a:ln>
                  <a:noFill/>
                </a:ln>
                <a:solidFill>
                  <a:prstClr val="black"/>
                </a:solidFill>
                <a:effectLst>
                  <a:glow rad="63500">
                    <a:srgbClr val="C0504D">
                      <a:lumMod val="60000"/>
                      <a:lumOff val="40000"/>
                    </a:srgbClr>
                  </a:glow>
                </a:effectLst>
                <a:uLnTx/>
                <a:uFillTx/>
                <a:latin typeface="ＭＳ Ｐゴシック" panose="020B0600070205080204" pitchFamily="50" charset="-128"/>
                <a:ea typeface="ＭＳ Ｐゴシック" panose="020B0600070205080204" pitchFamily="50" charset="-128"/>
                <a:cs typeface="+mn-cs"/>
              </a:rPr>
              <a:t>2</a:t>
            </a:r>
            <a:r>
              <a:rPr kumimoji="1" lang="ja-JP" altLang="en-US" sz="900" b="1" i="0" u="none" strike="noStrike" kern="1200" cap="none" spc="0" normalizeH="0" baseline="0" noProof="0" dirty="0">
                <a:ln>
                  <a:noFill/>
                </a:ln>
                <a:solidFill>
                  <a:prstClr val="black"/>
                </a:solidFill>
                <a:effectLst>
                  <a:glow rad="63500">
                    <a:srgbClr val="C0504D">
                      <a:lumMod val="60000"/>
                      <a:lumOff val="40000"/>
                    </a:srgbClr>
                  </a:glow>
                </a:effectLst>
                <a:uLnTx/>
                <a:uFillTx/>
                <a:latin typeface="ＭＳ Ｐゴシック" panose="020B0600070205080204" pitchFamily="50" charset="-128"/>
                <a:ea typeface="ＭＳ Ｐゴシック" panose="020B0600070205080204" pitchFamily="50" charset="-128"/>
                <a:cs typeface="+mn-cs"/>
              </a:rPr>
              <a:t>）</a:t>
            </a:r>
            <a:endParaRPr kumimoji="1" lang="ja-JP" altLang="en-US" sz="900" b="0" i="0" u="none" strike="noStrike" kern="1200" cap="none" spc="0" normalizeH="0" baseline="0" noProof="0" dirty="0">
              <a:ln>
                <a:noFill/>
              </a:ln>
              <a:solidFill>
                <a:prstClr val="black"/>
              </a:solidFill>
              <a:effectLst>
                <a:glow rad="63500">
                  <a:srgbClr val="C0504D">
                    <a:lumMod val="60000"/>
                    <a:lumOff val="40000"/>
                  </a:srgbClr>
                </a:glow>
              </a:effectLst>
              <a:uLnTx/>
              <a:uFillTx/>
              <a:latin typeface="Times New Roman" pitchFamily="18" charset="0"/>
              <a:ea typeface="ＭＳ Ｐゴシック" charset="-128"/>
              <a:cs typeface="+mn-cs"/>
            </a:endParaRPr>
          </a:p>
        </p:txBody>
      </p:sp>
      <p:sp>
        <p:nvSpPr>
          <p:cNvPr id="28" name="テキスト ボックス 27">
            <a:extLst>
              <a:ext uri="{FF2B5EF4-FFF2-40B4-BE49-F238E27FC236}">
                <a16:creationId xmlns:a16="http://schemas.microsoft.com/office/drawing/2014/main" id="{4A3A7956-A69B-44AE-03B7-52B93866F523}"/>
              </a:ext>
            </a:extLst>
          </p:cNvPr>
          <p:cNvSpPr txBox="1"/>
          <p:nvPr/>
        </p:nvSpPr>
        <p:spPr>
          <a:xfrm>
            <a:off x="1581151" y="3648620"/>
            <a:ext cx="2554290" cy="646331"/>
          </a:xfrm>
          <a:prstGeom prst="rect">
            <a:avLst/>
          </a:prstGeom>
          <a:solidFill>
            <a:schemeClr val="bg1">
              <a:alpha val="50000"/>
            </a:schemeClr>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sng"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流水型ダムは川辺川流域の約</a:t>
            </a:r>
            <a:r>
              <a:rPr kumimoji="1" lang="en-US" altLang="ja-JP" sz="1200" b="1" i="0" u="sng"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90</a:t>
            </a:r>
            <a:r>
              <a:rPr kumimoji="1" lang="ja-JP" altLang="en-US" sz="1200" b="1" i="0" u="sng"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％の範囲の雨を貯めることが可能</a:t>
            </a:r>
            <a:endParaRPr kumimoji="1" lang="en-US" altLang="ja-JP" sz="1200" b="1" i="0" u="sng"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200" b="1" i="0" u="sng"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（流域全体の</a:t>
            </a:r>
            <a:r>
              <a:rPr kumimoji="1" lang="en-US" altLang="ja-JP" sz="1200" b="1" i="0" u="sng"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25</a:t>
            </a:r>
            <a:r>
              <a:rPr kumimoji="1" lang="ja-JP" altLang="en-US" sz="1200" b="1" i="0" u="sng"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endParaRPr kumimoji="1" lang="en-US" altLang="ja-JP" sz="1200" b="1" i="0" u="sng"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9" name="テキスト ボックス 28">
            <a:extLst>
              <a:ext uri="{FF2B5EF4-FFF2-40B4-BE49-F238E27FC236}">
                <a16:creationId xmlns:a16="http://schemas.microsoft.com/office/drawing/2014/main" id="{7FDFC497-0464-5632-EAA1-E98B8755D91B}"/>
              </a:ext>
            </a:extLst>
          </p:cNvPr>
          <p:cNvSpPr txBox="1"/>
          <p:nvPr/>
        </p:nvSpPr>
        <p:spPr>
          <a:xfrm>
            <a:off x="3491044" y="4468841"/>
            <a:ext cx="805029" cy="415498"/>
          </a:xfrm>
          <a:prstGeom prst="rect">
            <a:avLst/>
          </a:prstGeom>
          <a:noFill/>
          <a:effectLst>
            <a:glow rad="127000">
              <a:schemeClr val="accent6">
                <a:lumMod val="75000"/>
              </a:schemeClr>
            </a:glow>
          </a:effectLst>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700" b="1" i="0" u="none" strike="noStrike" kern="1200" cap="none" spc="0" normalizeH="0" baseline="0" noProof="0" dirty="0">
                <a:ln>
                  <a:noFill/>
                </a:ln>
                <a:solidFill>
                  <a:prstClr val="black"/>
                </a:solidFill>
                <a:effectLst>
                  <a:glow rad="63500">
                    <a:srgbClr val="1F497D">
                      <a:lumMod val="20000"/>
                      <a:lumOff val="80000"/>
                    </a:srgbClr>
                  </a:glow>
                </a:effectLst>
                <a:uLnTx/>
                <a:uFillTx/>
                <a:latin typeface="ＭＳ Ｐゴシック" panose="020B0600070205080204" pitchFamily="50" charset="-128"/>
                <a:ea typeface="ＭＳ Ｐゴシック" panose="020B0600070205080204" pitchFamily="50" charset="-128"/>
                <a:cs typeface="+mn-cs"/>
              </a:rPr>
              <a:t>市房ダム集水域</a:t>
            </a:r>
            <a:endParaRPr kumimoji="1" lang="en-US" altLang="ja-JP" sz="700" b="1" i="0" u="none" strike="noStrike" kern="1200" cap="none" spc="0" normalizeH="0" baseline="0" noProof="0" dirty="0">
              <a:ln>
                <a:noFill/>
              </a:ln>
              <a:solidFill>
                <a:prstClr val="black"/>
              </a:solidFill>
              <a:effectLst>
                <a:glow rad="63500">
                  <a:srgbClr val="1F497D">
                    <a:lumMod val="20000"/>
                    <a:lumOff val="80000"/>
                  </a:srgbClr>
                </a:glow>
              </a:effectLst>
              <a:uLnTx/>
              <a:uFillTx/>
              <a:latin typeface="ＭＳ Ｐゴシック" panose="020B0600070205080204" pitchFamily="50" charset="-128"/>
              <a:ea typeface="ＭＳ Ｐゴシック" panose="020B0600070205080204" pitchFamily="50"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700" b="1" i="0" u="none" strike="noStrike" kern="1200" cap="none" spc="0" normalizeH="0" baseline="0" noProof="0" dirty="0">
                <a:ln>
                  <a:noFill/>
                </a:ln>
                <a:solidFill>
                  <a:prstClr val="black"/>
                </a:solidFill>
                <a:effectLst>
                  <a:glow rad="63500">
                    <a:srgbClr val="1F497D">
                      <a:lumMod val="20000"/>
                      <a:lumOff val="80000"/>
                    </a:srgbClr>
                  </a:glow>
                </a:effectLst>
                <a:uLnTx/>
                <a:uFillTx/>
                <a:latin typeface="ＭＳ Ｐゴシック" panose="020B0600070205080204" pitchFamily="50" charset="-128"/>
                <a:ea typeface="ＭＳ Ｐゴシック" panose="020B0600070205080204" pitchFamily="50" charset="-128"/>
                <a:cs typeface="+mn-cs"/>
              </a:rPr>
              <a:t>（約</a:t>
            </a:r>
            <a:r>
              <a:rPr kumimoji="1" lang="en-US" altLang="ja-JP" sz="700" b="1" i="0" u="none" strike="noStrike" kern="1200" cap="none" spc="0" normalizeH="0" baseline="0" noProof="0" dirty="0">
                <a:ln>
                  <a:noFill/>
                </a:ln>
                <a:solidFill>
                  <a:prstClr val="black"/>
                </a:solidFill>
                <a:effectLst>
                  <a:glow rad="63500">
                    <a:srgbClr val="1F497D">
                      <a:lumMod val="20000"/>
                      <a:lumOff val="80000"/>
                    </a:srgbClr>
                  </a:glow>
                </a:effectLst>
                <a:uLnTx/>
                <a:uFillTx/>
                <a:latin typeface="ＭＳ Ｐゴシック" panose="020B0600070205080204" pitchFamily="50" charset="-128"/>
                <a:ea typeface="ＭＳ Ｐゴシック" panose="020B0600070205080204" pitchFamily="50" charset="-128"/>
                <a:cs typeface="+mn-cs"/>
              </a:rPr>
              <a:t>157.8km</a:t>
            </a:r>
            <a:r>
              <a:rPr kumimoji="1" lang="en-US" altLang="ja-JP" sz="700" b="1" i="0" u="none" strike="noStrike" kern="1200" cap="none" spc="0" normalizeH="0" baseline="30000" noProof="0" dirty="0">
                <a:ln>
                  <a:noFill/>
                </a:ln>
                <a:solidFill>
                  <a:prstClr val="black"/>
                </a:solidFill>
                <a:effectLst>
                  <a:glow rad="63500">
                    <a:srgbClr val="1F497D">
                      <a:lumMod val="20000"/>
                      <a:lumOff val="80000"/>
                    </a:srgbClr>
                  </a:glow>
                </a:effectLst>
                <a:uLnTx/>
                <a:uFillTx/>
                <a:latin typeface="ＭＳ Ｐゴシック" panose="020B0600070205080204" pitchFamily="50" charset="-128"/>
                <a:ea typeface="ＭＳ Ｐゴシック" panose="020B0600070205080204" pitchFamily="50" charset="-128"/>
                <a:cs typeface="+mn-cs"/>
              </a:rPr>
              <a:t>2</a:t>
            </a:r>
            <a:r>
              <a:rPr kumimoji="1" lang="ja-JP" altLang="en-US" sz="700" b="1" i="0" u="none" strike="noStrike" kern="1200" cap="none" spc="0" normalizeH="0" baseline="0" noProof="0" dirty="0">
                <a:ln>
                  <a:noFill/>
                </a:ln>
                <a:solidFill>
                  <a:prstClr val="black"/>
                </a:solidFill>
                <a:effectLst>
                  <a:glow rad="63500">
                    <a:srgbClr val="1F497D">
                      <a:lumMod val="20000"/>
                      <a:lumOff val="80000"/>
                    </a:srgbClr>
                  </a:glow>
                </a:effectLst>
                <a:uLnTx/>
                <a:uFillTx/>
                <a:latin typeface="ＭＳ Ｐゴシック" panose="020B0600070205080204" pitchFamily="50" charset="-128"/>
                <a:ea typeface="ＭＳ Ｐゴシック" panose="020B0600070205080204" pitchFamily="50" charset="-128"/>
                <a:cs typeface="+mn-cs"/>
              </a:rPr>
              <a:t>）</a:t>
            </a:r>
            <a:endParaRPr kumimoji="1" lang="en-US" altLang="ja-JP" sz="700" b="1" i="0" u="none" strike="noStrike" kern="1200" cap="none" spc="0" normalizeH="0" baseline="0" noProof="0" dirty="0">
              <a:ln>
                <a:noFill/>
              </a:ln>
              <a:solidFill>
                <a:prstClr val="black"/>
              </a:solidFill>
              <a:effectLst>
                <a:glow rad="63500">
                  <a:srgbClr val="1F497D">
                    <a:lumMod val="20000"/>
                    <a:lumOff val="80000"/>
                  </a:srgbClr>
                </a:glow>
              </a:effectLst>
              <a:uLnTx/>
              <a:uFillTx/>
              <a:latin typeface="ＭＳ Ｐゴシック" panose="020B0600070205080204" pitchFamily="50" charset="-128"/>
              <a:ea typeface="ＭＳ Ｐゴシック" panose="020B0600070205080204" pitchFamily="50"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en-US" altLang="ja-JP" sz="700" b="1" i="0" u="none" strike="noStrike" kern="1200" cap="none" spc="0" normalizeH="0" baseline="0" noProof="0" dirty="0">
              <a:ln>
                <a:noFill/>
              </a:ln>
              <a:solidFill>
                <a:prstClr val="black"/>
              </a:solidFill>
              <a:effectLst>
                <a:glow rad="63500">
                  <a:srgbClr val="F79646">
                    <a:lumMod val="60000"/>
                    <a:lumOff val="40000"/>
                  </a:srgbClr>
                </a:glow>
              </a:effectLst>
              <a:uLnTx/>
              <a:uFillTx/>
              <a:latin typeface="ＭＳ Ｐゴシック" panose="020B0600070205080204" pitchFamily="50" charset="-128"/>
              <a:ea typeface="ＭＳ Ｐゴシック" panose="020B0600070205080204" pitchFamily="50" charset="-128"/>
              <a:cs typeface="+mn-cs"/>
            </a:endParaRPr>
          </a:p>
        </p:txBody>
      </p:sp>
      <p:sp>
        <p:nvSpPr>
          <p:cNvPr id="31" name="テキスト ボックス 30">
            <a:extLst>
              <a:ext uri="{FF2B5EF4-FFF2-40B4-BE49-F238E27FC236}">
                <a16:creationId xmlns:a16="http://schemas.microsoft.com/office/drawing/2014/main" id="{5DF0DBAC-CA4F-AB4E-74E8-1E008BD18F70}"/>
              </a:ext>
            </a:extLst>
          </p:cNvPr>
          <p:cNvSpPr txBox="1"/>
          <p:nvPr/>
        </p:nvSpPr>
        <p:spPr>
          <a:xfrm>
            <a:off x="1790638" y="4638285"/>
            <a:ext cx="805029" cy="20005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700" b="0" i="0" u="none" strike="noStrike" kern="1200" cap="none" spc="0" normalizeH="0" baseline="0" noProof="0" dirty="0">
                <a:ln>
                  <a:noFill/>
                </a:ln>
                <a:solidFill>
                  <a:prstClr val="black"/>
                </a:solidFill>
                <a:effectLst>
                  <a:glow rad="63500">
                    <a:prstClr val="white"/>
                  </a:glow>
                </a:effectLst>
                <a:uLnTx/>
                <a:uFillTx/>
                <a:latin typeface="Times New Roman" pitchFamily="18" charset="0"/>
                <a:ea typeface="ＭＳ Ｐゴシック" charset="-128"/>
                <a:cs typeface="+mn-cs"/>
              </a:rPr>
              <a:t>ダム建設予定地</a:t>
            </a:r>
          </a:p>
        </p:txBody>
      </p:sp>
      <p:sp>
        <p:nvSpPr>
          <p:cNvPr id="36" name="フリーフォーム: 図形 35">
            <a:extLst>
              <a:ext uri="{FF2B5EF4-FFF2-40B4-BE49-F238E27FC236}">
                <a16:creationId xmlns:a16="http://schemas.microsoft.com/office/drawing/2014/main" id="{4DA555F4-6BD6-CE5E-67AF-5E57A475F83C}"/>
              </a:ext>
            </a:extLst>
          </p:cNvPr>
          <p:cNvSpPr/>
          <p:nvPr/>
        </p:nvSpPr>
        <p:spPr>
          <a:xfrm>
            <a:off x="2512219" y="4664869"/>
            <a:ext cx="204787" cy="69056"/>
          </a:xfrm>
          <a:custGeom>
            <a:avLst/>
            <a:gdLst>
              <a:gd name="connsiteX0" fmla="*/ 0 w 204787"/>
              <a:gd name="connsiteY0" fmla="*/ 69056 h 69056"/>
              <a:gd name="connsiteX1" fmla="*/ 204787 w 204787"/>
              <a:gd name="connsiteY1" fmla="*/ 0 h 69056"/>
            </a:gdLst>
            <a:ahLst/>
            <a:cxnLst>
              <a:cxn ang="0">
                <a:pos x="connsiteX0" y="connsiteY0"/>
              </a:cxn>
              <a:cxn ang="0">
                <a:pos x="connsiteX1" y="connsiteY1"/>
              </a:cxn>
            </a:cxnLst>
            <a:rect l="l" t="t" r="r" b="b"/>
            <a:pathLst>
              <a:path w="204787" h="69056">
                <a:moveTo>
                  <a:pt x="0" y="69056"/>
                </a:moveTo>
                <a:lnTo>
                  <a:pt x="204787" y="0"/>
                </a:lnTo>
              </a:path>
            </a:pathLst>
          </a:custGeom>
          <a:noFill/>
          <a:ln w="9525">
            <a:solidFill>
              <a:schemeClr val="bg1"/>
            </a:solidFill>
            <a:tailEnd type="triangle" w="sm"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 name="テキスト ボックス 1">
            <a:extLst>
              <a:ext uri="{FF2B5EF4-FFF2-40B4-BE49-F238E27FC236}">
                <a16:creationId xmlns:a16="http://schemas.microsoft.com/office/drawing/2014/main" id="{D370E3C0-484E-168F-DE6D-16D4B36CFA25}"/>
              </a:ext>
            </a:extLst>
          </p:cNvPr>
          <p:cNvSpPr txBox="1"/>
          <p:nvPr/>
        </p:nvSpPr>
        <p:spPr>
          <a:xfrm>
            <a:off x="652347" y="6017786"/>
            <a:ext cx="4129317" cy="461665"/>
          </a:xfrm>
          <a:prstGeom prst="rect">
            <a:avLst/>
          </a:prstGeom>
          <a:solidFill>
            <a:schemeClr val="bg1">
              <a:alpha val="50000"/>
            </a:schemeClr>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sng" strike="noStrike" kern="1200" cap="none" spc="0" normalizeH="0" baseline="0" noProof="0" dirty="0">
                <a:ln>
                  <a:noFill/>
                </a:ln>
                <a:solidFill>
                  <a:srgbClr val="FF0000"/>
                </a:solidFill>
                <a:effectLst/>
                <a:uLnTx/>
                <a:uFillTx/>
                <a:latin typeface="ＭＳ Ｐゴシック" panose="020B0600070205080204" pitchFamily="50" charset="-128"/>
                <a:ea typeface="ＭＳ Ｐゴシック" panose="020B0600070205080204" pitchFamily="50" charset="-128"/>
                <a:cs typeface="+mn-cs"/>
              </a:rPr>
              <a:t>令和</a:t>
            </a:r>
            <a:r>
              <a:rPr kumimoji="1" lang="en-US" altLang="ja-JP" sz="1200" b="1" i="0" u="sng" strike="noStrike" kern="1200" cap="none" spc="0" normalizeH="0" baseline="0" noProof="0" dirty="0">
                <a:ln>
                  <a:noFill/>
                </a:ln>
                <a:solidFill>
                  <a:srgbClr val="FF0000"/>
                </a:solidFill>
                <a:effectLst/>
                <a:uLnTx/>
                <a:uFillTx/>
                <a:latin typeface="ＭＳ Ｐゴシック" panose="020B0600070205080204" pitchFamily="50" charset="-128"/>
                <a:ea typeface="ＭＳ Ｐゴシック" panose="020B0600070205080204" pitchFamily="50" charset="-128"/>
                <a:cs typeface="+mn-cs"/>
              </a:rPr>
              <a:t>2</a:t>
            </a:r>
            <a:r>
              <a:rPr kumimoji="1" lang="ja-JP" altLang="en-US" sz="1200" b="1" i="0" u="sng" strike="noStrike" kern="1200" cap="none" spc="0" normalizeH="0" baseline="0" noProof="0" dirty="0">
                <a:ln>
                  <a:noFill/>
                </a:ln>
                <a:solidFill>
                  <a:srgbClr val="FF0000"/>
                </a:solidFill>
                <a:effectLst/>
                <a:uLnTx/>
                <a:uFillTx/>
                <a:latin typeface="ＭＳ Ｐゴシック" panose="020B0600070205080204" pitchFamily="50" charset="-128"/>
                <a:ea typeface="ＭＳ Ｐゴシック" panose="020B0600070205080204" pitchFamily="50" charset="-128"/>
                <a:cs typeface="+mn-cs"/>
              </a:rPr>
              <a:t>年</a:t>
            </a:r>
            <a:r>
              <a:rPr kumimoji="1" lang="en-US" altLang="ja-JP" sz="1200" b="1" i="0" u="sng" strike="noStrike" kern="1200" cap="none" spc="0" normalizeH="0" baseline="0" noProof="0" dirty="0">
                <a:ln>
                  <a:noFill/>
                </a:ln>
                <a:solidFill>
                  <a:srgbClr val="FF0000"/>
                </a:solidFill>
                <a:effectLst/>
                <a:uLnTx/>
                <a:uFillTx/>
                <a:latin typeface="ＭＳ Ｐゴシック" panose="020B0600070205080204" pitchFamily="50" charset="-128"/>
                <a:ea typeface="ＭＳ Ｐゴシック" panose="020B0600070205080204" pitchFamily="50" charset="-128"/>
                <a:cs typeface="+mn-cs"/>
              </a:rPr>
              <a:t>7</a:t>
            </a:r>
            <a:r>
              <a:rPr kumimoji="1" lang="ja-JP" altLang="en-US" sz="1200" b="1" i="0" u="sng" strike="noStrike" kern="1200" cap="none" spc="0" normalizeH="0" baseline="0" noProof="0" dirty="0">
                <a:ln>
                  <a:noFill/>
                </a:ln>
                <a:solidFill>
                  <a:srgbClr val="FF0000"/>
                </a:solidFill>
                <a:effectLst/>
                <a:uLnTx/>
                <a:uFillTx/>
                <a:latin typeface="ＭＳ Ｐゴシック" panose="020B0600070205080204" pitchFamily="50" charset="-128"/>
                <a:ea typeface="ＭＳ Ｐゴシック" panose="020B0600070205080204" pitchFamily="50" charset="-128"/>
                <a:cs typeface="+mn-cs"/>
              </a:rPr>
              <a:t>月豪雨では、ダム下流から河口まで全川（約</a:t>
            </a:r>
            <a:r>
              <a:rPr kumimoji="1" lang="en-US" altLang="ja-JP" sz="1200" b="1" i="0" u="sng" strike="noStrike" kern="1200" cap="none" spc="0" normalizeH="0" baseline="0" noProof="0" dirty="0">
                <a:ln>
                  <a:noFill/>
                </a:ln>
                <a:solidFill>
                  <a:srgbClr val="FF0000"/>
                </a:solidFill>
                <a:effectLst/>
                <a:uLnTx/>
                <a:uFillTx/>
                <a:latin typeface="ＭＳ Ｐゴシック" panose="020B0600070205080204" pitchFamily="50" charset="-128"/>
                <a:ea typeface="ＭＳ Ｐゴシック" panose="020B0600070205080204" pitchFamily="50" charset="-128"/>
                <a:cs typeface="+mn-cs"/>
              </a:rPr>
              <a:t>86k</a:t>
            </a:r>
            <a:r>
              <a:rPr kumimoji="1" lang="ja-JP" altLang="en-US" sz="1200" b="1" i="0" u="sng" strike="noStrike" kern="1200" cap="none" spc="0" normalizeH="0" baseline="0" noProof="0" dirty="0">
                <a:ln>
                  <a:noFill/>
                </a:ln>
                <a:solidFill>
                  <a:srgbClr val="FF0000"/>
                </a:solidFill>
                <a:effectLst/>
                <a:uLnTx/>
                <a:uFillTx/>
                <a:latin typeface="ＭＳ Ｐゴシック" panose="020B0600070205080204" pitchFamily="50" charset="-128"/>
                <a:ea typeface="ＭＳ Ｐゴシック" panose="020B0600070205080204" pitchFamily="50" charset="-128"/>
                <a:cs typeface="+mn-cs"/>
              </a:rPr>
              <a:t>区間）に渡り、ピーク水位を概ね１～</a:t>
            </a:r>
            <a:r>
              <a:rPr kumimoji="1" lang="en-US" altLang="ja-JP" sz="1200" b="1" i="0" u="sng" strike="noStrike" kern="1200" cap="none" spc="0" normalizeH="0" baseline="0" noProof="0" dirty="0">
                <a:ln>
                  <a:noFill/>
                </a:ln>
                <a:solidFill>
                  <a:srgbClr val="FF0000"/>
                </a:solidFill>
                <a:effectLst/>
                <a:uLnTx/>
                <a:uFillTx/>
                <a:latin typeface="ＭＳ Ｐゴシック" panose="020B0600070205080204" pitchFamily="50" charset="-128"/>
                <a:ea typeface="ＭＳ Ｐゴシック" panose="020B0600070205080204" pitchFamily="50" charset="-128"/>
                <a:cs typeface="+mn-cs"/>
              </a:rPr>
              <a:t>3</a:t>
            </a:r>
            <a:r>
              <a:rPr kumimoji="1" lang="ja-JP" altLang="en-US" sz="1200" b="1" i="0" u="sng" strike="noStrike" kern="1200" cap="none" spc="0" normalizeH="0" baseline="0" noProof="0" dirty="0">
                <a:ln>
                  <a:noFill/>
                </a:ln>
                <a:solidFill>
                  <a:srgbClr val="FF0000"/>
                </a:solidFill>
                <a:effectLst/>
                <a:uLnTx/>
                <a:uFillTx/>
                <a:latin typeface="ＭＳ Ｐゴシック" panose="020B0600070205080204" pitchFamily="50" charset="-128"/>
                <a:ea typeface="ＭＳ Ｐゴシック" panose="020B0600070205080204" pitchFamily="50" charset="-128"/>
                <a:cs typeface="+mn-cs"/>
              </a:rPr>
              <a:t>ｍ低下させる効果あり</a:t>
            </a:r>
          </a:p>
        </p:txBody>
      </p:sp>
      <p:pic>
        <p:nvPicPr>
          <p:cNvPr id="5" name="図 4">
            <a:extLst>
              <a:ext uri="{FF2B5EF4-FFF2-40B4-BE49-F238E27FC236}">
                <a16:creationId xmlns:a16="http://schemas.microsoft.com/office/drawing/2014/main" id="{6C33FFFD-C32B-B77E-D1FD-F059133B7A36}"/>
              </a:ext>
            </a:extLst>
          </p:cNvPr>
          <p:cNvPicPr>
            <a:picLocks noChangeAspect="1"/>
          </p:cNvPicPr>
          <p:nvPr/>
        </p:nvPicPr>
        <p:blipFill>
          <a:blip r:embed="rId3"/>
          <a:stretch>
            <a:fillRect/>
          </a:stretch>
        </p:blipFill>
        <p:spPr>
          <a:xfrm>
            <a:off x="5191450" y="2734293"/>
            <a:ext cx="4410049" cy="1798560"/>
          </a:xfrm>
          <a:prstGeom prst="rect">
            <a:avLst/>
          </a:prstGeom>
        </p:spPr>
      </p:pic>
      <p:pic>
        <p:nvPicPr>
          <p:cNvPr id="20" name="図 19">
            <a:extLst>
              <a:ext uri="{FF2B5EF4-FFF2-40B4-BE49-F238E27FC236}">
                <a16:creationId xmlns:a16="http://schemas.microsoft.com/office/drawing/2014/main" id="{5F94FF5D-ACD0-8319-55B6-5BFA20DCF4AD}"/>
              </a:ext>
            </a:extLst>
          </p:cNvPr>
          <p:cNvPicPr>
            <a:picLocks noChangeAspect="1"/>
          </p:cNvPicPr>
          <p:nvPr/>
        </p:nvPicPr>
        <p:blipFill>
          <a:blip r:embed="rId4"/>
          <a:stretch>
            <a:fillRect/>
          </a:stretch>
        </p:blipFill>
        <p:spPr>
          <a:xfrm>
            <a:off x="5093206" y="4774430"/>
            <a:ext cx="4507225" cy="2141151"/>
          </a:xfrm>
          <a:prstGeom prst="rect">
            <a:avLst/>
          </a:prstGeom>
        </p:spPr>
      </p:pic>
      <p:sp>
        <p:nvSpPr>
          <p:cNvPr id="21" name="テキスト ボックス 20">
            <a:extLst>
              <a:ext uri="{FF2B5EF4-FFF2-40B4-BE49-F238E27FC236}">
                <a16:creationId xmlns:a16="http://schemas.microsoft.com/office/drawing/2014/main" id="{181FB59A-D448-9F23-4B19-7E909A9FDD38}"/>
              </a:ext>
            </a:extLst>
          </p:cNvPr>
          <p:cNvSpPr txBox="1"/>
          <p:nvPr/>
        </p:nvSpPr>
        <p:spPr>
          <a:xfrm>
            <a:off x="4762614" y="2474601"/>
            <a:ext cx="1415772"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a:t>
            </a:r>
            <a:r>
              <a:rPr kumimoji="1" lang="en-US" altLang="ja-JP"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2</a:t>
            </a: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a:t>
            </a:r>
            <a:r>
              <a:rPr kumimoji="1" lang="en-US" altLang="ja-JP"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7</a:t>
            </a: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月洪水</a:t>
            </a:r>
          </a:p>
        </p:txBody>
      </p:sp>
      <p:sp>
        <p:nvSpPr>
          <p:cNvPr id="25" name="テキスト ボックス 24">
            <a:extLst>
              <a:ext uri="{FF2B5EF4-FFF2-40B4-BE49-F238E27FC236}">
                <a16:creationId xmlns:a16="http://schemas.microsoft.com/office/drawing/2014/main" id="{83E99A17-9747-FE8C-8C47-F0847785CA12}"/>
              </a:ext>
            </a:extLst>
          </p:cNvPr>
          <p:cNvSpPr txBox="1"/>
          <p:nvPr/>
        </p:nvSpPr>
        <p:spPr>
          <a:xfrm>
            <a:off x="4766382" y="4483298"/>
            <a:ext cx="1492716"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■昭和</a:t>
            </a:r>
            <a:r>
              <a:rPr kumimoji="1" lang="en-US" altLang="ja-JP"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40</a:t>
            </a: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a:t>
            </a:r>
            <a:r>
              <a:rPr kumimoji="1" lang="en-US" altLang="ja-JP"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7</a:t>
            </a: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月洪水</a:t>
            </a:r>
          </a:p>
        </p:txBody>
      </p:sp>
      <p:cxnSp>
        <p:nvCxnSpPr>
          <p:cNvPr id="33" name="直線コネクタ 32">
            <a:extLst>
              <a:ext uri="{FF2B5EF4-FFF2-40B4-BE49-F238E27FC236}">
                <a16:creationId xmlns:a16="http://schemas.microsoft.com/office/drawing/2014/main" id="{858756DD-8AD6-2444-B1C8-F6DF463E3C52}"/>
              </a:ext>
            </a:extLst>
          </p:cNvPr>
          <p:cNvCxnSpPr>
            <a:cxnSpLocks/>
          </p:cNvCxnSpPr>
          <p:nvPr/>
        </p:nvCxnSpPr>
        <p:spPr>
          <a:xfrm>
            <a:off x="7926688" y="3190324"/>
            <a:ext cx="60" cy="432000"/>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4" name="直線コネクタ 33">
            <a:extLst>
              <a:ext uri="{FF2B5EF4-FFF2-40B4-BE49-F238E27FC236}">
                <a16:creationId xmlns:a16="http://schemas.microsoft.com/office/drawing/2014/main" id="{644482A4-4261-0C94-8374-794A1EAACB3B}"/>
              </a:ext>
            </a:extLst>
          </p:cNvPr>
          <p:cNvCxnSpPr>
            <a:cxnSpLocks/>
          </p:cNvCxnSpPr>
          <p:nvPr/>
        </p:nvCxnSpPr>
        <p:spPr>
          <a:xfrm>
            <a:off x="8035783" y="3181057"/>
            <a:ext cx="0" cy="432000"/>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pic>
        <p:nvPicPr>
          <p:cNvPr id="41" name="図 40">
            <a:extLst>
              <a:ext uri="{FF2B5EF4-FFF2-40B4-BE49-F238E27FC236}">
                <a16:creationId xmlns:a16="http://schemas.microsoft.com/office/drawing/2014/main" id="{4155FE6B-F946-2D80-4603-5C1B7F450401}"/>
              </a:ext>
            </a:extLst>
          </p:cNvPr>
          <p:cNvPicPr>
            <a:picLocks noChangeAspect="1"/>
          </p:cNvPicPr>
          <p:nvPr/>
        </p:nvPicPr>
        <p:blipFill>
          <a:blip r:embed="rId5"/>
          <a:stretch>
            <a:fillRect/>
          </a:stretch>
        </p:blipFill>
        <p:spPr>
          <a:xfrm>
            <a:off x="6078246" y="3256953"/>
            <a:ext cx="1075946" cy="413941"/>
          </a:xfrm>
          <a:prstGeom prst="rect">
            <a:avLst/>
          </a:prstGeom>
        </p:spPr>
      </p:pic>
      <p:pic>
        <p:nvPicPr>
          <p:cNvPr id="42" name="図 41">
            <a:extLst>
              <a:ext uri="{FF2B5EF4-FFF2-40B4-BE49-F238E27FC236}">
                <a16:creationId xmlns:a16="http://schemas.microsoft.com/office/drawing/2014/main" id="{9BF8DECC-EB91-A6DF-8CC7-CAA2D4E9C449}"/>
              </a:ext>
            </a:extLst>
          </p:cNvPr>
          <p:cNvPicPr>
            <a:picLocks noChangeAspect="1"/>
          </p:cNvPicPr>
          <p:nvPr/>
        </p:nvPicPr>
        <p:blipFill>
          <a:blip r:embed="rId5"/>
          <a:stretch>
            <a:fillRect/>
          </a:stretch>
        </p:blipFill>
        <p:spPr>
          <a:xfrm>
            <a:off x="6059196" y="5234956"/>
            <a:ext cx="1075946" cy="413941"/>
          </a:xfrm>
          <a:prstGeom prst="rect">
            <a:avLst/>
          </a:prstGeom>
        </p:spPr>
      </p:pic>
      <p:cxnSp>
        <p:nvCxnSpPr>
          <p:cNvPr id="43" name="直線コネクタ 42">
            <a:extLst>
              <a:ext uri="{FF2B5EF4-FFF2-40B4-BE49-F238E27FC236}">
                <a16:creationId xmlns:a16="http://schemas.microsoft.com/office/drawing/2014/main" id="{DD4BA9BF-9103-10F5-BB2C-2CE2B8EF2F32}"/>
              </a:ext>
            </a:extLst>
          </p:cNvPr>
          <p:cNvCxnSpPr>
            <a:cxnSpLocks/>
          </p:cNvCxnSpPr>
          <p:nvPr/>
        </p:nvCxnSpPr>
        <p:spPr>
          <a:xfrm>
            <a:off x="7524702" y="5364051"/>
            <a:ext cx="0" cy="720000"/>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5" name="直線コネクタ 44">
            <a:extLst>
              <a:ext uri="{FF2B5EF4-FFF2-40B4-BE49-F238E27FC236}">
                <a16:creationId xmlns:a16="http://schemas.microsoft.com/office/drawing/2014/main" id="{023A43B8-ECBB-4AE4-C2CB-9BF648B56F09}"/>
              </a:ext>
            </a:extLst>
          </p:cNvPr>
          <p:cNvCxnSpPr>
            <a:cxnSpLocks/>
          </p:cNvCxnSpPr>
          <p:nvPr/>
        </p:nvCxnSpPr>
        <p:spPr>
          <a:xfrm flipH="1">
            <a:off x="7623762" y="5368306"/>
            <a:ext cx="7435" cy="720000"/>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sp>
        <p:nvSpPr>
          <p:cNvPr id="55" name="テキスト ボックス 54">
            <a:extLst>
              <a:ext uri="{FF2B5EF4-FFF2-40B4-BE49-F238E27FC236}">
                <a16:creationId xmlns:a16="http://schemas.microsoft.com/office/drawing/2014/main" id="{D2A3B405-C6D5-7178-0D55-623EEF5FEEA7}"/>
              </a:ext>
            </a:extLst>
          </p:cNvPr>
          <p:cNvSpPr txBox="1"/>
          <p:nvPr/>
        </p:nvSpPr>
        <p:spPr>
          <a:xfrm>
            <a:off x="8085638" y="2972958"/>
            <a:ext cx="1213794" cy="415498"/>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050" b="0" i="0" u="none" strike="noStrike" kern="1200" cap="none" spc="0" normalizeH="0" baseline="0" noProof="0" dirty="0">
                <a:ln>
                  <a:noFill/>
                </a:ln>
                <a:solidFill>
                  <a:srgbClr val="FF0000"/>
                </a:solidFill>
                <a:effectLst/>
                <a:highlight>
                  <a:srgbClr val="FFFF00"/>
                </a:highlight>
                <a:uLnTx/>
                <a:uFillTx/>
                <a:latin typeface="Times New Roman" pitchFamily="18" charset="0"/>
                <a:ea typeface="ＭＳ Ｐゴシック" charset="-128"/>
                <a:cs typeface="+mn-cs"/>
              </a:rPr>
              <a:t>ピーク流量の時差</a:t>
            </a:r>
            <a:endParaRPr kumimoji="1" lang="en-US" altLang="ja-JP" sz="1050" b="0" i="0" u="none" strike="noStrike" kern="1200" cap="none" spc="0" normalizeH="0" baseline="0" noProof="0" dirty="0">
              <a:ln>
                <a:noFill/>
              </a:ln>
              <a:solidFill>
                <a:srgbClr val="FF0000"/>
              </a:solidFill>
              <a:effectLst/>
              <a:highlight>
                <a:srgbClr val="FFFF00"/>
              </a:highlight>
              <a:uLnTx/>
              <a:uFillTx/>
              <a:latin typeface="Times New Roman" pitchFamily="18" charset="0"/>
              <a:ea typeface="ＭＳ Ｐゴシック"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050" b="0" i="0" u="none" strike="noStrike" kern="1200" cap="none" spc="0" normalizeH="0" baseline="0" noProof="0" dirty="0">
                <a:ln>
                  <a:noFill/>
                </a:ln>
                <a:solidFill>
                  <a:srgbClr val="FF0000"/>
                </a:solidFill>
                <a:effectLst/>
                <a:highlight>
                  <a:srgbClr val="FFFF00"/>
                </a:highlight>
                <a:uLnTx/>
                <a:uFillTx/>
                <a:latin typeface="Times New Roman" pitchFamily="18" charset="0"/>
                <a:ea typeface="ＭＳ Ｐゴシック" charset="-128"/>
                <a:cs typeface="+mn-cs"/>
              </a:rPr>
              <a:t>約１時間</a:t>
            </a:r>
          </a:p>
        </p:txBody>
      </p:sp>
      <p:sp>
        <p:nvSpPr>
          <p:cNvPr id="56" name="テキスト ボックス 55">
            <a:extLst>
              <a:ext uri="{FF2B5EF4-FFF2-40B4-BE49-F238E27FC236}">
                <a16:creationId xmlns:a16="http://schemas.microsoft.com/office/drawing/2014/main" id="{4CF175EF-0F11-AE9E-56A1-614167FB1CAD}"/>
              </a:ext>
            </a:extLst>
          </p:cNvPr>
          <p:cNvSpPr txBox="1"/>
          <p:nvPr/>
        </p:nvSpPr>
        <p:spPr>
          <a:xfrm>
            <a:off x="7631197" y="5234956"/>
            <a:ext cx="1213794" cy="415498"/>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050" b="0" i="0" u="none" strike="noStrike" kern="1200" cap="none" spc="0" normalizeH="0" baseline="0" noProof="0" dirty="0">
                <a:ln>
                  <a:noFill/>
                </a:ln>
                <a:solidFill>
                  <a:srgbClr val="FF0000"/>
                </a:solidFill>
                <a:effectLst/>
                <a:highlight>
                  <a:srgbClr val="FFFF00"/>
                </a:highlight>
                <a:uLnTx/>
                <a:uFillTx/>
                <a:latin typeface="Times New Roman" pitchFamily="18" charset="0"/>
                <a:ea typeface="ＭＳ Ｐゴシック" charset="-128"/>
                <a:cs typeface="+mn-cs"/>
              </a:rPr>
              <a:t>ピーク流量の時差</a:t>
            </a:r>
            <a:endParaRPr kumimoji="1" lang="en-US" altLang="ja-JP" sz="1050" b="0" i="0" u="none" strike="noStrike" kern="1200" cap="none" spc="0" normalizeH="0" baseline="0" noProof="0" dirty="0">
              <a:ln>
                <a:noFill/>
              </a:ln>
              <a:solidFill>
                <a:srgbClr val="FF0000"/>
              </a:solidFill>
              <a:effectLst/>
              <a:highlight>
                <a:srgbClr val="FFFF00"/>
              </a:highlight>
              <a:uLnTx/>
              <a:uFillTx/>
              <a:latin typeface="Times New Roman" pitchFamily="18" charset="0"/>
              <a:ea typeface="ＭＳ Ｐゴシック"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050" b="0" i="0" u="none" strike="noStrike" kern="1200" cap="none" spc="0" normalizeH="0" baseline="0" noProof="0" dirty="0">
                <a:ln>
                  <a:noFill/>
                </a:ln>
                <a:solidFill>
                  <a:srgbClr val="FF0000"/>
                </a:solidFill>
                <a:effectLst/>
                <a:highlight>
                  <a:srgbClr val="FFFF00"/>
                </a:highlight>
                <a:uLnTx/>
                <a:uFillTx/>
                <a:latin typeface="Times New Roman" pitchFamily="18" charset="0"/>
                <a:ea typeface="ＭＳ Ｐゴシック" charset="-128"/>
                <a:cs typeface="+mn-cs"/>
              </a:rPr>
              <a:t>約１時間</a:t>
            </a:r>
          </a:p>
        </p:txBody>
      </p:sp>
      <p:cxnSp>
        <p:nvCxnSpPr>
          <p:cNvPr id="58" name="直線矢印コネクタ 57">
            <a:extLst>
              <a:ext uri="{FF2B5EF4-FFF2-40B4-BE49-F238E27FC236}">
                <a16:creationId xmlns:a16="http://schemas.microsoft.com/office/drawing/2014/main" id="{580C8508-4624-80BA-1D1B-68989E868F4C}"/>
              </a:ext>
            </a:extLst>
          </p:cNvPr>
          <p:cNvCxnSpPr/>
          <p:nvPr/>
        </p:nvCxnSpPr>
        <p:spPr>
          <a:xfrm>
            <a:off x="7362058" y="5722632"/>
            <a:ext cx="162644"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9" name="直線矢印コネクタ 58">
            <a:extLst>
              <a:ext uri="{FF2B5EF4-FFF2-40B4-BE49-F238E27FC236}">
                <a16:creationId xmlns:a16="http://schemas.microsoft.com/office/drawing/2014/main" id="{8FE19D0D-3979-AF38-2329-A36EF9141F39}"/>
              </a:ext>
            </a:extLst>
          </p:cNvPr>
          <p:cNvCxnSpPr>
            <a:cxnSpLocks/>
          </p:cNvCxnSpPr>
          <p:nvPr/>
        </p:nvCxnSpPr>
        <p:spPr>
          <a:xfrm flipH="1">
            <a:off x="7623762" y="5727070"/>
            <a:ext cx="172451"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1" name="直線矢印コネクタ 60">
            <a:extLst>
              <a:ext uri="{FF2B5EF4-FFF2-40B4-BE49-F238E27FC236}">
                <a16:creationId xmlns:a16="http://schemas.microsoft.com/office/drawing/2014/main" id="{580706A6-16B2-4502-13A2-1EE1B9E9AEA6}"/>
              </a:ext>
            </a:extLst>
          </p:cNvPr>
          <p:cNvCxnSpPr/>
          <p:nvPr/>
        </p:nvCxnSpPr>
        <p:spPr>
          <a:xfrm>
            <a:off x="7764104" y="3259861"/>
            <a:ext cx="162644"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2" name="直線矢印コネクタ 61">
            <a:extLst>
              <a:ext uri="{FF2B5EF4-FFF2-40B4-BE49-F238E27FC236}">
                <a16:creationId xmlns:a16="http://schemas.microsoft.com/office/drawing/2014/main" id="{7AB8ABD4-FDF4-CB4B-281F-B7F7B6E0A657}"/>
              </a:ext>
            </a:extLst>
          </p:cNvPr>
          <p:cNvCxnSpPr>
            <a:cxnSpLocks/>
          </p:cNvCxnSpPr>
          <p:nvPr/>
        </p:nvCxnSpPr>
        <p:spPr>
          <a:xfrm flipH="1">
            <a:off x="8035783" y="3259861"/>
            <a:ext cx="172451"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0" name="楕円 69">
            <a:extLst>
              <a:ext uri="{FF2B5EF4-FFF2-40B4-BE49-F238E27FC236}">
                <a16:creationId xmlns:a16="http://schemas.microsoft.com/office/drawing/2014/main" id="{403B9ECC-E7EA-B9CA-5F41-8592AC065EB9}"/>
              </a:ext>
            </a:extLst>
          </p:cNvPr>
          <p:cNvSpPr>
            <a:spLocks noChangeAspect="1"/>
          </p:cNvSpPr>
          <p:nvPr/>
        </p:nvSpPr>
        <p:spPr>
          <a:xfrm>
            <a:off x="2429505" y="5487269"/>
            <a:ext cx="40678" cy="40678"/>
          </a:xfrm>
          <a:prstGeom prst="ellipse">
            <a:avLst/>
          </a:prstGeom>
          <a:solidFill>
            <a:srgbClr val="FFC000"/>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71" name="楕円 70">
            <a:extLst>
              <a:ext uri="{FF2B5EF4-FFF2-40B4-BE49-F238E27FC236}">
                <a16:creationId xmlns:a16="http://schemas.microsoft.com/office/drawing/2014/main" id="{2E2D9DD4-9196-5D37-8459-41F38C3B130D}"/>
              </a:ext>
            </a:extLst>
          </p:cNvPr>
          <p:cNvSpPr>
            <a:spLocks noChangeAspect="1"/>
          </p:cNvSpPr>
          <p:nvPr/>
        </p:nvSpPr>
        <p:spPr>
          <a:xfrm>
            <a:off x="2595666" y="5587184"/>
            <a:ext cx="40678" cy="40678"/>
          </a:xfrm>
          <a:prstGeom prst="ellipse">
            <a:avLst/>
          </a:prstGeom>
          <a:solidFill>
            <a:srgbClr val="FFC000"/>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72" name="テキスト ボックス 71">
            <a:extLst>
              <a:ext uri="{FF2B5EF4-FFF2-40B4-BE49-F238E27FC236}">
                <a16:creationId xmlns:a16="http://schemas.microsoft.com/office/drawing/2014/main" id="{70A82E86-D3B6-193C-6CCB-32802F689E3E}"/>
              </a:ext>
            </a:extLst>
          </p:cNvPr>
          <p:cNvSpPr txBox="1"/>
          <p:nvPr/>
        </p:nvSpPr>
        <p:spPr>
          <a:xfrm>
            <a:off x="1836125" y="5271825"/>
            <a:ext cx="800219" cy="215444"/>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800" b="0" i="0" u="none" strike="noStrike" kern="1200" cap="none" spc="0" normalizeH="0" baseline="0" noProof="0" dirty="0">
                <a:ln>
                  <a:noFill/>
                </a:ln>
                <a:solidFill>
                  <a:srgbClr val="FFC000"/>
                </a:solidFill>
                <a:effectLst>
                  <a:glow rad="63500">
                    <a:prstClr val="black"/>
                  </a:glow>
                </a:effectLst>
                <a:uLnTx/>
                <a:uFillTx/>
                <a:latin typeface="Times New Roman" pitchFamily="18" charset="0"/>
                <a:ea typeface="ＭＳ Ｐゴシック" charset="-128"/>
                <a:cs typeface="+mn-cs"/>
              </a:rPr>
              <a:t>柳瀬（川辺川）</a:t>
            </a:r>
          </a:p>
        </p:txBody>
      </p:sp>
      <p:sp>
        <p:nvSpPr>
          <p:cNvPr id="73" name="テキスト ボックス 72">
            <a:extLst>
              <a:ext uri="{FF2B5EF4-FFF2-40B4-BE49-F238E27FC236}">
                <a16:creationId xmlns:a16="http://schemas.microsoft.com/office/drawing/2014/main" id="{BFB3C6D6-3531-1709-A9E3-F01BF5D20592}"/>
              </a:ext>
            </a:extLst>
          </p:cNvPr>
          <p:cNvSpPr txBox="1"/>
          <p:nvPr/>
        </p:nvSpPr>
        <p:spPr>
          <a:xfrm>
            <a:off x="2595666" y="5554708"/>
            <a:ext cx="800219" cy="215444"/>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800" b="0" i="0" u="none" strike="noStrike" kern="1200" cap="none" spc="0" normalizeH="0" baseline="0" noProof="0" dirty="0">
                <a:ln>
                  <a:noFill/>
                </a:ln>
                <a:solidFill>
                  <a:srgbClr val="FFC000"/>
                </a:solidFill>
                <a:effectLst>
                  <a:glow rad="63500">
                    <a:prstClr val="black"/>
                  </a:glow>
                </a:effectLst>
                <a:uLnTx/>
                <a:uFillTx/>
                <a:latin typeface="Times New Roman" pitchFamily="18" charset="0"/>
                <a:ea typeface="ＭＳ Ｐゴシック" charset="-128"/>
                <a:cs typeface="+mn-cs"/>
              </a:rPr>
              <a:t>一武（球磨川）</a:t>
            </a:r>
          </a:p>
        </p:txBody>
      </p:sp>
      <p:sp>
        <p:nvSpPr>
          <p:cNvPr id="4" name="Text Box 143">
            <a:extLst>
              <a:ext uri="{FF2B5EF4-FFF2-40B4-BE49-F238E27FC236}">
                <a16:creationId xmlns:a16="http://schemas.microsoft.com/office/drawing/2014/main" id="{A3EB9EDB-9A11-1F64-563F-34FCD1086058}"/>
              </a:ext>
            </a:extLst>
          </p:cNvPr>
          <p:cNvSpPr txBox="1">
            <a:spLocks noChangeArrowheads="1"/>
          </p:cNvSpPr>
          <p:nvPr/>
        </p:nvSpPr>
        <p:spPr bwMode="auto">
          <a:xfrm>
            <a:off x="9463869" y="-13665"/>
            <a:ext cx="419100" cy="461665"/>
          </a:xfrm>
          <a:prstGeom prst="rect">
            <a:avLst/>
          </a:prstGeom>
          <a:noFill/>
          <a:ln>
            <a:noFill/>
          </a:ln>
          <a:effectLst/>
        </p:spPr>
        <p:txBody>
          <a:bodyPr>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marL="0" marR="0" lvl="0" indent="0" algn="ctr" defTabSz="682625" rtl="0" eaLnBrk="1" fontAlgn="base" latinLnBrk="0" hangingPunct="1">
              <a:lnSpc>
                <a:spcPct val="100000"/>
              </a:lnSpc>
              <a:spcBef>
                <a:spcPct val="50000"/>
              </a:spcBef>
              <a:spcAft>
                <a:spcPct val="0"/>
              </a:spcAft>
              <a:buClrTx/>
              <a:buSzTx/>
              <a:buFontTx/>
              <a:buNone/>
              <a:tabLst/>
              <a:defRPr/>
            </a:pPr>
            <a:fld id="{1FC42A94-A14C-4A81-AF03-9FA4FEF28E3C}"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682625" rtl="0" eaLnBrk="1" fontAlgn="base" latinLnBrk="0" hangingPunct="1">
                <a:lnSpc>
                  <a:spcPct val="100000"/>
                </a:lnSpc>
                <a:spcBef>
                  <a:spcPct val="50000"/>
                </a:spcBef>
                <a:spcAft>
                  <a:spcPct val="0"/>
                </a:spcAft>
                <a:buClrTx/>
                <a:buSzTx/>
                <a:buFontTx/>
                <a:buNone/>
                <a:tabLst/>
                <a:defRPr/>
              </a:pPr>
              <a:t>2</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テキスト ボックス 8">
            <a:extLst>
              <a:ext uri="{FF2B5EF4-FFF2-40B4-BE49-F238E27FC236}">
                <a16:creationId xmlns:a16="http://schemas.microsoft.com/office/drawing/2014/main" id="{C3D88F45-8DE3-603E-E9A0-5B5511397AD0}"/>
              </a:ext>
            </a:extLst>
          </p:cNvPr>
          <p:cNvSpPr txBox="1"/>
          <p:nvPr/>
        </p:nvSpPr>
        <p:spPr>
          <a:xfrm>
            <a:off x="-2031776" y="29797"/>
            <a:ext cx="1938177" cy="1323439"/>
          </a:xfrm>
          <a:prstGeom prst="rect">
            <a:avLst/>
          </a:prstGeom>
          <a:solidFill>
            <a:srgbClr val="FFFF00"/>
          </a:solidFill>
        </p:spPr>
        <p:txBody>
          <a:bodyPr wrap="square" rtlCol="0">
            <a:spAutoFit/>
          </a:bodyPr>
          <a:lstStyle/>
          <a:p>
            <a:r>
              <a:rPr lang="en-US" altLang="ja-JP" sz="1600" dirty="0">
                <a:highlight>
                  <a:srgbClr val="FFFF00"/>
                </a:highlight>
              </a:rPr>
              <a:t>0730</a:t>
            </a:r>
          </a:p>
          <a:p>
            <a:r>
              <a:rPr lang="ja-JP" altLang="en-US" sz="1600" dirty="0">
                <a:highlight>
                  <a:srgbClr val="FFFF00"/>
                </a:highlight>
              </a:rPr>
              <a:t>学識懇談会資料に</a:t>
            </a:r>
            <a:endParaRPr lang="en-US" altLang="ja-JP" sz="1600" dirty="0">
              <a:highlight>
                <a:srgbClr val="FFFF00"/>
              </a:highlight>
            </a:endParaRPr>
          </a:p>
          <a:p>
            <a:r>
              <a:rPr lang="ja-JP" altLang="en-US" sz="1600" dirty="0">
                <a:solidFill>
                  <a:srgbClr val="FF0000"/>
                </a:solidFill>
                <a:highlight>
                  <a:srgbClr val="FFFF00"/>
                </a:highlight>
              </a:rPr>
              <a:t>３○目の（）書きを更新（第４回しくみでの小松先生のご指摘）</a:t>
            </a:r>
            <a:endParaRPr lang="en-US" altLang="ja-JP" sz="1600" dirty="0">
              <a:solidFill>
                <a:srgbClr val="FF0000"/>
              </a:solidFill>
              <a:highlight>
                <a:srgbClr val="FFFF00"/>
              </a:highlight>
            </a:endParaRPr>
          </a:p>
        </p:txBody>
      </p:sp>
    </p:spTree>
    <p:extLst>
      <p:ext uri="{BB962C8B-B14F-4D97-AF65-F5344CB8AC3E}">
        <p14:creationId xmlns:p14="http://schemas.microsoft.com/office/powerpoint/2010/main" val="2154332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3A9891C4-8402-49BE-93BA-A230C3C8003B}"/>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川辺川の流水型ダムの効果について</a:t>
            </a:r>
          </a:p>
        </p:txBody>
      </p:sp>
      <p:sp>
        <p:nvSpPr>
          <p:cNvPr id="8" name="Text Box 6">
            <a:extLst>
              <a:ext uri="{FF2B5EF4-FFF2-40B4-BE49-F238E27FC236}">
                <a16:creationId xmlns:a16="http://schemas.microsoft.com/office/drawing/2014/main" id="{7A314126-BB5D-439B-83C7-F1C676CA2042}"/>
              </a:ext>
            </a:extLst>
          </p:cNvPr>
          <p:cNvSpPr txBox="1">
            <a:spLocks noChangeArrowheads="1"/>
          </p:cNvSpPr>
          <p:nvPr/>
        </p:nvSpPr>
        <p:spPr bwMode="auto">
          <a:xfrm>
            <a:off x="29711" y="760539"/>
            <a:ext cx="9839861" cy="1005922"/>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252000" lvl="0" indent="-252000" defTabSz="818225">
              <a:spcBef>
                <a:spcPct val="0"/>
              </a:spcBef>
              <a:buNone/>
              <a:defRPr/>
            </a:pPr>
            <a:r>
              <a:rPr lang="ja-JP" altLang="en-US" sz="2000" dirty="0">
                <a:solidFill>
                  <a:prstClr val="black"/>
                </a:solidFill>
                <a:latin typeface="ＭＳ Ｐゴシック" panose="020B0600070205080204" pitchFamily="50" charset="-128"/>
                <a:ea typeface="ＭＳ Ｐゴシック" panose="020B0600070205080204" pitchFamily="50" charset="-128"/>
              </a:rPr>
              <a:t>○流水型ダム地点の放流量を</a:t>
            </a:r>
            <a:r>
              <a:rPr lang="en-US" altLang="ja-JP" sz="2000" dirty="0">
                <a:solidFill>
                  <a:prstClr val="black"/>
                </a:solidFill>
                <a:latin typeface="ＭＳ Ｐゴシック" panose="020B0600070205080204" pitchFamily="50" charset="-128"/>
                <a:ea typeface="ＭＳ Ｐゴシック" panose="020B0600070205080204" pitchFamily="50" charset="-128"/>
              </a:rPr>
              <a:t>200m</a:t>
            </a:r>
            <a:r>
              <a:rPr lang="en-US" altLang="ja-JP" sz="2000" baseline="30000" dirty="0">
                <a:solidFill>
                  <a:prstClr val="black"/>
                </a:solidFill>
                <a:latin typeface="ＭＳ Ｐゴシック" panose="020B0600070205080204" pitchFamily="50" charset="-128"/>
                <a:ea typeface="ＭＳ Ｐゴシック" panose="020B0600070205080204" pitchFamily="50" charset="-128"/>
              </a:rPr>
              <a:t>3</a:t>
            </a:r>
            <a:r>
              <a:rPr lang="en-US" altLang="ja-JP" sz="2000" dirty="0">
                <a:solidFill>
                  <a:prstClr val="black"/>
                </a:solidFill>
                <a:latin typeface="ＭＳ Ｐゴシック" panose="020B0600070205080204" pitchFamily="50" charset="-128"/>
                <a:ea typeface="ＭＳ Ｐゴシック" panose="020B0600070205080204" pitchFamily="50" charset="-128"/>
              </a:rPr>
              <a:t>/s</a:t>
            </a:r>
            <a:r>
              <a:rPr lang="ja-JP" altLang="en-US" sz="2000" dirty="0">
                <a:solidFill>
                  <a:prstClr val="black"/>
                </a:solidFill>
                <a:latin typeface="ＭＳ Ｐゴシック" panose="020B0600070205080204" pitchFamily="50" charset="-128"/>
                <a:ea typeface="ＭＳ Ｐゴシック" panose="020B0600070205080204" pitchFamily="50" charset="-128"/>
              </a:rPr>
              <a:t>まで抑えることで、他の洪水調節施設による洪水調節とあわせて人吉地点のピーク流量を河道への配分流量</a:t>
            </a:r>
            <a:r>
              <a:rPr lang="en-US" altLang="ja-JP" sz="2000" dirty="0">
                <a:solidFill>
                  <a:prstClr val="black"/>
                </a:solidFill>
                <a:latin typeface="ＭＳ Ｐゴシック" panose="020B0600070205080204" pitchFamily="50" charset="-128"/>
                <a:ea typeface="ＭＳ Ｐゴシック" panose="020B0600070205080204" pitchFamily="50" charset="-128"/>
              </a:rPr>
              <a:t>4,000m</a:t>
            </a:r>
            <a:r>
              <a:rPr lang="en-US" altLang="ja-JP" sz="2000" baseline="30000" dirty="0">
                <a:solidFill>
                  <a:prstClr val="black"/>
                </a:solidFill>
                <a:latin typeface="ＭＳ Ｐゴシック" panose="020B0600070205080204" pitchFamily="50" charset="-128"/>
                <a:ea typeface="ＭＳ Ｐゴシック" panose="020B0600070205080204" pitchFamily="50" charset="-128"/>
              </a:rPr>
              <a:t>3</a:t>
            </a:r>
            <a:r>
              <a:rPr lang="en-US" altLang="ja-JP" sz="2000" dirty="0">
                <a:solidFill>
                  <a:prstClr val="black"/>
                </a:solidFill>
                <a:latin typeface="ＭＳ Ｐゴシック" panose="020B0600070205080204" pitchFamily="50" charset="-128"/>
                <a:ea typeface="ＭＳ Ｐゴシック" panose="020B0600070205080204" pitchFamily="50" charset="-128"/>
              </a:rPr>
              <a:t>/s</a:t>
            </a:r>
            <a:r>
              <a:rPr lang="ja-JP" altLang="en-US" sz="2000" dirty="0">
                <a:solidFill>
                  <a:prstClr val="black"/>
                </a:solidFill>
                <a:latin typeface="ＭＳ Ｐゴシック" panose="020B0600070205080204" pitchFamily="50" charset="-128"/>
                <a:ea typeface="ＭＳ Ｐゴシック" panose="020B0600070205080204" pitchFamily="50" charset="-128"/>
              </a:rPr>
              <a:t>以下にし、洪水被害の防止・軽減を図る。</a:t>
            </a:r>
          </a:p>
        </p:txBody>
      </p:sp>
      <p:sp>
        <p:nvSpPr>
          <p:cNvPr id="4" name="Text Box 143">
            <a:extLst>
              <a:ext uri="{FF2B5EF4-FFF2-40B4-BE49-F238E27FC236}">
                <a16:creationId xmlns:a16="http://schemas.microsoft.com/office/drawing/2014/main" id="{A3EB9EDB-9A11-1F64-563F-34FCD1086058}"/>
              </a:ext>
            </a:extLst>
          </p:cNvPr>
          <p:cNvSpPr txBox="1">
            <a:spLocks noChangeArrowheads="1"/>
          </p:cNvSpPr>
          <p:nvPr/>
        </p:nvSpPr>
        <p:spPr bwMode="auto">
          <a:xfrm>
            <a:off x="9463869" y="-13665"/>
            <a:ext cx="419100" cy="461665"/>
          </a:xfrm>
          <a:prstGeom prst="rect">
            <a:avLst/>
          </a:prstGeom>
          <a:noFill/>
          <a:ln>
            <a:noFill/>
          </a:ln>
          <a:effectLst/>
        </p:spPr>
        <p:txBody>
          <a:bodyPr>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marL="0" marR="0" lvl="0" indent="0" algn="ctr" defTabSz="682625" rtl="0" eaLnBrk="1" fontAlgn="base" latinLnBrk="0" hangingPunct="1">
              <a:lnSpc>
                <a:spcPct val="100000"/>
              </a:lnSpc>
              <a:spcBef>
                <a:spcPct val="50000"/>
              </a:spcBef>
              <a:spcAft>
                <a:spcPct val="0"/>
              </a:spcAft>
              <a:buClrTx/>
              <a:buSzTx/>
              <a:buFontTx/>
              <a:buNone/>
              <a:tabLst/>
              <a:defRPr/>
            </a:pPr>
            <a:fld id="{1FC42A94-A14C-4A81-AF03-9FA4FEF28E3C}"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682625" rtl="0" eaLnBrk="1" fontAlgn="base" latinLnBrk="0" hangingPunct="1">
                <a:lnSpc>
                  <a:spcPct val="100000"/>
                </a:lnSpc>
                <a:spcBef>
                  <a:spcPct val="50000"/>
                </a:spcBef>
                <a:spcAft>
                  <a:spcPct val="0"/>
                </a:spcAft>
                <a:buClrTx/>
                <a:buSzTx/>
                <a:buFontTx/>
                <a:buNone/>
                <a:tabLst/>
                <a:defRPr/>
              </a:pPr>
              <a:t>3</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テキスト ボックス 8">
            <a:extLst>
              <a:ext uri="{FF2B5EF4-FFF2-40B4-BE49-F238E27FC236}">
                <a16:creationId xmlns:a16="http://schemas.microsoft.com/office/drawing/2014/main" id="{C3D88F45-8DE3-603E-E9A0-5B5511397AD0}"/>
              </a:ext>
            </a:extLst>
          </p:cNvPr>
          <p:cNvSpPr txBox="1"/>
          <p:nvPr/>
        </p:nvSpPr>
        <p:spPr>
          <a:xfrm>
            <a:off x="-2031776" y="29797"/>
            <a:ext cx="1938177" cy="646331"/>
          </a:xfrm>
          <a:prstGeom prst="rect">
            <a:avLst/>
          </a:prstGeom>
          <a:solidFill>
            <a:srgbClr val="FFFF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0730</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学識懇談会資料</a:t>
            </a:r>
            <a:endParaRPr kumimoji="1" lang="en-US" altLang="ja-JP" sz="1800"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endParaRPr>
          </a:p>
        </p:txBody>
      </p:sp>
      <p:pic>
        <p:nvPicPr>
          <p:cNvPr id="7" name="図 6">
            <a:extLst>
              <a:ext uri="{FF2B5EF4-FFF2-40B4-BE49-F238E27FC236}">
                <a16:creationId xmlns:a16="http://schemas.microsoft.com/office/drawing/2014/main" id="{BE875F8B-A329-21A0-AE49-F6593DBBC835}"/>
              </a:ext>
            </a:extLst>
          </p:cNvPr>
          <p:cNvPicPr>
            <a:picLocks noChangeAspect="1"/>
          </p:cNvPicPr>
          <p:nvPr/>
        </p:nvPicPr>
        <p:blipFill>
          <a:blip r:embed="rId2"/>
          <a:stretch>
            <a:fillRect/>
          </a:stretch>
        </p:blipFill>
        <p:spPr>
          <a:xfrm>
            <a:off x="5185726" y="2055696"/>
            <a:ext cx="4591812" cy="3470148"/>
          </a:xfrm>
          <a:prstGeom prst="rect">
            <a:avLst/>
          </a:prstGeom>
        </p:spPr>
      </p:pic>
      <p:pic>
        <p:nvPicPr>
          <p:cNvPr id="10" name="図 9">
            <a:extLst>
              <a:ext uri="{FF2B5EF4-FFF2-40B4-BE49-F238E27FC236}">
                <a16:creationId xmlns:a16="http://schemas.microsoft.com/office/drawing/2014/main" id="{1836562F-5C83-2219-3D22-5D245D028F32}"/>
              </a:ext>
            </a:extLst>
          </p:cNvPr>
          <p:cNvPicPr>
            <a:picLocks noChangeAspect="1"/>
          </p:cNvPicPr>
          <p:nvPr/>
        </p:nvPicPr>
        <p:blipFill>
          <a:blip r:embed="rId3"/>
          <a:stretch>
            <a:fillRect/>
          </a:stretch>
        </p:blipFill>
        <p:spPr>
          <a:xfrm>
            <a:off x="128464" y="2063316"/>
            <a:ext cx="4591812" cy="3468624"/>
          </a:xfrm>
          <a:prstGeom prst="rect">
            <a:avLst/>
          </a:prstGeom>
        </p:spPr>
      </p:pic>
      <p:sp>
        <p:nvSpPr>
          <p:cNvPr id="11" name="テキスト ボックス 10">
            <a:extLst>
              <a:ext uri="{FF2B5EF4-FFF2-40B4-BE49-F238E27FC236}">
                <a16:creationId xmlns:a16="http://schemas.microsoft.com/office/drawing/2014/main" id="{1E0F01CB-693C-0266-BB96-86F751E77587}"/>
              </a:ext>
            </a:extLst>
          </p:cNvPr>
          <p:cNvSpPr txBox="1"/>
          <p:nvPr/>
        </p:nvSpPr>
        <p:spPr>
          <a:xfrm>
            <a:off x="3584848" y="3489647"/>
            <a:ext cx="517770" cy="138499"/>
          </a:xfrm>
          <a:prstGeom prst="rect">
            <a:avLst/>
          </a:prstGeom>
          <a:solidFill>
            <a:schemeClr val="bg1"/>
          </a:solidFill>
        </p:spPr>
        <p:txBody>
          <a:bodyPr wrap="none" lIns="0" tIns="0" rIns="0" bIns="0" rtlCol="0">
            <a:spAutoFit/>
          </a:bodyPr>
          <a:lstStyle/>
          <a:p>
            <a:r>
              <a:rPr kumimoji="1" lang="en-US" altLang="ja-JP" sz="900" dirty="0"/>
              <a:t>4,500m</a:t>
            </a:r>
            <a:r>
              <a:rPr kumimoji="1" lang="en-US" altLang="ja-JP" sz="900" baseline="30000" dirty="0"/>
              <a:t>3</a:t>
            </a:r>
            <a:r>
              <a:rPr kumimoji="1" lang="en-US" altLang="ja-JP" sz="900" dirty="0"/>
              <a:t>/s</a:t>
            </a:r>
            <a:endParaRPr kumimoji="1" lang="ja-JP" altLang="en-US" sz="900" dirty="0"/>
          </a:p>
        </p:txBody>
      </p:sp>
      <p:sp>
        <p:nvSpPr>
          <p:cNvPr id="12" name="テキスト ボックス 11">
            <a:extLst>
              <a:ext uri="{FF2B5EF4-FFF2-40B4-BE49-F238E27FC236}">
                <a16:creationId xmlns:a16="http://schemas.microsoft.com/office/drawing/2014/main" id="{AB518356-E4F2-82F6-5EDF-8D56B406ABBD}"/>
              </a:ext>
            </a:extLst>
          </p:cNvPr>
          <p:cNvSpPr txBox="1"/>
          <p:nvPr/>
        </p:nvSpPr>
        <p:spPr>
          <a:xfrm>
            <a:off x="3629092" y="4523223"/>
            <a:ext cx="517770" cy="138499"/>
          </a:xfrm>
          <a:prstGeom prst="rect">
            <a:avLst/>
          </a:prstGeom>
          <a:solidFill>
            <a:schemeClr val="bg1"/>
          </a:solidFill>
        </p:spPr>
        <p:txBody>
          <a:bodyPr wrap="none" lIns="0" tIns="0" rIns="0" bIns="0" rtlCol="0">
            <a:spAutoFit/>
          </a:bodyPr>
          <a:lstStyle/>
          <a:p>
            <a:r>
              <a:rPr kumimoji="1" lang="en-US" altLang="ja-JP" sz="900" dirty="0"/>
              <a:t>1,300m</a:t>
            </a:r>
            <a:r>
              <a:rPr kumimoji="1" lang="en-US" altLang="ja-JP" sz="900" baseline="30000" dirty="0"/>
              <a:t>3</a:t>
            </a:r>
            <a:r>
              <a:rPr kumimoji="1" lang="en-US" altLang="ja-JP" sz="900" dirty="0"/>
              <a:t>/s</a:t>
            </a:r>
            <a:endParaRPr kumimoji="1" lang="ja-JP" altLang="en-US" sz="900" dirty="0"/>
          </a:p>
        </p:txBody>
      </p:sp>
      <p:sp>
        <p:nvSpPr>
          <p:cNvPr id="13" name="テキスト ボックス 12">
            <a:extLst>
              <a:ext uri="{FF2B5EF4-FFF2-40B4-BE49-F238E27FC236}">
                <a16:creationId xmlns:a16="http://schemas.microsoft.com/office/drawing/2014/main" id="{F68D38F2-0CC5-A602-79F9-560A640A558E}"/>
              </a:ext>
            </a:extLst>
          </p:cNvPr>
          <p:cNvSpPr txBox="1"/>
          <p:nvPr/>
        </p:nvSpPr>
        <p:spPr>
          <a:xfrm>
            <a:off x="2964540" y="4974051"/>
            <a:ext cx="421590" cy="138499"/>
          </a:xfrm>
          <a:prstGeom prst="rect">
            <a:avLst/>
          </a:prstGeom>
          <a:solidFill>
            <a:schemeClr val="bg1"/>
          </a:solidFill>
        </p:spPr>
        <p:txBody>
          <a:bodyPr wrap="none" lIns="0" tIns="0" rIns="0" bIns="0" rtlCol="0">
            <a:spAutoFit/>
          </a:bodyPr>
          <a:lstStyle/>
          <a:p>
            <a:r>
              <a:rPr lang="en-US" altLang="ja-JP" sz="900" dirty="0"/>
              <a:t>2</a:t>
            </a:r>
            <a:r>
              <a:rPr kumimoji="1" lang="en-US" altLang="ja-JP" sz="900" dirty="0"/>
              <a:t>00m</a:t>
            </a:r>
            <a:r>
              <a:rPr kumimoji="1" lang="en-US" altLang="ja-JP" sz="900" baseline="30000" dirty="0"/>
              <a:t>3</a:t>
            </a:r>
            <a:r>
              <a:rPr kumimoji="1" lang="en-US" altLang="ja-JP" sz="900" dirty="0"/>
              <a:t>/s</a:t>
            </a:r>
            <a:endParaRPr kumimoji="1" lang="ja-JP" altLang="en-US" sz="900" dirty="0"/>
          </a:p>
        </p:txBody>
      </p:sp>
      <p:sp>
        <p:nvSpPr>
          <p:cNvPr id="14" name="テキスト ボックス 13">
            <a:extLst>
              <a:ext uri="{FF2B5EF4-FFF2-40B4-BE49-F238E27FC236}">
                <a16:creationId xmlns:a16="http://schemas.microsoft.com/office/drawing/2014/main" id="{7D8E681A-3576-D9AB-070D-5793627C5E5B}"/>
              </a:ext>
            </a:extLst>
          </p:cNvPr>
          <p:cNvSpPr txBox="1"/>
          <p:nvPr/>
        </p:nvSpPr>
        <p:spPr>
          <a:xfrm>
            <a:off x="8704790" y="3129361"/>
            <a:ext cx="517770" cy="138499"/>
          </a:xfrm>
          <a:prstGeom prst="rect">
            <a:avLst/>
          </a:prstGeom>
          <a:solidFill>
            <a:schemeClr val="bg1"/>
          </a:solidFill>
        </p:spPr>
        <p:txBody>
          <a:bodyPr wrap="none" lIns="0" tIns="0" rIns="0" bIns="0" rtlCol="0">
            <a:spAutoFit/>
          </a:bodyPr>
          <a:lstStyle/>
          <a:p>
            <a:r>
              <a:rPr kumimoji="1" lang="en-US" altLang="ja-JP" sz="900" dirty="0"/>
              <a:t>8,200m</a:t>
            </a:r>
            <a:r>
              <a:rPr kumimoji="1" lang="en-US" altLang="ja-JP" sz="900" baseline="30000" dirty="0"/>
              <a:t>3</a:t>
            </a:r>
            <a:r>
              <a:rPr kumimoji="1" lang="en-US" altLang="ja-JP" sz="900" dirty="0"/>
              <a:t>/s</a:t>
            </a:r>
            <a:endParaRPr kumimoji="1" lang="ja-JP" altLang="en-US" sz="900" dirty="0"/>
          </a:p>
        </p:txBody>
      </p:sp>
      <p:sp>
        <p:nvSpPr>
          <p:cNvPr id="15" name="テキスト ボックス 14">
            <a:extLst>
              <a:ext uri="{FF2B5EF4-FFF2-40B4-BE49-F238E27FC236}">
                <a16:creationId xmlns:a16="http://schemas.microsoft.com/office/drawing/2014/main" id="{144F7609-75F0-D2B3-AFC7-1F9305E0D03A}"/>
              </a:ext>
            </a:extLst>
          </p:cNvPr>
          <p:cNvSpPr txBox="1"/>
          <p:nvPr/>
        </p:nvSpPr>
        <p:spPr>
          <a:xfrm>
            <a:off x="8635867" y="4135740"/>
            <a:ext cx="517770" cy="138499"/>
          </a:xfrm>
          <a:prstGeom prst="rect">
            <a:avLst/>
          </a:prstGeom>
          <a:solidFill>
            <a:schemeClr val="bg1"/>
          </a:solidFill>
        </p:spPr>
        <p:txBody>
          <a:bodyPr wrap="none" lIns="0" tIns="0" rIns="0" bIns="0" rtlCol="0">
            <a:spAutoFit/>
          </a:bodyPr>
          <a:lstStyle/>
          <a:p>
            <a:r>
              <a:rPr lang="en-US" altLang="ja-JP" sz="900" dirty="0"/>
              <a:t>4</a:t>
            </a:r>
            <a:r>
              <a:rPr kumimoji="1" lang="en-US" altLang="ja-JP" sz="900" dirty="0"/>
              <a:t>,000m</a:t>
            </a:r>
            <a:r>
              <a:rPr kumimoji="1" lang="en-US" altLang="ja-JP" sz="900" baseline="30000" dirty="0"/>
              <a:t>3</a:t>
            </a:r>
            <a:r>
              <a:rPr kumimoji="1" lang="en-US" altLang="ja-JP" sz="900" dirty="0"/>
              <a:t>/s</a:t>
            </a:r>
            <a:endParaRPr kumimoji="1" lang="ja-JP" altLang="en-US" sz="900" dirty="0"/>
          </a:p>
        </p:txBody>
      </p:sp>
      <p:sp>
        <p:nvSpPr>
          <p:cNvPr id="16" name="楕円 15">
            <a:extLst>
              <a:ext uri="{FF2B5EF4-FFF2-40B4-BE49-F238E27FC236}">
                <a16:creationId xmlns:a16="http://schemas.microsoft.com/office/drawing/2014/main" id="{DCEA754A-BBCF-61F4-1032-E1BAD43FC835}"/>
              </a:ext>
            </a:extLst>
          </p:cNvPr>
          <p:cNvSpPr/>
          <p:nvPr/>
        </p:nvSpPr>
        <p:spPr>
          <a:xfrm>
            <a:off x="2581108" y="4920889"/>
            <a:ext cx="274318" cy="274318"/>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楕円 16">
            <a:extLst>
              <a:ext uri="{FF2B5EF4-FFF2-40B4-BE49-F238E27FC236}">
                <a16:creationId xmlns:a16="http://schemas.microsoft.com/office/drawing/2014/main" id="{40DE1B7F-4C2A-4061-06B4-9C96D315D96C}"/>
              </a:ext>
            </a:extLst>
          </p:cNvPr>
          <p:cNvSpPr/>
          <p:nvPr/>
        </p:nvSpPr>
        <p:spPr>
          <a:xfrm>
            <a:off x="7737650" y="4067830"/>
            <a:ext cx="274318" cy="274318"/>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テキスト ボックス 17">
            <a:extLst>
              <a:ext uri="{FF2B5EF4-FFF2-40B4-BE49-F238E27FC236}">
                <a16:creationId xmlns:a16="http://schemas.microsoft.com/office/drawing/2014/main" id="{BE84B3E2-1B12-EC7B-0087-611418177D8A}"/>
              </a:ext>
            </a:extLst>
          </p:cNvPr>
          <p:cNvSpPr txBox="1"/>
          <p:nvPr/>
        </p:nvSpPr>
        <p:spPr>
          <a:xfrm>
            <a:off x="2376758" y="5658170"/>
            <a:ext cx="5181227" cy="369332"/>
          </a:xfrm>
          <a:prstGeom prst="rect">
            <a:avLst/>
          </a:prstGeom>
          <a:noFill/>
        </p:spPr>
        <p:txBody>
          <a:bodyPr wrap="none" rtlCol="0">
            <a:spAutoFit/>
          </a:bodyPr>
          <a:lstStyle/>
          <a:p>
            <a:r>
              <a:rPr kumimoji="1" lang="ja-JP" altLang="en-US" dirty="0"/>
              <a:t>川辺川の流水型ダムの操作図と人吉地点の流量図</a:t>
            </a:r>
          </a:p>
        </p:txBody>
      </p:sp>
      <p:sp>
        <p:nvSpPr>
          <p:cNvPr id="19" name="テキスト ボックス 18">
            <a:extLst>
              <a:ext uri="{FF2B5EF4-FFF2-40B4-BE49-F238E27FC236}">
                <a16:creationId xmlns:a16="http://schemas.microsoft.com/office/drawing/2014/main" id="{940A34C9-DE2C-9C93-F7E6-8942CCF4C44C}"/>
              </a:ext>
            </a:extLst>
          </p:cNvPr>
          <p:cNvSpPr txBox="1"/>
          <p:nvPr/>
        </p:nvSpPr>
        <p:spPr>
          <a:xfrm>
            <a:off x="2920234" y="6083968"/>
            <a:ext cx="6949338" cy="461665"/>
          </a:xfrm>
          <a:prstGeom prst="rect">
            <a:avLst/>
          </a:prstGeom>
          <a:noFill/>
        </p:spPr>
        <p:txBody>
          <a:bodyPr wrap="none" rtlCol="0">
            <a:spAutoFit/>
          </a:bodyPr>
          <a:lstStyle/>
          <a:p>
            <a:r>
              <a:rPr kumimoji="1" lang="en-US" altLang="ja-JP" sz="1200" dirty="0"/>
              <a:t>※</a:t>
            </a:r>
            <a:r>
              <a:rPr kumimoji="1" lang="ja-JP" altLang="en-US" sz="1200" dirty="0"/>
              <a:t>将来の気候変動状況下において、</a:t>
            </a:r>
            <a:r>
              <a:rPr kumimoji="1" lang="en-US" altLang="ja-JP" sz="1200" dirty="0"/>
              <a:t>80</a:t>
            </a:r>
            <a:r>
              <a:rPr kumimoji="1" lang="ja-JP" altLang="en-US" sz="1200" dirty="0"/>
              <a:t>年に</a:t>
            </a:r>
            <a:r>
              <a:rPr kumimoji="1" lang="en-US" altLang="ja-JP" sz="1200" dirty="0"/>
              <a:t>1</a:t>
            </a:r>
            <a:r>
              <a:rPr kumimoji="1" lang="ja-JP" altLang="en-US" sz="1200" dirty="0"/>
              <a:t>回発生する洪水（昭和</a:t>
            </a:r>
            <a:r>
              <a:rPr kumimoji="1" lang="en-US" altLang="ja-JP" sz="1200" dirty="0"/>
              <a:t>47</a:t>
            </a:r>
            <a:r>
              <a:rPr kumimoji="1" lang="ja-JP" altLang="en-US" sz="1200" dirty="0"/>
              <a:t>年</a:t>
            </a:r>
            <a:r>
              <a:rPr kumimoji="1" lang="en-US" altLang="ja-JP" sz="1200" dirty="0"/>
              <a:t>7</a:t>
            </a:r>
            <a:r>
              <a:rPr kumimoji="1" lang="ja-JP" altLang="en-US" sz="1200" dirty="0"/>
              <a:t>月洪水の雨の降り方を用いた）</a:t>
            </a:r>
            <a:endParaRPr kumimoji="1" lang="en-US" altLang="ja-JP" sz="1200" dirty="0"/>
          </a:p>
          <a:p>
            <a:r>
              <a:rPr kumimoji="1" lang="en-US" altLang="ja-JP" sz="1200" dirty="0"/>
              <a:t>※</a:t>
            </a:r>
            <a:r>
              <a:rPr kumimoji="1" lang="ja-JP" altLang="en-US" sz="1200" dirty="0"/>
              <a:t>他の洪水調節施設の効果を含む</a:t>
            </a:r>
          </a:p>
        </p:txBody>
      </p:sp>
      <p:sp>
        <p:nvSpPr>
          <p:cNvPr id="22" name="テキスト ボックス 21">
            <a:extLst>
              <a:ext uri="{FF2B5EF4-FFF2-40B4-BE49-F238E27FC236}">
                <a16:creationId xmlns:a16="http://schemas.microsoft.com/office/drawing/2014/main" id="{50A2A047-D805-4AF9-5574-3BAEF717170A}"/>
              </a:ext>
            </a:extLst>
          </p:cNvPr>
          <p:cNvSpPr txBox="1"/>
          <p:nvPr/>
        </p:nvSpPr>
        <p:spPr>
          <a:xfrm>
            <a:off x="12444" y="3267860"/>
            <a:ext cx="338554" cy="477054"/>
          </a:xfrm>
          <a:prstGeom prst="rect">
            <a:avLst/>
          </a:prstGeom>
          <a:noFill/>
        </p:spPr>
        <p:txBody>
          <a:bodyPr vert="eaVert" wrap="none" rtlCol="0">
            <a:spAutoFit/>
          </a:bodyPr>
          <a:lstStyle/>
          <a:p>
            <a:r>
              <a:rPr kumimoji="1" lang="ja-JP" altLang="en-US" sz="1000" dirty="0"/>
              <a:t>←流量</a:t>
            </a:r>
          </a:p>
        </p:txBody>
      </p:sp>
      <p:sp>
        <p:nvSpPr>
          <p:cNvPr id="23" name="テキスト ボックス 22">
            <a:extLst>
              <a:ext uri="{FF2B5EF4-FFF2-40B4-BE49-F238E27FC236}">
                <a16:creationId xmlns:a16="http://schemas.microsoft.com/office/drawing/2014/main" id="{47D483F1-040D-A4A5-5E37-C97B404CB960}"/>
              </a:ext>
            </a:extLst>
          </p:cNvPr>
          <p:cNvSpPr txBox="1"/>
          <p:nvPr/>
        </p:nvSpPr>
        <p:spPr>
          <a:xfrm>
            <a:off x="5016449" y="3267860"/>
            <a:ext cx="338554" cy="477054"/>
          </a:xfrm>
          <a:prstGeom prst="rect">
            <a:avLst/>
          </a:prstGeom>
          <a:noFill/>
        </p:spPr>
        <p:txBody>
          <a:bodyPr vert="eaVert" wrap="none" rtlCol="0">
            <a:spAutoFit/>
          </a:bodyPr>
          <a:lstStyle/>
          <a:p>
            <a:r>
              <a:rPr kumimoji="1" lang="ja-JP" altLang="en-US" sz="1000" dirty="0"/>
              <a:t>←流量</a:t>
            </a:r>
          </a:p>
        </p:txBody>
      </p:sp>
      <p:sp>
        <p:nvSpPr>
          <p:cNvPr id="24" name="テキスト ボックス 23">
            <a:extLst>
              <a:ext uri="{FF2B5EF4-FFF2-40B4-BE49-F238E27FC236}">
                <a16:creationId xmlns:a16="http://schemas.microsoft.com/office/drawing/2014/main" id="{83AAE49D-9EA5-7B15-ACC7-D15A80D901C8}"/>
              </a:ext>
            </a:extLst>
          </p:cNvPr>
          <p:cNvSpPr txBox="1"/>
          <p:nvPr/>
        </p:nvSpPr>
        <p:spPr>
          <a:xfrm>
            <a:off x="-70495" y="3682212"/>
            <a:ext cx="550151" cy="230832"/>
          </a:xfrm>
          <a:prstGeom prst="rect">
            <a:avLst/>
          </a:prstGeom>
          <a:noFill/>
        </p:spPr>
        <p:txBody>
          <a:bodyPr wrap="none" rtlCol="0">
            <a:spAutoFit/>
          </a:bodyPr>
          <a:lstStyle/>
          <a:p>
            <a:r>
              <a:rPr kumimoji="1" lang="ja-JP" altLang="en-US" sz="900" dirty="0"/>
              <a:t>（</a:t>
            </a:r>
            <a:r>
              <a:rPr kumimoji="1" lang="en-US" altLang="ja-JP" sz="900" dirty="0"/>
              <a:t>m</a:t>
            </a:r>
            <a:r>
              <a:rPr kumimoji="1" lang="en-US" altLang="ja-JP" sz="900" baseline="30000" dirty="0"/>
              <a:t>3</a:t>
            </a:r>
            <a:r>
              <a:rPr kumimoji="1" lang="en-US" altLang="ja-JP" sz="900" dirty="0"/>
              <a:t>/s</a:t>
            </a:r>
            <a:r>
              <a:rPr kumimoji="1" lang="ja-JP" altLang="en-US" sz="900" dirty="0"/>
              <a:t>）</a:t>
            </a:r>
          </a:p>
        </p:txBody>
      </p:sp>
      <p:sp>
        <p:nvSpPr>
          <p:cNvPr id="26" name="テキスト ボックス 25">
            <a:extLst>
              <a:ext uri="{FF2B5EF4-FFF2-40B4-BE49-F238E27FC236}">
                <a16:creationId xmlns:a16="http://schemas.microsoft.com/office/drawing/2014/main" id="{9107F164-DEF8-1AA9-C3E9-C2158B3EDC96}"/>
              </a:ext>
            </a:extLst>
          </p:cNvPr>
          <p:cNvSpPr txBox="1"/>
          <p:nvPr/>
        </p:nvSpPr>
        <p:spPr>
          <a:xfrm>
            <a:off x="4925486" y="3658410"/>
            <a:ext cx="550151" cy="230832"/>
          </a:xfrm>
          <a:prstGeom prst="rect">
            <a:avLst/>
          </a:prstGeom>
          <a:noFill/>
        </p:spPr>
        <p:txBody>
          <a:bodyPr wrap="none" rtlCol="0">
            <a:spAutoFit/>
          </a:bodyPr>
          <a:lstStyle/>
          <a:p>
            <a:r>
              <a:rPr kumimoji="1" lang="ja-JP" altLang="en-US" sz="900" dirty="0"/>
              <a:t>（</a:t>
            </a:r>
            <a:r>
              <a:rPr kumimoji="1" lang="en-US" altLang="ja-JP" sz="900" dirty="0"/>
              <a:t>m</a:t>
            </a:r>
            <a:r>
              <a:rPr kumimoji="1" lang="en-US" altLang="ja-JP" sz="900" baseline="30000" dirty="0"/>
              <a:t>3</a:t>
            </a:r>
            <a:r>
              <a:rPr kumimoji="1" lang="en-US" altLang="ja-JP" sz="900" dirty="0"/>
              <a:t>/s</a:t>
            </a:r>
            <a:r>
              <a:rPr kumimoji="1" lang="ja-JP" altLang="en-US" sz="900" dirty="0"/>
              <a:t>）</a:t>
            </a:r>
          </a:p>
        </p:txBody>
      </p:sp>
    </p:spTree>
    <p:extLst>
      <p:ext uri="{BB962C8B-B14F-4D97-AF65-F5344CB8AC3E}">
        <p14:creationId xmlns:p14="http://schemas.microsoft.com/office/powerpoint/2010/main" val="1445944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3A9891C4-8402-49BE-93BA-A230C3C8003B}"/>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川辺川の流水型ダムの規模</a:t>
            </a:r>
          </a:p>
        </p:txBody>
      </p:sp>
      <p:sp>
        <p:nvSpPr>
          <p:cNvPr id="11" name="Text Box 6">
            <a:extLst>
              <a:ext uri="{FF2B5EF4-FFF2-40B4-BE49-F238E27FC236}">
                <a16:creationId xmlns:a16="http://schemas.microsoft.com/office/drawing/2014/main" id="{09E251DA-8297-E72A-D4D8-085469DBFE57}"/>
              </a:ext>
            </a:extLst>
          </p:cNvPr>
          <p:cNvSpPr txBox="1">
            <a:spLocks noChangeArrowheads="1"/>
          </p:cNvSpPr>
          <p:nvPr/>
        </p:nvSpPr>
        <p:spPr bwMode="auto">
          <a:xfrm>
            <a:off x="9544251" y="29797"/>
            <a:ext cx="34015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b="1"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4</a:t>
            </a:fld>
            <a:endParaRPr kumimoji="1" lang="en-US" altLang="ja-JP" sz="2400" b="1"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4" name="台形 3">
            <a:extLst>
              <a:ext uri="{FF2B5EF4-FFF2-40B4-BE49-F238E27FC236}">
                <a16:creationId xmlns:a16="http://schemas.microsoft.com/office/drawing/2014/main" id="{E1FFB19A-CAD5-C37E-F882-2F1F4A53A353}"/>
              </a:ext>
            </a:extLst>
          </p:cNvPr>
          <p:cNvSpPr/>
          <p:nvPr/>
        </p:nvSpPr>
        <p:spPr>
          <a:xfrm>
            <a:off x="5907324" y="1911455"/>
            <a:ext cx="754806" cy="4436419"/>
          </a:xfrm>
          <a:prstGeom prst="trapezoid">
            <a:avLst>
              <a:gd name="adj" fmla="val 32362"/>
            </a:avLst>
          </a:prstGeom>
          <a:solidFill>
            <a:sysClr val="window" lastClr="FFFFFF">
              <a:lumMod val="65000"/>
            </a:sysClr>
          </a:solidFill>
          <a:ln w="25400" cap="flat" cmpd="sng" algn="ctr">
            <a:solidFill>
              <a:sysClr val="windowText" lastClr="000000"/>
            </a:solidFill>
            <a:prstDash val="solid"/>
          </a:ln>
          <a:effectLst/>
        </p:spPr>
        <p:txBody>
          <a:bodyPr rtlCol="0" anchor="ctr"/>
          <a:lstStyle/>
          <a:p>
            <a:pPr marL="0" marR="0" lvl="0" indent="0" algn="ctr" defTabSz="779173" rtl="0" eaLnBrk="1" fontAlgn="base" latinLnBrk="0" hangingPunct="1">
              <a:lnSpc>
                <a:spcPct val="100000"/>
              </a:lnSpc>
              <a:spcBef>
                <a:spcPct val="0"/>
              </a:spcBef>
              <a:spcAft>
                <a:spcPct val="0"/>
              </a:spcAft>
              <a:buClrTx/>
              <a:buSzTx/>
              <a:buFontTx/>
              <a:buNone/>
              <a:tabLst/>
              <a:defRPr/>
            </a:pPr>
            <a:endParaRPr kumimoji="0" lang="ja-JP" altLang="en-US" sz="1477" b="0" i="0" u="none" strike="noStrike" kern="0" cap="none" spc="0" normalizeH="0" baseline="0" noProof="0">
              <a:ln>
                <a:noFill/>
              </a:ln>
              <a:solidFill>
                <a:prstClr val="white"/>
              </a:solidFill>
              <a:effectLst/>
              <a:uLnTx/>
              <a:uFillTx/>
              <a:latin typeface="HGSｺﾞｼｯｸM" panose="020B0600000000000000" pitchFamily="50" charset="-128"/>
              <a:ea typeface="HGSｺﾞｼｯｸM" panose="020B0600000000000000" pitchFamily="50" charset="-128"/>
              <a:cs typeface="+mn-cs"/>
            </a:endParaRPr>
          </a:p>
        </p:txBody>
      </p:sp>
      <p:sp>
        <p:nvSpPr>
          <p:cNvPr id="7" name="フリーフォーム: 図形 6">
            <a:extLst>
              <a:ext uri="{FF2B5EF4-FFF2-40B4-BE49-F238E27FC236}">
                <a16:creationId xmlns:a16="http://schemas.microsoft.com/office/drawing/2014/main" id="{BF007EA0-0380-EA13-4756-2B965D2556E9}"/>
              </a:ext>
            </a:extLst>
          </p:cNvPr>
          <p:cNvSpPr/>
          <p:nvPr/>
        </p:nvSpPr>
        <p:spPr>
          <a:xfrm>
            <a:off x="5510641" y="5945027"/>
            <a:ext cx="3417255" cy="402846"/>
          </a:xfrm>
          <a:custGeom>
            <a:avLst/>
            <a:gdLst>
              <a:gd name="connsiteX0" fmla="*/ 0 w 3260034"/>
              <a:gd name="connsiteY0" fmla="*/ 384313 h 384313"/>
              <a:gd name="connsiteX1" fmla="*/ 1736034 w 3260034"/>
              <a:gd name="connsiteY1" fmla="*/ 371061 h 384313"/>
              <a:gd name="connsiteX2" fmla="*/ 3260034 w 3260034"/>
              <a:gd name="connsiteY2" fmla="*/ 0 h 384313"/>
            </a:gdLst>
            <a:ahLst/>
            <a:cxnLst>
              <a:cxn ang="0">
                <a:pos x="connsiteX0" y="connsiteY0"/>
              </a:cxn>
              <a:cxn ang="0">
                <a:pos x="connsiteX1" y="connsiteY1"/>
              </a:cxn>
              <a:cxn ang="0">
                <a:pos x="connsiteX2" y="connsiteY2"/>
              </a:cxn>
            </a:cxnLst>
            <a:rect l="l" t="t" r="r" b="b"/>
            <a:pathLst>
              <a:path w="3260034" h="384313">
                <a:moveTo>
                  <a:pt x="0" y="384313"/>
                </a:moveTo>
                <a:lnTo>
                  <a:pt x="1736034" y="371061"/>
                </a:lnTo>
                <a:lnTo>
                  <a:pt x="3260034" y="0"/>
                </a:lnTo>
              </a:path>
            </a:pathLst>
          </a:custGeom>
          <a:noFill/>
          <a:ln w="25400" cap="flat" cmpd="sng" algn="ctr">
            <a:solidFill>
              <a:sysClr val="windowText" lastClr="000000"/>
            </a:solidFill>
            <a:prstDash val="solid"/>
          </a:ln>
          <a:effectLst/>
        </p:spPr>
        <p:txBody>
          <a:bodyPr rtlCol="0" anchor="ctr"/>
          <a:lstStyle/>
          <a:p>
            <a:pPr marL="0" marR="0" lvl="0" indent="0" algn="ctr" defTabSz="779173" rtl="0" eaLnBrk="1" fontAlgn="base" latinLnBrk="0" hangingPunct="1">
              <a:lnSpc>
                <a:spcPct val="100000"/>
              </a:lnSpc>
              <a:spcBef>
                <a:spcPct val="0"/>
              </a:spcBef>
              <a:spcAft>
                <a:spcPct val="0"/>
              </a:spcAft>
              <a:buClrTx/>
              <a:buSzTx/>
              <a:buFontTx/>
              <a:buNone/>
              <a:tabLst/>
              <a:defRPr/>
            </a:pPr>
            <a:endParaRPr kumimoji="0" lang="ja-JP" altLang="en-US" sz="1477" b="0" i="0" u="none" strike="noStrike" kern="0" cap="none" spc="0" normalizeH="0" baseline="0" noProof="0" dirty="0">
              <a:ln>
                <a:noFill/>
              </a:ln>
              <a:solidFill>
                <a:prstClr val="white"/>
              </a:solidFill>
              <a:effectLst/>
              <a:uLnTx/>
              <a:uFillTx/>
              <a:latin typeface="HGSｺﾞｼｯｸM" panose="020B0600000000000000" pitchFamily="50" charset="-128"/>
              <a:ea typeface="HGSｺﾞｼｯｸM" panose="020B0600000000000000" pitchFamily="50" charset="-128"/>
              <a:cs typeface="+mn-cs"/>
            </a:endParaRPr>
          </a:p>
        </p:txBody>
      </p:sp>
      <p:sp>
        <p:nvSpPr>
          <p:cNvPr id="9" name="テキスト ボックス 8">
            <a:extLst>
              <a:ext uri="{FF2B5EF4-FFF2-40B4-BE49-F238E27FC236}">
                <a16:creationId xmlns:a16="http://schemas.microsoft.com/office/drawing/2014/main" id="{17A3633D-82BF-5897-E71A-7DB2F402AA12}"/>
              </a:ext>
            </a:extLst>
          </p:cNvPr>
          <p:cNvSpPr txBox="1"/>
          <p:nvPr/>
        </p:nvSpPr>
        <p:spPr>
          <a:xfrm>
            <a:off x="5283037" y="1612083"/>
            <a:ext cx="1358653" cy="319639"/>
          </a:xfrm>
          <a:prstGeom prst="rect">
            <a:avLst/>
          </a:prstGeom>
          <a:noFill/>
          <a:ln>
            <a:noFill/>
          </a:ln>
        </p:spPr>
        <p:txBody>
          <a:bodyPr wrap="square" rtlCol="0">
            <a:spAutoFit/>
          </a:bodyPr>
          <a:lstStyle/>
          <a:p>
            <a:pPr marL="0" marR="0" lvl="0" indent="0" algn="l" defTabSz="779173" rtl="0" eaLnBrk="1" fontAlgn="base" latinLnBrk="0" hangingPunct="1">
              <a:lnSpc>
                <a:spcPct val="100000"/>
              </a:lnSpc>
              <a:spcBef>
                <a:spcPct val="0"/>
              </a:spcBef>
              <a:spcAft>
                <a:spcPct val="0"/>
              </a:spcAft>
              <a:buClrTx/>
              <a:buSzTx/>
              <a:buFontTx/>
              <a:buNone/>
              <a:tabLst/>
              <a:defRPr/>
            </a:pPr>
            <a:r>
              <a:rPr kumimoji="1" lang="en-US" altLang="ja-JP"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EL282.5m</a:t>
            </a:r>
            <a:endPar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cxnSp>
        <p:nvCxnSpPr>
          <p:cNvPr id="10" name="直線コネクタ 9">
            <a:extLst>
              <a:ext uri="{FF2B5EF4-FFF2-40B4-BE49-F238E27FC236}">
                <a16:creationId xmlns:a16="http://schemas.microsoft.com/office/drawing/2014/main" id="{007F2062-E94C-215C-48ED-57311449A469}"/>
              </a:ext>
            </a:extLst>
          </p:cNvPr>
          <p:cNvCxnSpPr>
            <a:cxnSpLocks/>
          </p:cNvCxnSpPr>
          <p:nvPr/>
        </p:nvCxnSpPr>
        <p:spPr>
          <a:xfrm>
            <a:off x="6447237" y="2286528"/>
            <a:ext cx="2075450" cy="0"/>
          </a:xfrm>
          <a:prstGeom prst="line">
            <a:avLst/>
          </a:prstGeom>
          <a:noFill/>
          <a:ln w="19050" cap="flat" cmpd="sng" algn="ctr">
            <a:solidFill>
              <a:sysClr val="windowText" lastClr="000000"/>
            </a:solidFill>
            <a:prstDash val="solid"/>
          </a:ln>
          <a:effectLst/>
        </p:spPr>
      </p:cxnSp>
      <p:cxnSp>
        <p:nvCxnSpPr>
          <p:cNvPr id="12" name="直線コネクタ 11">
            <a:extLst>
              <a:ext uri="{FF2B5EF4-FFF2-40B4-BE49-F238E27FC236}">
                <a16:creationId xmlns:a16="http://schemas.microsoft.com/office/drawing/2014/main" id="{34EAB910-6D4C-26EC-6826-E46DE6717B5A}"/>
              </a:ext>
            </a:extLst>
          </p:cNvPr>
          <p:cNvCxnSpPr/>
          <p:nvPr/>
        </p:nvCxnSpPr>
        <p:spPr>
          <a:xfrm>
            <a:off x="5487501" y="1911452"/>
            <a:ext cx="581802" cy="0"/>
          </a:xfrm>
          <a:prstGeom prst="line">
            <a:avLst/>
          </a:prstGeom>
          <a:noFill/>
          <a:ln w="19050" cap="flat" cmpd="sng" algn="ctr">
            <a:solidFill>
              <a:sysClr val="windowText" lastClr="000000"/>
            </a:solidFill>
            <a:prstDash val="solid"/>
          </a:ln>
          <a:effectLst/>
        </p:spPr>
      </p:cxnSp>
      <p:cxnSp>
        <p:nvCxnSpPr>
          <p:cNvPr id="13" name="直線矢印コネクタ 12">
            <a:extLst>
              <a:ext uri="{FF2B5EF4-FFF2-40B4-BE49-F238E27FC236}">
                <a16:creationId xmlns:a16="http://schemas.microsoft.com/office/drawing/2014/main" id="{FE5142B2-807E-0F18-D890-75D3C9D3AD80}"/>
              </a:ext>
            </a:extLst>
          </p:cNvPr>
          <p:cNvCxnSpPr>
            <a:cxnSpLocks/>
          </p:cNvCxnSpPr>
          <p:nvPr/>
        </p:nvCxnSpPr>
        <p:spPr>
          <a:xfrm>
            <a:off x="5778402" y="1911452"/>
            <a:ext cx="0" cy="4436420"/>
          </a:xfrm>
          <a:prstGeom prst="straightConnector1">
            <a:avLst/>
          </a:prstGeom>
          <a:noFill/>
          <a:ln w="9525" cap="flat" cmpd="sng" algn="ctr">
            <a:solidFill>
              <a:sysClr val="windowText" lastClr="000000"/>
            </a:solidFill>
            <a:prstDash val="solid"/>
            <a:headEnd type="triangle" w="med" len="med"/>
            <a:tailEnd type="triangle" w="med" len="med"/>
          </a:ln>
          <a:effectLst/>
        </p:spPr>
      </p:cxnSp>
      <p:sp>
        <p:nvSpPr>
          <p:cNvPr id="14" name="テキスト ボックス 13">
            <a:extLst>
              <a:ext uri="{FF2B5EF4-FFF2-40B4-BE49-F238E27FC236}">
                <a16:creationId xmlns:a16="http://schemas.microsoft.com/office/drawing/2014/main" id="{4128DAEB-9DAA-772E-5C8F-2A61DE790AE5}"/>
              </a:ext>
            </a:extLst>
          </p:cNvPr>
          <p:cNvSpPr txBox="1"/>
          <p:nvPr/>
        </p:nvSpPr>
        <p:spPr>
          <a:xfrm rot="16200000">
            <a:off x="4840532" y="4291536"/>
            <a:ext cx="1471811" cy="319639"/>
          </a:xfrm>
          <a:prstGeom prst="rect">
            <a:avLst/>
          </a:prstGeom>
          <a:noFill/>
        </p:spPr>
        <p:txBody>
          <a:bodyPr wrap="square" rtlCol="0">
            <a:spAutoFit/>
          </a:bodyPr>
          <a:lstStyle/>
          <a:p>
            <a:pPr marL="0" marR="0" lvl="0" indent="0" algn="ctr" defTabSz="779173" rtl="0" eaLnBrk="1" fontAlgn="base" latinLnBrk="0" hangingPunct="1">
              <a:lnSpc>
                <a:spcPct val="100000"/>
              </a:lnSpc>
              <a:spcBef>
                <a:spcPct val="0"/>
              </a:spcBef>
              <a:spcAft>
                <a:spcPct val="0"/>
              </a:spcAft>
              <a:buClrTx/>
              <a:buSzTx/>
              <a:buFontTx/>
              <a:buNone/>
              <a:tabLst/>
              <a:defRPr/>
            </a:pPr>
            <a:r>
              <a:rPr kumimoji="1" lang="ja-JP" altLang="en-US" sz="1292"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ダム高　</a:t>
            </a:r>
            <a:r>
              <a:rPr kumimoji="1" lang="en-US" altLang="ja-JP"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107.5m</a:t>
            </a:r>
            <a:endPar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cxnSp>
        <p:nvCxnSpPr>
          <p:cNvPr id="15" name="直線コネクタ 14">
            <a:extLst>
              <a:ext uri="{FF2B5EF4-FFF2-40B4-BE49-F238E27FC236}">
                <a16:creationId xmlns:a16="http://schemas.microsoft.com/office/drawing/2014/main" id="{0A311681-EFFC-10F2-2C48-0D022F3F9D31}"/>
              </a:ext>
            </a:extLst>
          </p:cNvPr>
          <p:cNvCxnSpPr>
            <a:cxnSpLocks/>
          </p:cNvCxnSpPr>
          <p:nvPr/>
        </p:nvCxnSpPr>
        <p:spPr>
          <a:xfrm>
            <a:off x="7580826" y="6339885"/>
            <a:ext cx="1069071" cy="0"/>
          </a:xfrm>
          <a:prstGeom prst="line">
            <a:avLst/>
          </a:prstGeom>
          <a:noFill/>
          <a:ln w="19050" cap="flat" cmpd="sng" algn="ctr">
            <a:solidFill>
              <a:sysClr val="windowText" lastClr="000000"/>
            </a:solidFill>
            <a:prstDash val="solid"/>
          </a:ln>
          <a:effectLst/>
        </p:spPr>
      </p:cxnSp>
      <p:sp>
        <p:nvSpPr>
          <p:cNvPr id="16" name="テキスト ボックス 15">
            <a:extLst>
              <a:ext uri="{FF2B5EF4-FFF2-40B4-BE49-F238E27FC236}">
                <a16:creationId xmlns:a16="http://schemas.microsoft.com/office/drawing/2014/main" id="{35D8A377-871F-34B3-AEBC-963FA32AD9DB}"/>
              </a:ext>
            </a:extLst>
          </p:cNvPr>
          <p:cNvSpPr txBox="1"/>
          <p:nvPr/>
        </p:nvSpPr>
        <p:spPr>
          <a:xfrm>
            <a:off x="7242680" y="1594327"/>
            <a:ext cx="2524494" cy="348109"/>
          </a:xfrm>
          <a:prstGeom prst="rect">
            <a:avLst/>
          </a:prstGeom>
          <a:noFill/>
        </p:spPr>
        <p:txBody>
          <a:bodyPr wrap="square" rtlCol="0">
            <a:spAutoFit/>
          </a:bodyPr>
          <a:lstStyle/>
          <a:p>
            <a:pPr marL="0" marR="0" lvl="0" indent="0" algn="ctr" defTabSz="779173" rtl="0" eaLnBrk="1" fontAlgn="base" latinLnBrk="0" hangingPunct="1">
              <a:lnSpc>
                <a:spcPct val="100000"/>
              </a:lnSpc>
              <a:spcBef>
                <a:spcPct val="0"/>
              </a:spcBef>
              <a:spcAft>
                <a:spcPct val="0"/>
              </a:spcAft>
              <a:buClrTx/>
              <a:buSzTx/>
              <a:buFontTx/>
              <a:buNone/>
              <a:tabLst/>
              <a:defRPr/>
            </a:pPr>
            <a:r>
              <a:rPr kumimoji="1" lang="ja-JP" altLang="en-US" sz="1662" b="1" i="0" u="none" strike="noStrike" kern="1200" cap="none" spc="0" normalizeH="0" baseline="0" noProof="0" dirty="0">
                <a:ln>
                  <a:noFill/>
                </a:ln>
                <a:solidFill>
                  <a:prstClr val="black"/>
                </a:solidFill>
                <a:effectLst/>
                <a:uLnTx/>
                <a:uFillTx/>
                <a:latin typeface="HGSｺﾞｼｯｸM" panose="020B0600000000000000" pitchFamily="50" charset="-128"/>
                <a:ea typeface="HGSｺﾞｼｯｸM" panose="020B0600000000000000" pitchFamily="50" charset="-128"/>
                <a:cs typeface="+mn-cs"/>
              </a:rPr>
              <a:t>＜流水型ダム＞</a:t>
            </a:r>
          </a:p>
        </p:txBody>
      </p:sp>
      <p:sp>
        <p:nvSpPr>
          <p:cNvPr id="17" name="テキスト ボックス 16">
            <a:extLst>
              <a:ext uri="{FF2B5EF4-FFF2-40B4-BE49-F238E27FC236}">
                <a16:creationId xmlns:a16="http://schemas.microsoft.com/office/drawing/2014/main" id="{0C1AEFF7-2A31-04F3-8A6D-C51B243A314A}"/>
              </a:ext>
            </a:extLst>
          </p:cNvPr>
          <p:cNvSpPr txBox="1"/>
          <p:nvPr/>
        </p:nvSpPr>
        <p:spPr>
          <a:xfrm>
            <a:off x="6729671" y="1980337"/>
            <a:ext cx="1920224" cy="319639"/>
          </a:xfrm>
          <a:prstGeom prst="rect">
            <a:avLst/>
          </a:prstGeom>
          <a:noFill/>
          <a:ln>
            <a:noFill/>
          </a:ln>
        </p:spPr>
        <p:txBody>
          <a:bodyPr wrap="square" rtlCol="0">
            <a:spAutoFit/>
          </a:bodyPr>
          <a:lstStyle/>
          <a:p>
            <a:pPr marL="0" marR="0" lvl="0" indent="0" algn="l" defTabSz="779173" rtl="0" eaLnBrk="1" fontAlgn="base" latinLnBrk="0" hangingPunct="1">
              <a:lnSpc>
                <a:spcPct val="100000"/>
              </a:lnSpc>
              <a:spcBef>
                <a:spcPct val="0"/>
              </a:spcBef>
              <a:spcAft>
                <a:spcPct val="0"/>
              </a:spcAft>
              <a:buClrTx/>
              <a:buSzTx/>
              <a:buFontTx/>
              <a:buNone/>
              <a:tabLst/>
              <a:defRPr/>
            </a:pPr>
            <a:r>
              <a:rPr kumimoji="1" lang="en-US" altLang="ja-JP"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EL280.0m</a:t>
            </a:r>
            <a:endPar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cxnSp>
        <p:nvCxnSpPr>
          <p:cNvPr id="18" name="直線コネクタ 17">
            <a:extLst>
              <a:ext uri="{FF2B5EF4-FFF2-40B4-BE49-F238E27FC236}">
                <a16:creationId xmlns:a16="http://schemas.microsoft.com/office/drawing/2014/main" id="{BA3CF5F0-F445-D118-8DFA-3594CDB1CC20}"/>
              </a:ext>
            </a:extLst>
          </p:cNvPr>
          <p:cNvCxnSpPr>
            <a:cxnSpLocks/>
          </p:cNvCxnSpPr>
          <p:nvPr/>
        </p:nvCxnSpPr>
        <p:spPr>
          <a:xfrm>
            <a:off x="6641264" y="5648867"/>
            <a:ext cx="149981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直線矢印コネクタ 18">
            <a:extLst>
              <a:ext uri="{FF2B5EF4-FFF2-40B4-BE49-F238E27FC236}">
                <a16:creationId xmlns:a16="http://schemas.microsoft.com/office/drawing/2014/main" id="{D28094A1-0CBB-BE02-3D6A-934EBE62DA48}"/>
              </a:ext>
            </a:extLst>
          </p:cNvPr>
          <p:cNvCxnSpPr>
            <a:cxnSpLocks/>
          </p:cNvCxnSpPr>
          <p:nvPr/>
        </p:nvCxnSpPr>
        <p:spPr>
          <a:xfrm>
            <a:off x="6919140" y="2273297"/>
            <a:ext cx="0" cy="3375570"/>
          </a:xfrm>
          <a:prstGeom prst="straightConnector1">
            <a:avLst/>
          </a:prstGeom>
          <a:ln>
            <a:solidFill>
              <a:schemeClr val="tx1"/>
            </a:solidFill>
            <a:prstDash val="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2" name="直線矢印コネクタ 21">
            <a:extLst>
              <a:ext uri="{FF2B5EF4-FFF2-40B4-BE49-F238E27FC236}">
                <a16:creationId xmlns:a16="http://schemas.microsoft.com/office/drawing/2014/main" id="{609E0108-149F-7FB4-A8CD-D4DBFB066AD8}"/>
              </a:ext>
            </a:extLst>
          </p:cNvPr>
          <p:cNvCxnSpPr>
            <a:cxnSpLocks/>
          </p:cNvCxnSpPr>
          <p:nvPr/>
        </p:nvCxnSpPr>
        <p:spPr>
          <a:xfrm>
            <a:off x="6919140" y="5648867"/>
            <a:ext cx="0" cy="669346"/>
          </a:xfrm>
          <a:prstGeom prst="straightConnector1">
            <a:avLst/>
          </a:prstGeom>
          <a:ln>
            <a:solidFill>
              <a:schemeClr val="tx1"/>
            </a:solidFill>
            <a:prstDash val="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3" name="直線矢印コネクタ 22">
            <a:extLst>
              <a:ext uri="{FF2B5EF4-FFF2-40B4-BE49-F238E27FC236}">
                <a16:creationId xmlns:a16="http://schemas.microsoft.com/office/drawing/2014/main" id="{981A6E60-5310-B208-C068-0D2A308C5086}"/>
              </a:ext>
            </a:extLst>
          </p:cNvPr>
          <p:cNvCxnSpPr>
            <a:cxnSpLocks/>
          </p:cNvCxnSpPr>
          <p:nvPr/>
        </p:nvCxnSpPr>
        <p:spPr>
          <a:xfrm>
            <a:off x="8353731" y="2316988"/>
            <a:ext cx="0" cy="4030885"/>
          </a:xfrm>
          <a:prstGeom prst="straightConnector1">
            <a:avLst/>
          </a:prstGeom>
          <a:ln>
            <a:solidFill>
              <a:schemeClr val="tx1"/>
            </a:solidFill>
            <a:prstDash val="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4" name="テキスト ボックス 23">
            <a:extLst>
              <a:ext uri="{FF2B5EF4-FFF2-40B4-BE49-F238E27FC236}">
                <a16:creationId xmlns:a16="http://schemas.microsoft.com/office/drawing/2014/main" id="{EA8AEC1B-ECC5-3060-847D-7900FEA4B357}"/>
              </a:ext>
            </a:extLst>
          </p:cNvPr>
          <p:cNvSpPr txBox="1"/>
          <p:nvPr/>
        </p:nvSpPr>
        <p:spPr>
          <a:xfrm>
            <a:off x="6636459" y="2733136"/>
            <a:ext cx="1583958" cy="518475"/>
          </a:xfrm>
          <a:prstGeom prst="rect">
            <a:avLst/>
          </a:prstGeom>
          <a:solidFill>
            <a:schemeClr val="bg1"/>
          </a:solidFill>
        </p:spPr>
        <p:txBody>
          <a:bodyPr wrap="square" rtlCol="0">
            <a:spAutoFit/>
          </a:bodyPr>
          <a:lstStyle/>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292"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rPr>
              <a:t>洪水調節容量</a:t>
            </a:r>
            <a:endParaRPr kumimoji="1" lang="en-US" altLang="ja-JP" sz="1292"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endParaRPr>
          </a:p>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477"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rPr>
              <a:t> 約</a:t>
            </a:r>
            <a:r>
              <a:rPr kumimoji="1" lang="en-US" altLang="ja-JP" sz="1477"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rPr>
              <a:t>119,000</a:t>
            </a:r>
            <a:r>
              <a:rPr kumimoji="1" lang="ja-JP" altLang="en-US" sz="1477"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rPr>
              <a:t>千</a:t>
            </a:r>
            <a:r>
              <a:rPr kumimoji="1" lang="en-US" altLang="ja-JP" sz="1477"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rPr>
              <a:t>m³</a:t>
            </a:r>
            <a:endParaRPr kumimoji="1" lang="ja-JP" altLang="en-US" sz="1477"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endParaRPr>
          </a:p>
        </p:txBody>
      </p:sp>
      <p:sp>
        <p:nvSpPr>
          <p:cNvPr id="26" name="テキスト ボックス 25">
            <a:extLst>
              <a:ext uri="{FF2B5EF4-FFF2-40B4-BE49-F238E27FC236}">
                <a16:creationId xmlns:a16="http://schemas.microsoft.com/office/drawing/2014/main" id="{A72B7479-1E16-0279-F101-0CB3B1B29566}"/>
              </a:ext>
            </a:extLst>
          </p:cNvPr>
          <p:cNvSpPr txBox="1"/>
          <p:nvPr/>
        </p:nvSpPr>
        <p:spPr>
          <a:xfrm>
            <a:off x="6702715" y="5771138"/>
            <a:ext cx="2089904" cy="425950"/>
          </a:xfrm>
          <a:prstGeom prst="rect">
            <a:avLst/>
          </a:prstGeom>
          <a:solidFill>
            <a:schemeClr val="bg1"/>
          </a:solidFill>
        </p:spPr>
        <p:txBody>
          <a:bodyPr wrap="square" tIns="0" bIns="0" rtlCol="0">
            <a:spAutoFit/>
          </a:bodyPr>
          <a:lstStyle/>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015"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計画堆砂量　　 約  </a:t>
            </a:r>
            <a:r>
              <a:rPr kumimoji="1" lang="en-US" altLang="ja-JP" sz="1015"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1,000</a:t>
            </a:r>
            <a:r>
              <a:rPr kumimoji="1" lang="ja-JP" altLang="en-US" sz="1015"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千</a:t>
            </a:r>
            <a:r>
              <a:rPr kumimoji="1" lang="en-US" altLang="ja-JP" sz="1015"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m³</a:t>
            </a:r>
            <a:endParaRPr kumimoji="1" lang="en-US" altLang="ja-JP" sz="1015" b="1" i="0" u="sng" strike="sngStrike" kern="1200" cap="none" spc="0" normalizeH="0" baseline="0" noProof="0" dirty="0">
              <a:ln>
                <a:noFill/>
              </a:ln>
              <a:solidFill>
                <a:srgbClr val="FF0000"/>
              </a:solidFill>
              <a:effectLst/>
              <a:uLnTx/>
              <a:uFillTx/>
              <a:latin typeface="HGSｺﾞｼｯｸM" panose="020B0600000000000000" pitchFamily="50" charset="-128"/>
              <a:ea typeface="HGSｺﾞｼｯｸM" panose="020B0600000000000000" pitchFamily="50" charset="-128"/>
              <a:cs typeface="+mn-cs"/>
            </a:endParaRPr>
          </a:p>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015"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貯水地内盛土等 約</a:t>
            </a:r>
            <a:r>
              <a:rPr kumimoji="1" lang="en-US" altLang="ja-JP" sz="1015"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10,000</a:t>
            </a:r>
            <a:r>
              <a:rPr kumimoji="1" lang="ja-JP" altLang="en-US" sz="1015"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千</a:t>
            </a:r>
            <a:r>
              <a:rPr kumimoji="1" lang="en-US" altLang="ja-JP" sz="1015"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m³</a:t>
            </a:r>
          </a:p>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73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（生活再建対策盛土、斜面安定対策盛土）</a:t>
            </a:r>
            <a:endParaRPr kumimoji="1" lang="ja-JP" altLang="en-US" sz="1015"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sp>
        <p:nvSpPr>
          <p:cNvPr id="32" name="テキスト ボックス 31">
            <a:extLst>
              <a:ext uri="{FF2B5EF4-FFF2-40B4-BE49-F238E27FC236}">
                <a16:creationId xmlns:a16="http://schemas.microsoft.com/office/drawing/2014/main" id="{70545535-7100-69F4-3BB4-0105FC94FDCA}"/>
              </a:ext>
            </a:extLst>
          </p:cNvPr>
          <p:cNvSpPr txBox="1"/>
          <p:nvPr/>
        </p:nvSpPr>
        <p:spPr>
          <a:xfrm>
            <a:off x="7574248" y="3566453"/>
            <a:ext cx="1661538" cy="518475"/>
          </a:xfrm>
          <a:prstGeom prst="rect">
            <a:avLst/>
          </a:prstGeom>
          <a:solidFill>
            <a:schemeClr val="bg1"/>
          </a:solidFill>
        </p:spPr>
        <p:txBody>
          <a:bodyPr wrap="square" rtlCol="0">
            <a:spAutoFit/>
          </a:bodyPr>
          <a:lstStyle/>
          <a:p>
            <a:pPr marL="0" marR="0" lvl="0" indent="0" algn="l" defTabSz="779173" rtl="0" eaLnBrk="1" fontAlgn="base" latinLnBrk="0" hangingPunct="1">
              <a:lnSpc>
                <a:spcPct val="100000"/>
              </a:lnSpc>
              <a:spcBef>
                <a:spcPct val="0"/>
              </a:spcBef>
              <a:spcAft>
                <a:spcPct val="0"/>
              </a:spcAft>
              <a:buClrTx/>
              <a:buSzTx/>
              <a:buFontTx/>
              <a:buNone/>
              <a:tabLst/>
              <a:defRPr/>
            </a:pPr>
            <a:r>
              <a:rPr kumimoji="1" lang="ja-JP" altLang="en-US" sz="1292"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総貯水容量</a:t>
            </a:r>
            <a:endParaRPr kumimoji="1" lang="en-US" altLang="ja-JP" sz="1292"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a:p>
            <a:pPr marL="0" marR="0" lvl="0" indent="0" algn="l" defTabSz="779173" rtl="0" eaLnBrk="1" fontAlgn="base" latinLnBrk="0" hangingPunct="1">
              <a:lnSpc>
                <a:spcPct val="100000"/>
              </a:lnSpc>
              <a:spcBef>
                <a:spcPct val="0"/>
              </a:spcBef>
              <a:spcAft>
                <a:spcPct val="0"/>
              </a:spcAft>
              <a:buClrTx/>
              <a:buSzTx/>
              <a:buFontTx/>
              <a:buNone/>
              <a:tabLst/>
              <a:defRPr/>
            </a:pPr>
            <a:r>
              <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　約</a:t>
            </a:r>
            <a:r>
              <a:rPr kumimoji="1" lang="en-US" altLang="ja-JP"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130,000</a:t>
            </a:r>
            <a:r>
              <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千</a:t>
            </a:r>
            <a:r>
              <a:rPr kumimoji="1" lang="en-US" altLang="ja-JP"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m³</a:t>
            </a:r>
            <a:endPar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sp>
        <p:nvSpPr>
          <p:cNvPr id="35" name="テキスト ボックス 34">
            <a:extLst>
              <a:ext uri="{FF2B5EF4-FFF2-40B4-BE49-F238E27FC236}">
                <a16:creationId xmlns:a16="http://schemas.microsoft.com/office/drawing/2014/main" id="{0599E03C-2D67-72B1-C716-44369176907B}"/>
              </a:ext>
            </a:extLst>
          </p:cNvPr>
          <p:cNvSpPr txBox="1"/>
          <p:nvPr/>
        </p:nvSpPr>
        <p:spPr>
          <a:xfrm>
            <a:off x="5283037" y="6448693"/>
            <a:ext cx="3973560" cy="368434"/>
          </a:xfrm>
          <a:prstGeom prst="rect">
            <a:avLst/>
          </a:prstGeom>
          <a:noFill/>
        </p:spPr>
        <p:txBody>
          <a:bodyPr wrap="square">
            <a:spAutoFit/>
          </a:bodyPr>
          <a:lstStyle/>
          <a:p>
            <a:pPr marL="11723" marR="0" lvl="0" indent="0" algn="l" defTabSz="883649" rtl="0" eaLnBrk="1" fontAlgn="base" latinLnBrk="0" hangingPunct="1">
              <a:lnSpc>
                <a:spcPct val="110000"/>
              </a:lnSpc>
              <a:spcBef>
                <a:spcPct val="0"/>
              </a:spcBef>
              <a:spcAft>
                <a:spcPct val="0"/>
              </a:spcAft>
              <a:buClrTx/>
              <a:buSzTx/>
              <a:buFontTx/>
              <a:buNone/>
              <a:tabLst/>
              <a:defRPr/>
            </a:pPr>
            <a:r>
              <a:rPr kumimoji="1" lang="ja-JP" altLang="en-US" sz="831" b="0" i="0" u="none"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注）上記諸元については検討の進捗により変わる可能性があり、</a:t>
            </a:r>
            <a:endParaRPr kumimoji="1" lang="en-US" altLang="ja-JP" sz="831" b="0" i="0" u="none"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a:p>
            <a:pPr marL="11723" marR="0" lvl="0" indent="0" algn="l" defTabSz="883649" rtl="0" eaLnBrk="1" fontAlgn="base" latinLnBrk="0" hangingPunct="1">
              <a:lnSpc>
                <a:spcPct val="110000"/>
              </a:lnSpc>
              <a:spcBef>
                <a:spcPct val="0"/>
              </a:spcBef>
              <a:spcAft>
                <a:spcPct val="0"/>
              </a:spcAft>
              <a:buClrTx/>
              <a:buSzTx/>
              <a:buFontTx/>
              <a:buNone/>
              <a:tabLst/>
              <a:defRPr/>
            </a:pPr>
            <a:r>
              <a:rPr kumimoji="1" lang="ja-JP" altLang="en-US" sz="831" b="0" i="0" u="none"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　　「計画堆砂量・貯水地内盛土等」は現時点で必要と見込まれる量です。</a:t>
            </a:r>
            <a:endParaRPr kumimoji="1" lang="en-US" altLang="ja-JP" sz="831" b="0" i="0" u="none"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sp>
        <p:nvSpPr>
          <p:cNvPr id="37" name="四角形: 角を丸くする 36">
            <a:extLst>
              <a:ext uri="{FF2B5EF4-FFF2-40B4-BE49-F238E27FC236}">
                <a16:creationId xmlns:a16="http://schemas.microsoft.com/office/drawing/2014/main" id="{21F96587-1C09-CF0C-DD0F-0BFEBE74289F}"/>
              </a:ext>
            </a:extLst>
          </p:cNvPr>
          <p:cNvSpPr/>
          <p:nvPr/>
        </p:nvSpPr>
        <p:spPr bwMode="auto">
          <a:xfrm>
            <a:off x="5177412" y="1612080"/>
            <a:ext cx="4220308" cy="5194954"/>
          </a:xfrm>
          <a:prstGeom prst="roundRect">
            <a:avLst>
              <a:gd name="adj" fmla="val 3882"/>
            </a:avLst>
          </a:prstGeom>
          <a:noFill/>
          <a:ln w="28575" algn="ctr">
            <a:solidFill>
              <a:srgbClr val="FF0000"/>
            </a:solidFill>
            <a:miter lim="800000"/>
            <a:headEnd/>
            <a:tailEnd/>
          </a:ln>
          <a:effectLst/>
          <a:extLst>
            <a:ext uri="{909E8E84-426E-40DD-AFC4-6F175D3DCCD1}">
              <a14:hiddenFill xmlns:a14="http://schemas.microsoft.com/office/drawing/2010/main">
                <a:solidFill>
                  <a:srgbClr val="00CCFF">
                    <a:alpha val="50000"/>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9846" tIns="43200" rIns="49846" bIns="43200" rtlCol="0" anchor="ctr">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215" b="0" i="0" u="none" strike="noStrike" kern="1200" cap="none" spc="0" normalizeH="0" baseline="0" noProof="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sp>
        <p:nvSpPr>
          <p:cNvPr id="38" name="台形 37">
            <a:extLst>
              <a:ext uri="{FF2B5EF4-FFF2-40B4-BE49-F238E27FC236}">
                <a16:creationId xmlns:a16="http://schemas.microsoft.com/office/drawing/2014/main" id="{AC8434B5-1E4A-A617-4305-C9F7E861A3C2}"/>
              </a:ext>
            </a:extLst>
          </p:cNvPr>
          <p:cNvSpPr/>
          <p:nvPr/>
        </p:nvSpPr>
        <p:spPr>
          <a:xfrm>
            <a:off x="1518414" y="1917704"/>
            <a:ext cx="754807" cy="4436418"/>
          </a:xfrm>
          <a:prstGeom prst="trapezoid">
            <a:avLst>
              <a:gd name="adj" fmla="val 32362"/>
            </a:avLst>
          </a:prstGeom>
          <a:solidFill>
            <a:sysClr val="window" lastClr="FFFFFF">
              <a:lumMod val="65000"/>
            </a:sysClr>
          </a:solidFill>
          <a:ln w="25400" cap="flat" cmpd="sng" algn="ctr">
            <a:solidFill>
              <a:sysClr val="windowText" lastClr="000000"/>
            </a:solidFill>
            <a:prstDash val="solid"/>
          </a:ln>
          <a:effectLst/>
        </p:spPr>
        <p:txBody>
          <a:bodyPr rtlCol="0" anchor="ctr"/>
          <a:lstStyle/>
          <a:p>
            <a:pPr marL="0" marR="0" lvl="0" indent="0" algn="ctr" defTabSz="779173" rtl="0" eaLnBrk="1" fontAlgn="base" latinLnBrk="0" hangingPunct="1">
              <a:lnSpc>
                <a:spcPct val="100000"/>
              </a:lnSpc>
              <a:spcBef>
                <a:spcPct val="0"/>
              </a:spcBef>
              <a:spcAft>
                <a:spcPct val="0"/>
              </a:spcAft>
              <a:buClrTx/>
              <a:buSzTx/>
              <a:buFontTx/>
              <a:buNone/>
              <a:tabLst/>
              <a:defRPr/>
            </a:pPr>
            <a:endParaRPr kumimoji="0" lang="ja-JP" altLang="en-US" sz="1477" b="0" i="0" u="none" strike="noStrike" kern="0" cap="none" spc="0" normalizeH="0" baseline="0" noProof="0">
              <a:ln>
                <a:noFill/>
              </a:ln>
              <a:solidFill>
                <a:prstClr val="white"/>
              </a:solidFill>
              <a:effectLst/>
              <a:uLnTx/>
              <a:uFillTx/>
              <a:latin typeface="HGSｺﾞｼｯｸM" panose="020B0600000000000000" pitchFamily="50" charset="-128"/>
              <a:ea typeface="HGSｺﾞｼｯｸM" panose="020B0600000000000000" pitchFamily="50" charset="-128"/>
              <a:cs typeface="+mn-cs"/>
            </a:endParaRPr>
          </a:p>
        </p:txBody>
      </p:sp>
      <p:sp>
        <p:nvSpPr>
          <p:cNvPr id="39" name="フリーフォーム: 図形 38">
            <a:extLst>
              <a:ext uri="{FF2B5EF4-FFF2-40B4-BE49-F238E27FC236}">
                <a16:creationId xmlns:a16="http://schemas.microsoft.com/office/drawing/2014/main" id="{5A64BE2F-66BB-B56E-2D8C-A8840CA35275}"/>
              </a:ext>
            </a:extLst>
          </p:cNvPr>
          <p:cNvSpPr/>
          <p:nvPr/>
        </p:nvSpPr>
        <p:spPr>
          <a:xfrm>
            <a:off x="1121730" y="5951277"/>
            <a:ext cx="3417255" cy="402846"/>
          </a:xfrm>
          <a:custGeom>
            <a:avLst/>
            <a:gdLst>
              <a:gd name="connsiteX0" fmla="*/ 0 w 3260034"/>
              <a:gd name="connsiteY0" fmla="*/ 384313 h 384313"/>
              <a:gd name="connsiteX1" fmla="*/ 1736034 w 3260034"/>
              <a:gd name="connsiteY1" fmla="*/ 371061 h 384313"/>
              <a:gd name="connsiteX2" fmla="*/ 3260034 w 3260034"/>
              <a:gd name="connsiteY2" fmla="*/ 0 h 384313"/>
            </a:gdLst>
            <a:ahLst/>
            <a:cxnLst>
              <a:cxn ang="0">
                <a:pos x="connsiteX0" y="connsiteY0"/>
              </a:cxn>
              <a:cxn ang="0">
                <a:pos x="connsiteX1" y="connsiteY1"/>
              </a:cxn>
              <a:cxn ang="0">
                <a:pos x="connsiteX2" y="connsiteY2"/>
              </a:cxn>
            </a:cxnLst>
            <a:rect l="l" t="t" r="r" b="b"/>
            <a:pathLst>
              <a:path w="3260034" h="384313">
                <a:moveTo>
                  <a:pt x="0" y="384313"/>
                </a:moveTo>
                <a:lnTo>
                  <a:pt x="1736034" y="371061"/>
                </a:lnTo>
                <a:lnTo>
                  <a:pt x="3260034" y="0"/>
                </a:lnTo>
              </a:path>
            </a:pathLst>
          </a:custGeom>
          <a:noFill/>
          <a:ln w="25400" cap="flat" cmpd="sng" algn="ctr">
            <a:solidFill>
              <a:sysClr val="windowText" lastClr="000000"/>
            </a:solidFill>
            <a:prstDash val="solid"/>
          </a:ln>
          <a:effectLst/>
        </p:spPr>
        <p:txBody>
          <a:bodyPr rtlCol="0" anchor="ctr"/>
          <a:lstStyle/>
          <a:p>
            <a:pPr marL="0" marR="0" lvl="0" indent="0" algn="ctr" defTabSz="779173" rtl="0" eaLnBrk="1" fontAlgn="base" latinLnBrk="0" hangingPunct="1">
              <a:lnSpc>
                <a:spcPct val="100000"/>
              </a:lnSpc>
              <a:spcBef>
                <a:spcPct val="0"/>
              </a:spcBef>
              <a:spcAft>
                <a:spcPct val="0"/>
              </a:spcAft>
              <a:buClrTx/>
              <a:buSzTx/>
              <a:buFontTx/>
              <a:buNone/>
              <a:tabLst/>
              <a:defRPr/>
            </a:pPr>
            <a:endParaRPr kumimoji="0" lang="ja-JP" altLang="en-US" sz="1477" b="0" i="0" u="none" strike="noStrike" kern="0" cap="none" spc="0" normalizeH="0" baseline="0" noProof="0" dirty="0">
              <a:ln>
                <a:noFill/>
              </a:ln>
              <a:solidFill>
                <a:prstClr val="white"/>
              </a:solidFill>
              <a:effectLst/>
              <a:uLnTx/>
              <a:uFillTx/>
              <a:latin typeface="HGSｺﾞｼｯｸM" panose="020B0600000000000000" pitchFamily="50" charset="-128"/>
              <a:ea typeface="HGSｺﾞｼｯｸM" panose="020B0600000000000000" pitchFamily="50" charset="-128"/>
              <a:cs typeface="+mn-cs"/>
            </a:endParaRPr>
          </a:p>
        </p:txBody>
      </p:sp>
      <p:sp>
        <p:nvSpPr>
          <p:cNvPr id="40" name="テキスト ボックス 39">
            <a:extLst>
              <a:ext uri="{FF2B5EF4-FFF2-40B4-BE49-F238E27FC236}">
                <a16:creationId xmlns:a16="http://schemas.microsoft.com/office/drawing/2014/main" id="{DBE681CB-9D24-3AA2-C76D-CD3D0C40F681}"/>
              </a:ext>
            </a:extLst>
          </p:cNvPr>
          <p:cNvSpPr txBox="1"/>
          <p:nvPr/>
        </p:nvSpPr>
        <p:spPr>
          <a:xfrm>
            <a:off x="894126" y="1618334"/>
            <a:ext cx="1358654" cy="319639"/>
          </a:xfrm>
          <a:prstGeom prst="rect">
            <a:avLst/>
          </a:prstGeom>
          <a:noFill/>
          <a:ln>
            <a:noFill/>
          </a:ln>
        </p:spPr>
        <p:txBody>
          <a:bodyPr wrap="square" rtlCol="0">
            <a:spAutoFit/>
          </a:bodyPr>
          <a:lstStyle/>
          <a:p>
            <a:pPr marL="0" marR="0" lvl="0" indent="0" algn="l" defTabSz="779173" rtl="0" eaLnBrk="1" fontAlgn="base" latinLnBrk="0" hangingPunct="1">
              <a:lnSpc>
                <a:spcPct val="100000"/>
              </a:lnSpc>
              <a:spcBef>
                <a:spcPct val="0"/>
              </a:spcBef>
              <a:spcAft>
                <a:spcPct val="0"/>
              </a:spcAft>
              <a:buClrTx/>
              <a:buSzTx/>
              <a:buFontTx/>
              <a:buNone/>
              <a:tabLst/>
              <a:defRPr/>
            </a:pPr>
            <a:r>
              <a:rPr kumimoji="1" lang="en-US" altLang="ja-JP"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EL282.5m</a:t>
            </a:r>
            <a:endPar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cxnSp>
        <p:nvCxnSpPr>
          <p:cNvPr id="44" name="直線コネクタ 43">
            <a:extLst>
              <a:ext uri="{FF2B5EF4-FFF2-40B4-BE49-F238E27FC236}">
                <a16:creationId xmlns:a16="http://schemas.microsoft.com/office/drawing/2014/main" id="{A34B537A-13C4-5BDE-D15C-7374575D3BD6}"/>
              </a:ext>
            </a:extLst>
          </p:cNvPr>
          <p:cNvCxnSpPr>
            <a:cxnSpLocks/>
          </p:cNvCxnSpPr>
          <p:nvPr/>
        </p:nvCxnSpPr>
        <p:spPr>
          <a:xfrm>
            <a:off x="2058327" y="2292779"/>
            <a:ext cx="2075450" cy="0"/>
          </a:xfrm>
          <a:prstGeom prst="line">
            <a:avLst/>
          </a:prstGeom>
          <a:noFill/>
          <a:ln w="19050" cap="flat" cmpd="sng" algn="ctr">
            <a:solidFill>
              <a:sysClr val="windowText" lastClr="000000"/>
            </a:solidFill>
            <a:prstDash val="solid"/>
          </a:ln>
          <a:effectLst/>
        </p:spPr>
      </p:cxnSp>
      <p:cxnSp>
        <p:nvCxnSpPr>
          <p:cNvPr id="46" name="直線コネクタ 45">
            <a:extLst>
              <a:ext uri="{FF2B5EF4-FFF2-40B4-BE49-F238E27FC236}">
                <a16:creationId xmlns:a16="http://schemas.microsoft.com/office/drawing/2014/main" id="{CD928DDD-C693-BC56-8D80-961B97D8C44F}"/>
              </a:ext>
            </a:extLst>
          </p:cNvPr>
          <p:cNvCxnSpPr/>
          <p:nvPr/>
        </p:nvCxnSpPr>
        <p:spPr>
          <a:xfrm>
            <a:off x="1098591" y="1917703"/>
            <a:ext cx="581802" cy="0"/>
          </a:xfrm>
          <a:prstGeom prst="line">
            <a:avLst/>
          </a:prstGeom>
          <a:noFill/>
          <a:ln w="19050" cap="flat" cmpd="sng" algn="ctr">
            <a:solidFill>
              <a:sysClr val="windowText" lastClr="000000"/>
            </a:solidFill>
            <a:prstDash val="solid"/>
          </a:ln>
          <a:effectLst/>
        </p:spPr>
      </p:cxnSp>
      <p:cxnSp>
        <p:nvCxnSpPr>
          <p:cNvPr id="47" name="直線矢印コネクタ 46">
            <a:extLst>
              <a:ext uri="{FF2B5EF4-FFF2-40B4-BE49-F238E27FC236}">
                <a16:creationId xmlns:a16="http://schemas.microsoft.com/office/drawing/2014/main" id="{B582375C-EFB7-6A22-E44C-3C506F6945DB}"/>
              </a:ext>
            </a:extLst>
          </p:cNvPr>
          <p:cNvCxnSpPr>
            <a:cxnSpLocks/>
          </p:cNvCxnSpPr>
          <p:nvPr/>
        </p:nvCxnSpPr>
        <p:spPr>
          <a:xfrm>
            <a:off x="1389492" y="1917705"/>
            <a:ext cx="0" cy="4436419"/>
          </a:xfrm>
          <a:prstGeom prst="straightConnector1">
            <a:avLst/>
          </a:prstGeom>
          <a:noFill/>
          <a:ln w="9525" cap="flat" cmpd="sng" algn="ctr">
            <a:solidFill>
              <a:sysClr val="windowText" lastClr="000000"/>
            </a:solidFill>
            <a:prstDash val="solid"/>
            <a:headEnd type="triangle" w="med" len="med"/>
            <a:tailEnd type="triangle" w="med" len="med"/>
          </a:ln>
          <a:effectLst/>
        </p:spPr>
      </p:cxnSp>
      <p:sp>
        <p:nvSpPr>
          <p:cNvPr id="48" name="テキスト ボックス 47">
            <a:extLst>
              <a:ext uri="{FF2B5EF4-FFF2-40B4-BE49-F238E27FC236}">
                <a16:creationId xmlns:a16="http://schemas.microsoft.com/office/drawing/2014/main" id="{74307995-BB5B-9C3D-D22C-A8E5D15AFDBE}"/>
              </a:ext>
            </a:extLst>
          </p:cNvPr>
          <p:cNvSpPr txBox="1"/>
          <p:nvPr/>
        </p:nvSpPr>
        <p:spPr>
          <a:xfrm rot="16200000">
            <a:off x="451621" y="4297787"/>
            <a:ext cx="1471811" cy="319639"/>
          </a:xfrm>
          <a:prstGeom prst="rect">
            <a:avLst/>
          </a:prstGeom>
          <a:noFill/>
        </p:spPr>
        <p:txBody>
          <a:bodyPr wrap="square" rtlCol="0">
            <a:spAutoFit/>
          </a:bodyPr>
          <a:lstStyle/>
          <a:p>
            <a:pPr marL="0" marR="0" lvl="0" indent="0" algn="ctr" defTabSz="779173" rtl="0" eaLnBrk="1" fontAlgn="base" latinLnBrk="0" hangingPunct="1">
              <a:lnSpc>
                <a:spcPct val="100000"/>
              </a:lnSpc>
              <a:spcBef>
                <a:spcPct val="0"/>
              </a:spcBef>
              <a:spcAft>
                <a:spcPct val="0"/>
              </a:spcAft>
              <a:buClrTx/>
              <a:buSzTx/>
              <a:buFontTx/>
              <a:buNone/>
              <a:tabLst/>
              <a:defRPr/>
            </a:pPr>
            <a:r>
              <a:rPr kumimoji="1" lang="ja-JP" altLang="en-US" sz="1292"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ダム高　</a:t>
            </a:r>
            <a:r>
              <a:rPr kumimoji="1" lang="en-US" altLang="ja-JP"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107.5m</a:t>
            </a:r>
            <a:endPar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cxnSp>
        <p:nvCxnSpPr>
          <p:cNvPr id="49" name="直線コネクタ 48">
            <a:extLst>
              <a:ext uri="{FF2B5EF4-FFF2-40B4-BE49-F238E27FC236}">
                <a16:creationId xmlns:a16="http://schemas.microsoft.com/office/drawing/2014/main" id="{981369C7-710B-2071-0D8E-CE2043AEAB8E}"/>
              </a:ext>
            </a:extLst>
          </p:cNvPr>
          <p:cNvCxnSpPr>
            <a:cxnSpLocks/>
          </p:cNvCxnSpPr>
          <p:nvPr/>
        </p:nvCxnSpPr>
        <p:spPr>
          <a:xfrm>
            <a:off x="3191915" y="6346135"/>
            <a:ext cx="1069071" cy="0"/>
          </a:xfrm>
          <a:prstGeom prst="line">
            <a:avLst/>
          </a:prstGeom>
          <a:noFill/>
          <a:ln w="19050" cap="flat" cmpd="sng" algn="ctr">
            <a:solidFill>
              <a:sysClr val="windowText" lastClr="000000"/>
            </a:solidFill>
            <a:prstDash val="solid"/>
          </a:ln>
          <a:effectLst/>
        </p:spPr>
      </p:cxnSp>
      <p:sp>
        <p:nvSpPr>
          <p:cNvPr id="50" name="テキスト ボックス 49">
            <a:extLst>
              <a:ext uri="{FF2B5EF4-FFF2-40B4-BE49-F238E27FC236}">
                <a16:creationId xmlns:a16="http://schemas.microsoft.com/office/drawing/2014/main" id="{DB0B8E53-0063-E08F-A810-4B39AC523E39}"/>
              </a:ext>
            </a:extLst>
          </p:cNvPr>
          <p:cNvSpPr txBox="1"/>
          <p:nvPr/>
        </p:nvSpPr>
        <p:spPr>
          <a:xfrm>
            <a:off x="2340761" y="1986588"/>
            <a:ext cx="1920224" cy="319639"/>
          </a:xfrm>
          <a:prstGeom prst="rect">
            <a:avLst/>
          </a:prstGeom>
          <a:noFill/>
          <a:ln>
            <a:noFill/>
          </a:ln>
        </p:spPr>
        <p:txBody>
          <a:bodyPr wrap="square" rtlCol="0">
            <a:spAutoFit/>
          </a:bodyPr>
          <a:lstStyle/>
          <a:p>
            <a:pPr marL="0" marR="0" lvl="0" indent="0" algn="l" defTabSz="779173" rtl="0" eaLnBrk="1" fontAlgn="base" latinLnBrk="0" hangingPunct="1">
              <a:lnSpc>
                <a:spcPct val="100000"/>
              </a:lnSpc>
              <a:spcBef>
                <a:spcPct val="0"/>
              </a:spcBef>
              <a:spcAft>
                <a:spcPct val="0"/>
              </a:spcAft>
              <a:buClrTx/>
              <a:buSzTx/>
              <a:buFontTx/>
              <a:buNone/>
              <a:tabLst/>
              <a:defRPr/>
            </a:pPr>
            <a:r>
              <a:rPr kumimoji="1" lang="en-US" altLang="ja-JP"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EL280.0m</a:t>
            </a:r>
            <a:endPar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cxnSp>
        <p:nvCxnSpPr>
          <p:cNvPr id="51" name="直線コネクタ 50">
            <a:extLst>
              <a:ext uri="{FF2B5EF4-FFF2-40B4-BE49-F238E27FC236}">
                <a16:creationId xmlns:a16="http://schemas.microsoft.com/office/drawing/2014/main" id="{FF3CA669-C70B-A934-5627-5BA85B38DD79}"/>
              </a:ext>
            </a:extLst>
          </p:cNvPr>
          <p:cNvCxnSpPr>
            <a:cxnSpLocks/>
          </p:cNvCxnSpPr>
          <p:nvPr/>
        </p:nvCxnSpPr>
        <p:spPr>
          <a:xfrm>
            <a:off x="2212998" y="5319754"/>
            <a:ext cx="149981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直線矢印コネクタ 51">
            <a:extLst>
              <a:ext uri="{FF2B5EF4-FFF2-40B4-BE49-F238E27FC236}">
                <a16:creationId xmlns:a16="http://schemas.microsoft.com/office/drawing/2014/main" id="{D97F74D9-DBF6-DE37-A425-228D28972F42}"/>
              </a:ext>
            </a:extLst>
          </p:cNvPr>
          <p:cNvCxnSpPr>
            <a:cxnSpLocks/>
          </p:cNvCxnSpPr>
          <p:nvPr/>
        </p:nvCxnSpPr>
        <p:spPr>
          <a:xfrm>
            <a:off x="2530230" y="2279549"/>
            <a:ext cx="0" cy="2067949"/>
          </a:xfrm>
          <a:prstGeom prst="straightConnector1">
            <a:avLst/>
          </a:prstGeom>
          <a:ln>
            <a:solidFill>
              <a:schemeClr val="tx1"/>
            </a:solidFill>
            <a:prstDash val="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3" name="直線矢印コネクタ 52">
            <a:extLst>
              <a:ext uri="{FF2B5EF4-FFF2-40B4-BE49-F238E27FC236}">
                <a16:creationId xmlns:a16="http://schemas.microsoft.com/office/drawing/2014/main" id="{9D540DA2-C312-187A-8C0F-55B763FCC931}"/>
              </a:ext>
            </a:extLst>
          </p:cNvPr>
          <p:cNvCxnSpPr>
            <a:cxnSpLocks/>
          </p:cNvCxnSpPr>
          <p:nvPr/>
        </p:nvCxnSpPr>
        <p:spPr>
          <a:xfrm>
            <a:off x="2530230" y="5332010"/>
            <a:ext cx="0" cy="992454"/>
          </a:xfrm>
          <a:prstGeom prst="straightConnector1">
            <a:avLst/>
          </a:prstGeom>
          <a:ln>
            <a:solidFill>
              <a:schemeClr val="tx1"/>
            </a:solidFill>
            <a:prstDash val="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4" name="直線矢印コネクタ 53">
            <a:extLst>
              <a:ext uri="{FF2B5EF4-FFF2-40B4-BE49-F238E27FC236}">
                <a16:creationId xmlns:a16="http://schemas.microsoft.com/office/drawing/2014/main" id="{8EAF6701-9A72-B60D-5705-F5A9535F5500}"/>
              </a:ext>
            </a:extLst>
          </p:cNvPr>
          <p:cNvCxnSpPr>
            <a:cxnSpLocks/>
          </p:cNvCxnSpPr>
          <p:nvPr/>
        </p:nvCxnSpPr>
        <p:spPr>
          <a:xfrm>
            <a:off x="3964821" y="2323238"/>
            <a:ext cx="0" cy="4030884"/>
          </a:xfrm>
          <a:prstGeom prst="straightConnector1">
            <a:avLst/>
          </a:prstGeom>
          <a:ln>
            <a:solidFill>
              <a:schemeClr val="tx1"/>
            </a:solidFill>
            <a:prstDash val="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7" name="テキスト ボックス 56">
            <a:extLst>
              <a:ext uri="{FF2B5EF4-FFF2-40B4-BE49-F238E27FC236}">
                <a16:creationId xmlns:a16="http://schemas.microsoft.com/office/drawing/2014/main" id="{4F9A9820-909C-E8C2-BA50-51F0F27746DE}"/>
              </a:ext>
            </a:extLst>
          </p:cNvPr>
          <p:cNvSpPr txBox="1"/>
          <p:nvPr/>
        </p:nvSpPr>
        <p:spPr>
          <a:xfrm>
            <a:off x="2201919" y="2698069"/>
            <a:ext cx="1583959" cy="518475"/>
          </a:xfrm>
          <a:prstGeom prst="rect">
            <a:avLst/>
          </a:prstGeom>
          <a:solidFill>
            <a:schemeClr val="bg1"/>
          </a:solidFill>
        </p:spPr>
        <p:txBody>
          <a:bodyPr wrap="square" rtlCol="0">
            <a:spAutoFit/>
          </a:bodyPr>
          <a:lstStyle/>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292"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rPr>
              <a:t>洪水調節容量</a:t>
            </a:r>
            <a:endParaRPr kumimoji="1" lang="en-US" altLang="ja-JP" sz="1292"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endParaRPr>
          </a:p>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477"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rPr>
              <a:t> 約</a:t>
            </a:r>
            <a:r>
              <a:rPr kumimoji="1" lang="en-US" altLang="ja-JP" sz="1477"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rPr>
              <a:t>84,000</a:t>
            </a:r>
            <a:r>
              <a:rPr kumimoji="1" lang="ja-JP" altLang="en-US" sz="1477"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rPr>
              <a:t>千</a:t>
            </a:r>
            <a:r>
              <a:rPr kumimoji="1" lang="en-US" altLang="ja-JP" sz="1477"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rPr>
              <a:t>m³</a:t>
            </a:r>
            <a:endParaRPr kumimoji="1" lang="ja-JP" altLang="en-US" sz="1477" b="1" i="0" u="sng" strike="noStrike" kern="1200" cap="none" spc="0" normalizeH="0" baseline="0" noProof="0" dirty="0">
              <a:ln>
                <a:noFill/>
              </a:ln>
              <a:solidFill>
                <a:srgbClr val="000000"/>
              </a:solidFill>
              <a:effectLst/>
              <a:highlight>
                <a:srgbClr val="FFFF00"/>
              </a:highlight>
              <a:uLnTx/>
              <a:uFillTx/>
              <a:latin typeface="HGSｺﾞｼｯｸM" panose="020B0600000000000000" pitchFamily="50" charset="-128"/>
              <a:ea typeface="HGSｺﾞｼｯｸM" panose="020B0600000000000000" pitchFamily="50" charset="-128"/>
              <a:cs typeface="+mn-cs"/>
            </a:endParaRPr>
          </a:p>
        </p:txBody>
      </p:sp>
      <p:sp>
        <p:nvSpPr>
          <p:cNvPr id="60" name="テキスト ボックス 59">
            <a:extLst>
              <a:ext uri="{FF2B5EF4-FFF2-40B4-BE49-F238E27FC236}">
                <a16:creationId xmlns:a16="http://schemas.microsoft.com/office/drawing/2014/main" id="{6E818470-D621-EA87-B24E-7EDCF8B50D02}"/>
              </a:ext>
            </a:extLst>
          </p:cNvPr>
          <p:cNvSpPr txBox="1"/>
          <p:nvPr/>
        </p:nvSpPr>
        <p:spPr>
          <a:xfrm>
            <a:off x="3085908" y="3607716"/>
            <a:ext cx="1661538" cy="518475"/>
          </a:xfrm>
          <a:prstGeom prst="rect">
            <a:avLst/>
          </a:prstGeom>
          <a:solidFill>
            <a:schemeClr val="bg1"/>
          </a:solidFill>
        </p:spPr>
        <p:txBody>
          <a:bodyPr wrap="square" rtlCol="0">
            <a:spAutoFit/>
          </a:bodyPr>
          <a:lstStyle/>
          <a:p>
            <a:pPr marL="0" marR="0" lvl="0" indent="0" algn="l" defTabSz="779173" rtl="0" eaLnBrk="1" fontAlgn="base" latinLnBrk="0" hangingPunct="1">
              <a:lnSpc>
                <a:spcPct val="100000"/>
              </a:lnSpc>
              <a:spcBef>
                <a:spcPct val="0"/>
              </a:spcBef>
              <a:spcAft>
                <a:spcPct val="0"/>
              </a:spcAft>
              <a:buClrTx/>
              <a:buSzTx/>
              <a:buFontTx/>
              <a:buNone/>
              <a:tabLst/>
              <a:defRPr/>
            </a:pPr>
            <a:r>
              <a:rPr kumimoji="1" lang="ja-JP" altLang="en-US" sz="1292"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総貯水容量</a:t>
            </a:r>
            <a:endParaRPr kumimoji="1" lang="en-US" altLang="ja-JP" sz="1292"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a:p>
            <a:pPr marL="0" marR="0" lvl="0" indent="0" algn="l" defTabSz="779173" rtl="0" eaLnBrk="1" fontAlgn="base" latinLnBrk="0" hangingPunct="1">
              <a:lnSpc>
                <a:spcPct val="100000"/>
              </a:lnSpc>
              <a:spcBef>
                <a:spcPct val="0"/>
              </a:spcBef>
              <a:spcAft>
                <a:spcPct val="0"/>
              </a:spcAft>
              <a:buClrTx/>
              <a:buSzTx/>
              <a:buFontTx/>
              <a:buNone/>
              <a:tabLst/>
              <a:defRPr/>
            </a:pPr>
            <a:r>
              <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　約</a:t>
            </a:r>
            <a:r>
              <a:rPr kumimoji="1" lang="en-US" altLang="ja-JP"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133,000</a:t>
            </a:r>
            <a:r>
              <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千</a:t>
            </a:r>
            <a:r>
              <a:rPr kumimoji="1" lang="en-US" altLang="ja-JP"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m³</a:t>
            </a:r>
            <a:endParaRPr kumimoji="1" lang="ja-JP" altLang="en-US" sz="1477"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sp>
        <p:nvSpPr>
          <p:cNvPr id="63" name="テキスト ボックス 62">
            <a:extLst>
              <a:ext uri="{FF2B5EF4-FFF2-40B4-BE49-F238E27FC236}">
                <a16:creationId xmlns:a16="http://schemas.microsoft.com/office/drawing/2014/main" id="{3C8A9485-DEA7-A643-3FE8-B8FB12ACEEBC}"/>
              </a:ext>
            </a:extLst>
          </p:cNvPr>
          <p:cNvSpPr txBox="1"/>
          <p:nvPr/>
        </p:nvSpPr>
        <p:spPr>
          <a:xfrm>
            <a:off x="2973042" y="1631810"/>
            <a:ext cx="2075450" cy="348109"/>
          </a:xfrm>
          <a:prstGeom prst="rect">
            <a:avLst/>
          </a:prstGeom>
          <a:noFill/>
        </p:spPr>
        <p:txBody>
          <a:bodyPr wrap="square" rtlCol="0">
            <a:spAutoFit/>
          </a:bodyPr>
          <a:lstStyle/>
          <a:p>
            <a:pPr marL="0" marR="0" lvl="0" indent="0" algn="ctr" defTabSz="779173" rtl="0" eaLnBrk="1" fontAlgn="base" latinLnBrk="0" hangingPunct="1">
              <a:lnSpc>
                <a:spcPct val="100000"/>
              </a:lnSpc>
              <a:spcBef>
                <a:spcPct val="0"/>
              </a:spcBef>
              <a:spcAft>
                <a:spcPct val="0"/>
              </a:spcAft>
              <a:buClrTx/>
              <a:buSzTx/>
              <a:buFontTx/>
              <a:buNone/>
              <a:tabLst/>
              <a:defRPr/>
            </a:pPr>
            <a:r>
              <a:rPr kumimoji="1" lang="ja-JP" altLang="en-US" sz="1662" b="1" i="0" u="none" strike="noStrike" kern="1200" cap="none" spc="0" normalizeH="0" baseline="0" noProof="0" dirty="0">
                <a:ln>
                  <a:noFill/>
                </a:ln>
                <a:solidFill>
                  <a:prstClr val="black"/>
                </a:solidFill>
                <a:effectLst/>
                <a:uLnTx/>
                <a:uFillTx/>
                <a:latin typeface="HGSｺﾞｼｯｸM" panose="020B0600000000000000" pitchFamily="50" charset="-128"/>
                <a:ea typeface="HGSｺﾞｼｯｸM" panose="020B0600000000000000" pitchFamily="50" charset="-128"/>
                <a:cs typeface="+mn-cs"/>
              </a:rPr>
              <a:t>＜貯留型ダム＞</a:t>
            </a:r>
          </a:p>
        </p:txBody>
      </p:sp>
      <p:sp>
        <p:nvSpPr>
          <p:cNvPr id="64" name="四角形: 角を丸くする 63">
            <a:extLst>
              <a:ext uri="{FF2B5EF4-FFF2-40B4-BE49-F238E27FC236}">
                <a16:creationId xmlns:a16="http://schemas.microsoft.com/office/drawing/2014/main" id="{0B8C6051-6317-7224-1C80-FBA472A8769A}"/>
              </a:ext>
            </a:extLst>
          </p:cNvPr>
          <p:cNvSpPr/>
          <p:nvPr/>
        </p:nvSpPr>
        <p:spPr bwMode="auto">
          <a:xfrm>
            <a:off x="604219" y="1612083"/>
            <a:ext cx="4220308" cy="5194953"/>
          </a:xfrm>
          <a:prstGeom prst="roundRect">
            <a:avLst>
              <a:gd name="adj" fmla="val 3882"/>
            </a:avLst>
          </a:prstGeom>
          <a:noFill/>
          <a:ln w="28575" algn="ctr">
            <a:solidFill>
              <a:schemeClr val="tx1">
                <a:lumMod val="75000"/>
                <a:lumOff val="25000"/>
              </a:schemeClr>
            </a:solidFill>
            <a:miter lim="800000"/>
            <a:headEnd/>
            <a:tailEnd/>
          </a:ln>
          <a:effectLst/>
          <a:extLst>
            <a:ext uri="{909E8E84-426E-40DD-AFC4-6F175D3DCCD1}">
              <a14:hiddenFill xmlns:a14="http://schemas.microsoft.com/office/drawing/2010/main">
                <a:solidFill>
                  <a:srgbClr val="00CCFF">
                    <a:alpha val="50000"/>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9846" tIns="43200" rIns="49846" bIns="43200" rtlCol="0" anchor="ctr">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215" b="0" i="0" u="none" strike="noStrike" kern="1200" cap="none" spc="0" normalizeH="0" baseline="0" noProof="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sp>
        <p:nvSpPr>
          <p:cNvPr id="65" name="テキスト ボックス 64">
            <a:extLst>
              <a:ext uri="{FF2B5EF4-FFF2-40B4-BE49-F238E27FC236}">
                <a16:creationId xmlns:a16="http://schemas.microsoft.com/office/drawing/2014/main" id="{A049048A-0277-F11F-4260-39FA29F1CA51}"/>
              </a:ext>
            </a:extLst>
          </p:cNvPr>
          <p:cNvSpPr txBox="1"/>
          <p:nvPr/>
        </p:nvSpPr>
        <p:spPr>
          <a:xfrm>
            <a:off x="2538629" y="5568019"/>
            <a:ext cx="1245762" cy="433324"/>
          </a:xfrm>
          <a:prstGeom prst="rect">
            <a:avLst/>
          </a:prstGeom>
          <a:noFill/>
        </p:spPr>
        <p:txBody>
          <a:bodyPr wrap="square" rtlCol="0">
            <a:spAutoFit/>
          </a:bodyPr>
          <a:lstStyle/>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計画堆砂量</a:t>
            </a:r>
            <a:endParaRPr kumimoji="1" lang="en-US" altLang="ja-JP" sz="1108" b="1" i="0" u="sng" strike="sngStrike" kern="1200" cap="none" spc="0" normalizeH="0" baseline="0" noProof="0" dirty="0">
              <a:ln>
                <a:noFill/>
              </a:ln>
              <a:solidFill>
                <a:srgbClr val="FF0000"/>
              </a:solidFill>
              <a:effectLst/>
              <a:uLnTx/>
              <a:uFillTx/>
              <a:latin typeface="HGSｺﾞｼｯｸM" panose="020B0600000000000000" pitchFamily="50" charset="-128"/>
              <a:ea typeface="HGSｺﾞｼｯｸM" panose="020B0600000000000000" pitchFamily="50" charset="-128"/>
              <a:cs typeface="+mn-cs"/>
            </a:endParaRPr>
          </a:p>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約</a:t>
            </a:r>
            <a:r>
              <a:rPr kumimoji="1" lang="en-US" altLang="ja-JP"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27,000</a:t>
            </a:r>
            <a:r>
              <a:rPr kumimoji="1" lang="ja-JP" altLang="en-US"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千</a:t>
            </a:r>
            <a:r>
              <a:rPr kumimoji="1" lang="en-US" altLang="ja-JP"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m³</a:t>
            </a:r>
            <a:endParaRPr kumimoji="1" lang="ja-JP" altLang="en-US"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cxnSp>
        <p:nvCxnSpPr>
          <p:cNvPr id="66" name="直線コネクタ 65">
            <a:extLst>
              <a:ext uri="{FF2B5EF4-FFF2-40B4-BE49-F238E27FC236}">
                <a16:creationId xmlns:a16="http://schemas.microsoft.com/office/drawing/2014/main" id="{BAA89DB5-F75E-DCB2-377C-6E67F9605D6C}"/>
              </a:ext>
            </a:extLst>
          </p:cNvPr>
          <p:cNvCxnSpPr>
            <a:cxnSpLocks/>
          </p:cNvCxnSpPr>
          <p:nvPr/>
        </p:nvCxnSpPr>
        <p:spPr>
          <a:xfrm>
            <a:off x="2199601" y="4457606"/>
            <a:ext cx="149981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直線矢印コネクタ 66">
            <a:extLst>
              <a:ext uri="{FF2B5EF4-FFF2-40B4-BE49-F238E27FC236}">
                <a16:creationId xmlns:a16="http://schemas.microsoft.com/office/drawing/2014/main" id="{D29FA8A6-6D65-A451-2E39-8DC1D63C85C2}"/>
              </a:ext>
            </a:extLst>
          </p:cNvPr>
          <p:cNvCxnSpPr>
            <a:cxnSpLocks/>
          </p:cNvCxnSpPr>
          <p:nvPr/>
        </p:nvCxnSpPr>
        <p:spPr>
          <a:xfrm>
            <a:off x="2529112" y="4457606"/>
            <a:ext cx="0" cy="862148"/>
          </a:xfrm>
          <a:prstGeom prst="straightConnector1">
            <a:avLst/>
          </a:prstGeom>
          <a:ln>
            <a:solidFill>
              <a:schemeClr val="tx1"/>
            </a:solidFill>
            <a:prstDash val="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8" name="テキスト ボックス 67">
            <a:extLst>
              <a:ext uri="{FF2B5EF4-FFF2-40B4-BE49-F238E27FC236}">
                <a16:creationId xmlns:a16="http://schemas.microsoft.com/office/drawing/2014/main" id="{EC10FFA5-094A-B0A0-B5A0-D8D1B30AEC89}"/>
              </a:ext>
            </a:extLst>
          </p:cNvPr>
          <p:cNvSpPr txBox="1"/>
          <p:nvPr/>
        </p:nvSpPr>
        <p:spPr>
          <a:xfrm>
            <a:off x="2542859" y="4703415"/>
            <a:ext cx="1245762" cy="433324"/>
          </a:xfrm>
          <a:prstGeom prst="rect">
            <a:avLst/>
          </a:prstGeom>
          <a:noFill/>
        </p:spPr>
        <p:txBody>
          <a:bodyPr wrap="square" rtlCol="0">
            <a:spAutoFit/>
          </a:bodyPr>
          <a:lstStyle/>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利水容量</a:t>
            </a:r>
            <a:endParaRPr kumimoji="1" lang="en-US" altLang="ja-JP"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約</a:t>
            </a:r>
            <a:r>
              <a:rPr kumimoji="1" lang="en-US" altLang="ja-JP"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22,000</a:t>
            </a:r>
            <a:r>
              <a:rPr kumimoji="1" lang="ja-JP" altLang="en-US"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千</a:t>
            </a:r>
            <a:r>
              <a:rPr kumimoji="1" lang="en-US" altLang="ja-JP"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rPr>
              <a:t>m³</a:t>
            </a:r>
            <a:endParaRPr kumimoji="1" lang="ja-JP" altLang="en-US" sz="1108" b="1" i="0" u="sng" strike="noStrike" kern="1200" cap="none" spc="0" normalizeH="0" baseline="0" noProof="0" dirty="0">
              <a:ln>
                <a:noFill/>
              </a:ln>
              <a:solidFill>
                <a:srgbClr val="000000"/>
              </a:solidFill>
              <a:effectLst/>
              <a:uLnTx/>
              <a:uFillTx/>
              <a:latin typeface="HGSｺﾞｼｯｸM" panose="020B0600000000000000" pitchFamily="50" charset="-128"/>
              <a:ea typeface="HGSｺﾞｼｯｸM" panose="020B0600000000000000" pitchFamily="50" charset="-128"/>
              <a:cs typeface="+mn-cs"/>
            </a:endParaRPr>
          </a:p>
        </p:txBody>
      </p:sp>
      <p:sp>
        <p:nvSpPr>
          <p:cNvPr id="69" name="矢印: 右 68">
            <a:extLst>
              <a:ext uri="{FF2B5EF4-FFF2-40B4-BE49-F238E27FC236}">
                <a16:creationId xmlns:a16="http://schemas.microsoft.com/office/drawing/2014/main" id="{2DA21B05-9C8E-5FBE-49C1-35F28016FD86}"/>
              </a:ext>
            </a:extLst>
          </p:cNvPr>
          <p:cNvSpPr/>
          <p:nvPr/>
        </p:nvSpPr>
        <p:spPr bwMode="auto">
          <a:xfrm>
            <a:off x="4870142" y="3454723"/>
            <a:ext cx="282014" cy="850416"/>
          </a:xfrm>
          <a:prstGeom prst="rightArrow">
            <a:avLst/>
          </a:prstGeom>
          <a:solidFill>
            <a:srgbClr val="FF0000"/>
          </a:solidFill>
          <a:ln w="28575" algn="ctr">
            <a:noFill/>
            <a:miter lim="800000"/>
            <a:headEnd/>
            <a:tailEnd/>
          </a:ln>
          <a:effectLst/>
        </p:spPr>
        <p:txBody>
          <a:bodyPr wrap="square" lIns="49846" tIns="43200" rIns="49846" bIns="43200" rtlCol="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215" b="0" i="0" u="none" strike="noStrike" kern="1200" cap="none" spc="0" normalizeH="0" baseline="0" noProof="0">
              <a:ln>
                <a:noFill/>
              </a:ln>
              <a:solidFill>
                <a:srgbClr val="000000"/>
              </a:solidFill>
              <a:effectLst/>
              <a:uLnTx/>
              <a:uFillTx/>
              <a:latin typeface="Times New Roman" pitchFamily="18" charset="0"/>
              <a:ea typeface="ＭＳ Ｐゴシック" charset="-128"/>
              <a:cs typeface="+mn-cs"/>
            </a:endParaRPr>
          </a:p>
        </p:txBody>
      </p:sp>
      <p:sp>
        <p:nvSpPr>
          <p:cNvPr id="75" name="Text Box 6">
            <a:extLst>
              <a:ext uri="{FF2B5EF4-FFF2-40B4-BE49-F238E27FC236}">
                <a16:creationId xmlns:a16="http://schemas.microsoft.com/office/drawing/2014/main" id="{05F12ACF-0EBC-8713-B103-DEA5D0033B69}"/>
              </a:ext>
            </a:extLst>
          </p:cNvPr>
          <p:cNvSpPr txBox="1">
            <a:spLocks noChangeArrowheads="1"/>
          </p:cNvSpPr>
          <p:nvPr/>
        </p:nvSpPr>
        <p:spPr bwMode="auto">
          <a:xfrm>
            <a:off x="246332" y="555228"/>
            <a:ext cx="9520842" cy="1005922"/>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1940" marR="0" lvl="0" indent="-161940" algn="l" defTabSz="818225" rtl="0" eaLnBrk="1" fontAlgn="auto" latinLnBrk="0" hangingPunct="1">
              <a:lnSpc>
                <a:spcPct val="100000"/>
              </a:lnSpc>
              <a:spcBef>
                <a:spcPct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○川辺川に新たな流水型ダムの建設を位置付けた河川整備計画が令和４年に策定。</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161940" marR="0" lvl="0" indent="-161940" algn="l" defTabSz="818225" rtl="0" eaLnBrk="1" fontAlgn="auto" latinLnBrk="0" hangingPunct="1">
              <a:lnSpc>
                <a:spcPct val="100000"/>
              </a:lnSpc>
              <a:spcBef>
                <a:spcPct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r>
              <a:rPr kumimoji="0" lang="ja-JP" altLang="en-US" sz="2000" b="0" i="0" u="none" strike="noStrike" kern="0" cap="none" spc="0" normalizeH="0" baseline="0" noProof="0" dirty="0">
                <a:ln>
                  <a:noFill/>
                </a:ln>
                <a:solidFill>
                  <a:prstClr val="black"/>
                </a:solidFill>
                <a:effectLst/>
                <a:uLnTx/>
                <a:uFillTx/>
                <a:latin typeface="Times New Roman" pitchFamily="18" charset="0"/>
                <a:ea typeface="ＭＳ Ｐゴシック" charset="-128"/>
                <a:cs typeface="+mn-cs"/>
              </a:rPr>
              <a:t>将来の地球温暖化による雨の増大に対応するため、洪水を貯める能力を旧計画の</a:t>
            </a:r>
            <a:endParaRPr kumimoji="0" lang="en-US" altLang="ja-JP" sz="2000" b="0" i="0" u="none" strike="noStrike" kern="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161940" marR="0" lvl="0" indent="-161940" algn="l" defTabSz="818225" rtl="0" eaLnBrk="1" fontAlgn="auto" latinLnBrk="0" hangingPunct="1">
              <a:lnSpc>
                <a:spcPct val="100000"/>
              </a:lnSpc>
              <a:spcBef>
                <a:spcPct val="0"/>
              </a:spcBef>
              <a:spcAft>
                <a:spcPts val="0"/>
              </a:spcAft>
              <a:buClrTx/>
              <a:buSzTx/>
              <a:buFontTx/>
              <a:buNone/>
              <a:tabLst/>
              <a:defRPr/>
            </a:pPr>
            <a:r>
              <a:rPr kumimoji="0" lang="ja-JP" altLang="en-US" sz="2000" b="0" i="0" u="none" strike="noStrike" kern="0" cap="none" spc="0" normalizeH="0" baseline="0" noProof="0" dirty="0">
                <a:ln>
                  <a:noFill/>
                </a:ln>
                <a:solidFill>
                  <a:prstClr val="black"/>
                </a:solidFill>
                <a:effectLst/>
                <a:uLnTx/>
                <a:uFillTx/>
                <a:latin typeface="Times New Roman" pitchFamily="18" charset="0"/>
                <a:ea typeface="ＭＳ Ｐゴシック" charset="-128"/>
                <a:cs typeface="+mn-cs"/>
              </a:rPr>
              <a:t>　約</a:t>
            </a:r>
            <a:r>
              <a:rPr kumimoji="0" lang="en-US" altLang="ja-JP" sz="2000" b="0" i="0" u="none" strike="noStrike" kern="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1.4</a:t>
            </a:r>
            <a:r>
              <a:rPr kumimoji="0" lang="ja-JP" altLang="en-US" sz="2000" b="0" i="0" u="none" strike="noStrike" kern="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倍</a:t>
            </a:r>
            <a:r>
              <a:rPr kumimoji="0" lang="ja-JP" altLang="en-US" sz="2000" b="0" i="0" u="none" strike="noStrike" kern="0" cap="none" spc="0" normalizeH="0" baseline="0" noProof="0" dirty="0">
                <a:ln>
                  <a:noFill/>
                </a:ln>
                <a:solidFill>
                  <a:prstClr val="black"/>
                </a:solidFill>
                <a:effectLst/>
                <a:uLnTx/>
                <a:uFillTx/>
                <a:latin typeface="Times New Roman" pitchFamily="18" charset="0"/>
                <a:ea typeface="ＭＳ Ｐゴシック" charset="-128"/>
                <a:cs typeface="+mn-cs"/>
              </a:rPr>
              <a:t>としている。</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p:txBody>
      </p:sp>
    </p:spTree>
    <p:extLst>
      <p:ext uri="{BB962C8B-B14F-4D97-AF65-F5344CB8AC3E}">
        <p14:creationId xmlns:p14="http://schemas.microsoft.com/office/powerpoint/2010/main" val="2822323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3A9891C4-8402-49BE-93BA-A230C3C8003B}"/>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川辺川の流水型ダムの効果について</a:t>
            </a:r>
          </a:p>
        </p:txBody>
      </p:sp>
      <p:sp>
        <p:nvSpPr>
          <p:cNvPr id="4" name="Text Box 143">
            <a:extLst>
              <a:ext uri="{FF2B5EF4-FFF2-40B4-BE49-F238E27FC236}">
                <a16:creationId xmlns:a16="http://schemas.microsoft.com/office/drawing/2014/main" id="{A3EB9EDB-9A11-1F64-563F-34FCD1086058}"/>
              </a:ext>
            </a:extLst>
          </p:cNvPr>
          <p:cNvSpPr txBox="1">
            <a:spLocks noChangeArrowheads="1"/>
          </p:cNvSpPr>
          <p:nvPr/>
        </p:nvSpPr>
        <p:spPr bwMode="auto">
          <a:xfrm>
            <a:off x="9463869" y="-13665"/>
            <a:ext cx="419100" cy="461665"/>
          </a:xfrm>
          <a:prstGeom prst="rect">
            <a:avLst/>
          </a:prstGeom>
          <a:noFill/>
          <a:ln>
            <a:noFill/>
          </a:ln>
          <a:effectLst/>
        </p:spPr>
        <p:txBody>
          <a:bodyPr>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marL="0" marR="0" lvl="0" indent="0" algn="ctr" defTabSz="682625" rtl="0" eaLnBrk="1" fontAlgn="base" latinLnBrk="0" hangingPunct="1">
              <a:lnSpc>
                <a:spcPct val="100000"/>
              </a:lnSpc>
              <a:spcBef>
                <a:spcPct val="50000"/>
              </a:spcBef>
              <a:spcAft>
                <a:spcPct val="0"/>
              </a:spcAft>
              <a:buClrTx/>
              <a:buSzTx/>
              <a:buFontTx/>
              <a:buNone/>
              <a:tabLst/>
              <a:defRPr/>
            </a:pPr>
            <a:fld id="{1FC42A94-A14C-4A81-AF03-9FA4FEF28E3C}"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682625" rtl="0" eaLnBrk="1" fontAlgn="base" latinLnBrk="0" hangingPunct="1">
                <a:lnSpc>
                  <a:spcPct val="100000"/>
                </a:lnSpc>
                <a:spcBef>
                  <a:spcPct val="50000"/>
                </a:spcBef>
                <a:spcAft>
                  <a:spcPct val="0"/>
                </a:spcAft>
                <a:buClrTx/>
                <a:buSzTx/>
                <a:buFontTx/>
                <a:buNone/>
                <a:tabLst/>
                <a:defRPr/>
              </a:pPr>
              <a:t>5</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テキスト ボックス 8">
            <a:extLst>
              <a:ext uri="{FF2B5EF4-FFF2-40B4-BE49-F238E27FC236}">
                <a16:creationId xmlns:a16="http://schemas.microsoft.com/office/drawing/2014/main" id="{C3D88F45-8DE3-603E-E9A0-5B5511397AD0}"/>
              </a:ext>
            </a:extLst>
          </p:cNvPr>
          <p:cNvSpPr txBox="1"/>
          <p:nvPr/>
        </p:nvSpPr>
        <p:spPr>
          <a:xfrm>
            <a:off x="-2031776" y="29797"/>
            <a:ext cx="1938177" cy="369332"/>
          </a:xfrm>
          <a:prstGeom prst="rect">
            <a:avLst/>
          </a:prstGeom>
          <a:solidFill>
            <a:srgbClr val="FFFF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事業概要</a:t>
            </a:r>
            <a:endParaRPr kumimoji="1" lang="en-US" altLang="ja-JP" sz="1800"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endParaRPr>
          </a:p>
        </p:txBody>
      </p:sp>
      <p:sp>
        <p:nvSpPr>
          <p:cNvPr id="3" name="テキスト ボックス 2">
            <a:extLst>
              <a:ext uri="{FF2B5EF4-FFF2-40B4-BE49-F238E27FC236}">
                <a16:creationId xmlns:a16="http://schemas.microsoft.com/office/drawing/2014/main" id="{9A0E65FF-6175-A31A-E24A-F9C51EC4A5E5}"/>
              </a:ext>
            </a:extLst>
          </p:cNvPr>
          <p:cNvSpPr txBox="1"/>
          <p:nvPr/>
        </p:nvSpPr>
        <p:spPr>
          <a:xfrm>
            <a:off x="80839" y="534963"/>
            <a:ext cx="9696697" cy="923330"/>
          </a:xfrm>
          <a:prstGeom prst="rect">
            <a:avLst/>
          </a:prstGeom>
          <a:noFill/>
          <a:ln>
            <a:solidFill>
              <a:schemeClr val="tx1"/>
            </a:solidFill>
          </a:ln>
        </p:spPr>
        <p:txBody>
          <a:bodyPr wrap="square" rtlCol="0">
            <a:spAutoFit/>
          </a:bodyPr>
          <a:lstStyle/>
          <a:p>
            <a:r>
              <a:rPr kumimoji="1" lang="ja-JP" altLang="en-US" dirty="0"/>
              <a:t>○川辺川の流水型ダム完成後（令和</a:t>
            </a:r>
            <a:r>
              <a:rPr kumimoji="1" lang="en-US" altLang="ja-JP" dirty="0"/>
              <a:t>17</a:t>
            </a:r>
            <a:r>
              <a:rPr kumimoji="1" lang="ja-JP" altLang="en-US" dirty="0"/>
              <a:t>年度予定）に、仮に令和２年７月豪雨が発生した場合、ダム</a:t>
            </a:r>
            <a:endParaRPr kumimoji="1" lang="en-US" altLang="ja-JP" dirty="0"/>
          </a:p>
          <a:p>
            <a:r>
              <a:rPr kumimoji="1" lang="ja-JP" altLang="en-US" dirty="0"/>
              <a:t> 　の洪水調節効果や河川整備により、川辺川及び球磨川中下流域に渡り被害軽減効果があり、相</a:t>
            </a:r>
            <a:endParaRPr kumimoji="1" lang="en-US" altLang="ja-JP" dirty="0"/>
          </a:p>
          <a:p>
            <a:r>
              <a:rPr lang="en-US" altLang="ja-JP" dirty="0"/>
              <a:t>    </a:t>
            </a:r>
            <a:r>
              <a:rPr kumimoji="1" lang="ja-JP" altLang="en-US" dirty="0"/>
              <a:t>良村内（川辺川）及び人吉市内（球磨川）では越水による浸水被害が解消。</a:t>
            </a:r>
          </a:p>
        </p:txBody>
      </p:sp>
      <p:sp>
        <p:nvSpPr>
          <p:cNvPr id="5" name="テキスト ボックス 4">
            <a:extLst>
              <a:ext uri="{FF2B5EF4-FFF2-40B4-BE49-F238E27FC236}">
                <a16:creationId xmlns:a16="http://schemas.microsoft.com/office/drawing/2014/main" id="{559A1A52-5245-BFE2-2045-B81C5921AB5A}"/>
              </a:ext>
            </a:extLst>
          </p:cNvPr>
          <p:cNvSpPr txBox="1"/>
          <p:nvPr/>
        </p:nvSpPr>
        <p:spPr>
          <a:xfrm>
            <a:off x="85825" y="1466658"/>
            <a:ext cx="3243196" cy="338554"/>
          </a:xfrm>
          <a:prstGeom prst="rect">
            <a:avLst/>
          </a:prstGeom>
          <a:noFill/>
        </p:spPr>
        <p:txBody>
          <a:bodyPr wrap="none" rtlCol="0">
            <a:spAutoFit/>
          </a:bodyPr>
          <a:lstStyle/>
          <a:p>
            <a:r>
              <a:rPr kumimoji="1" lang="ja-JP" altLang="en-US" sz="1600" dirty="0"/>
              <a:t>■相良村内（川辺川）での治水効果</a:t>
            </a:r>
          </a:p>
        </p:txBody>
      </p:sp>
      <p:sp>
        <p:nvSpPr>
          <p:cNvPr id="20" name="テキスト ボックス 19">
            <a:extLst>
              <a:ext uri="{FF2B5EF4-FFF2-40B4-BE49-F238E27FC236}">
                <a16:creationId xmlns:a16="http://schemas.microsoft.com/office/drawing/2014/main" id="{FD4755ED-A8A5-D299-0402-BA852C930BA6}"/>
              </a:ext>
            </a:extLst>
          </p:cNvPr>
          <p:cNvSpPr txBox="1"/>
          <p:nvPr/>
        </p:nvSpPr>
        <p:spPr>
          <a:xfrm>
            <a:off x="85825" y="3327774"/>
            <a:ext cx="3243196" cy="338554"/>
          </a:xfrm>
          <a:prstGeom prst="rect">
            <a:avLst/>
          </a:prstGeom>
          <a:noFill/>
        </p:spPr>
        <p:txBody>
          <a:bodyPr wrap="none" rtlCol="0">
            <a:spAutoFit/>
          </a:bodyPr>
          <a:lstStyle/>
          <a:p>
            <a:r>
              <a:rPr kumimoji="1" lang="ja-JP" altLang="en-US" sz="1600" dirty="0"/>
              <a:t>■人吉市内（球磨川）での治水効果</a:t>
            </a:r>
          </a:p>
        </p:txBody>
      </p:sp>
      <p:pic>
        <p:nvPicPr>
          <p:cNvPr id="47" name="図 46">
            <a:extLst>
              <a:ext uri="{FF2B5EF4-FFF2-40B4-BE49-F238E27FC236}">
                <a16:creationId xmlns:a16="http://schemas.microsoft.com/office/drawing/2014/main" id="{4AB1ED32-4ED8-1823-9855-0463BB265681}"/>
              </a:ext>
            </a:extLst>
          </p:cNvPr>
          <p:cNvPicPr>
            <a:picLocks noChangeAspect="1"/>
          </p:cNvPicPr>
          <p:nvPr/>
        </p:nvPicPr>
        <p:blipFill>
          <a:blip r:embed="rId2"/>
          <a:srcRect b="51485"/>
          <a:stretch/>
        </p:blipFill>
        <p:spPr>
          <a:xfrm>
            <a:off x="45443" y="3638154"/>
            <a:ext cx="3637767" cy="1872208"/>
          </a:xfrm>
          <a:prstGeom prst="rect">
            <a:avLst/>
          </a:prstGeom>
        </p:spPr>
      </p:pic>
      <p:pic>
        <p:nvPicPr>
          <p:cNvPr id="48" name="図 47">
            <a:extLst>
              <a:ext uri="{FF2B5EF4-FFF2-40B4-BE49-F238E27FC236}">
                <a16:creationId xmlns:a16="http://schemas.microsoft.com/office/drawing/2014/main" id="{CB025D29-101A-BB98-54A1-26060D311509}"/>
              </a:ext>
            </a:extLst>
          </p:cNvPr>
          <p:cNvPicPr>
            <a:picLocks noChangeAspect="1"/>
          </p:cNvPicPr>
          <p:nvPr/>
        </p:nvPicPr>
        <p:blipFill>
          <a:blip r:embed="rId3"/>
          <a:srcRect b="51159"/>
          <a:stretch/>
        </p:blipFill>
        <p:spPr>
          <a:xfrm>
            <a:off x="33215" y="1776592"/>
            <a:ext cx="3623642" cy="1579356"/>
          </a:xfrm>
          <a:prstGeom prst="rect">
            <a:avLst/>
          </a:prstGeom>
        </p:spPr>
      </p:pic>
      <p:pic>
        <p:nvPicPr>
          <p:cNvPr id="49" name="図 48">
            <a:extLst>
              <a:ext uri="{FF2B5EF4-FFF2-40B4-BE49-F238E27FC236}">
                <a16:creationId xmlns:a16="http://schemas.microsoft.com/office/drawing/2014/main" id="{6958BBBF-FA88-8103-B4EF-2D1AD760C6D3}"/>
              </a:ext>
            </a:extLst>
          </p:cNvPr>
          <p:cNvPicPr>
            <a:picLocks noChangeAspect="1"/>
          </p:cNvPicPr>
          <p:nvPr/>
        </p:nvPicPr>
        <p:blipFill>
          <a:blip r:embed="rId4"/>
          <a:stretch>
            <a:fillRect/>
          </a:stretch>
        </p:blipFill>
        <p:spPr>
          <a:xfrm>
            <a:off x="7407068" y="1788414"/>
            <a:ext cx="2479087" cy="1524617"/>
          </a:xfrm>
          <a:prstGeom prst="rect">
            <a:avLst/>
          </a:prstGeom>
        </p:spPr>
      </p:pic>
      <p:pic>
        <p:nvPicPr>
          <p:cNvPr id="50" name="図 49">
            <a:extLst>
              <a:ext uri="{FF2B5EF4-FFF2-40B4-BE49-F238E27FC236}">
                <a16:creationId xmlns:a16="http://schemas.microsoft.com/office/drawing/2014/main" id="{EC02C476-796D-409A-42A7-6C484D6BCBB2}"/>
              </a:ext>
            </a:extLst>
          </p:cNvPr>
          <p:cNvPicPr>
            <a:picLocks noChangeAspect="1"/>
          </p:cNvPicPr>
          <p:nvPr/>
        </p:nvPicPr>
        <p:blipFill>
          <a:blip r:embed="rId5"/>
          <a:stretch>
            <a:fillRect/>
          </a:stretch>
        </p:blipFill>
        <p:spPr>
          <a:xfrm>
            <a:off x="7438233" y="3741965"/>
            <a:ext cx="2422274" cy="1607972"/>
          </a:xfrm>
          <a:prstGeom prst="rect">
            <a:avLst/>
          </a:prstGeom>
        </p:spPr>
      </p:pic>
      <p:pic>
        <p:nvPicPr>
          <p:cNvPr id="53" name="図 52">
            <a:extLst>
              <a:ext uri="{FF2B5EF4-FFF2-40B4-BE49-F238E27FC236}">
                <a16:creationId xmlns:a16="http://schemas.microsoft.com/office/drawing/2014/main" id="{80FC70F2-6AB8-2BC1-8AD2-1B48C9ABEBC8}"/>
              </a:ext>
            </a:extLst>
          </p:cNvPr>
          <p:cNvPicPr>
            <a:picLocks noChangeAspect="1"/>
          </p:cNvPicPr>
          <p:nvPr/>
        </p:nvPicPr>
        <p:blipFill>
          <a:blip r:embed="rId3"/>
          <a:srcRect t="52486"/>
          <a:stretch/>
        </p:blipFill>
        <p:spPr>
          <a:xfrm>
            <a:off x="3674072" y="1766019"/>
            <a:ext cx="3684532" cy="1562252"/>
          </a:xfrm>
          <a:prstGeom prst="rect">
            <a:avLst/>
          </a:prstGeom>
        </p:spPr>
      </p:pic>
      <p:pic>
        <p:nvPicPr>
          <p:cNvPr id="55" name="図 54">
            <a:extLst>
              <a:ext uri="{FF2B5EF4-FFF2-40B4-BE49-F238E27FC236}">
                <a16:creationId xmlns:a16="http://schemas.microsoft.com/office/drawing/2014/main" id="{85955AC0-A00B-9E37-4078-32AC281118CB}"/>
              </a:ext>
            </a:extLst>
          </p:cNvPr>
          <p:cNvPicPr>
            <a:picLocks noChangeAspect="1"/>
          </p:cNvPicPr>
          <p:nvPr/>
        </p:nvPicPr>
        <p:blipFill>
          <a:blip r:embed="rId2"/>
          <a:srcRect t="52247"/>
          <a:stretch/>
        </p:blipFill>
        <p:spPr>
          <a:xfrm>
            <a:off x="3741838" y="3638153"/>
            <a:ext cx="3637767" cy="1842803"/>
          </a:xfrm>
          <a:prstGeom prst="rect">
            <a:avLst/>
          </a:prstGeom>
        </p:spPr>
      </p:pic>
      <p:pic>
        <p:nvPicPr>
          <p:cNvPr id="57" name="図 56">
            <a:extLst>
              <a:ext uri="{FF2B5EF4-FFF2-40B4-BE49-F238E27FC236}">
                <a16:creationId xmlns:a16="http://schemas.microsoft.com/office/drawing/2014/main" id="{4632E042-F9FC-2AE9-70E0-8D6262EC23CF}"/>
              </a:ext>
            </a:extLst>
          </p:cNvPr>
          <p:cNvPicPr>
            <a:picLocks noChangeAspect="1"/>
          </p:cNvPicPr>
          <p:nvPr/>
        </p:nvPicPr>
        <p:blipFill>
          <a:blip r:embed="rId6"/>
          <a:stretch>
            <a:fillRect/>
          </a:stretch>
        </p:blipFill>
        <p:spPr>
          <a:xfrm>
            <a:off x="126772" y="5562898"/>
            <a:ext cx="1387934" cy="1229395"/>
          </a:xfrm>
          <a:prstGeom prst="rect">
            <a:avLst/>
          </a:prstGeom>
        </p:spPr>
      </p:pic>
      <p:sp>
        <p:nvSpPr>
          <p:cNvPr id="58" name="テキスト ボックス 57">
            <a:extLst>
              <a:ext uri="{FF2B5EF4-FFF2-40B4-BE49-F238E27FC236}">
                <a16:creationId xmlns:a16="http://schemas.microsoft.com/office/drawing/2014/main" id="{655FE697-0679-E203-3108-9D2B5B89D575}"/>
              </a:ext>
            </a:extLst>
          </p:cNvPr>
          <p:cNvSpPr txBox="1"/>
          <p:nvPr/>
        </p:nvSpPr>
        <p:spPr>
          <a:xfrm>
            <a:off x="1784414" y="1835291"/>
            <a:ext cx="1755609" cy="215444"/>
          </a:xfrm>
          <a:prstGeom prst="rect">
            <a:avLst/>
          </a:prstGeom>
          <a:solidFill>
            <a:schemeClr val="accent5">
              <a:lumMod val="20000"/>
              <a:lumOff val="80000"/>
            </a:schemeClr>
          </a:solidFill>
          <a:ln>
            <a:solidFill>
              <a:schemeClr val="tx1"/>
            </a:solidFill>
          </a:ln>
        </p:spPr>
        <p:txBody>
          <a:bodyPr wrap="none" rtlCol="0">
            <a:spAutoFit/>
          </a:bodyPr>
          <a:lstStyle/>
          <a:p>
            <a:r>
              <a:rPr kumimoji="1" lang="ja-JP" altLang="en-US" sz="800" dirty="0"/>
              <a:t>現時点における氾濫シミュレーション</a:t>
            </a:r>
          </a:p>
        </p:txBody>
      </p:sp>
      <p:sp>
        <p:nvSpPr>
          <p:cNvPr id="59" name="テキスト ボックス 58">
            <a:extLst>
              <a:ext uri="{FF2B5EF4-FFF2-40B4-BE49-F238E27FC236}">
                <a16:creationId xmlns:a16="http://schemas.microsoft.com/office/drawing/2014/main" id="{413B7965-C73E-28FC-4C8F-8CCCA34C2E3F}"/>
              </a:ext>
            </a:extLst>
          </p:cNvPr>
          <p:cNvSpPr txBox="1"/>
          <p:nvPr/>
        </p:nvSpPr>
        <p:spPr>
          <a:xfrm>
            <a:off x="1784414" y="3684368"/>
            <a:ext cx="1755609" cy="215444"/>
          </a:xfrm>
          <a:prstGeom prst="rect">
            <a:avLst/>
          </a:prstGeom>
          <a:solidFill>
            <a:schemeClr val="accent5">
              <a:lumMod val="20000"/>
              <a:lumOff val="80000"/>
            </a:schemeClr>
          </a:solidFill>
          <a:ln>
            <a:solidFill>
              <a:schemeClr val="tx1"/>
            </a:solidFill>
          </a:ln>
        </p:spPr>
        <p:txBody>
          <a:bodyPr wrap="none" rtlCol="0">
            <a:spAutoFit/>
          </a:bodyPr>
          <a:lstStyle/>
          <a:p>
            <a:r>
              <a:rPr kumimoji="1" lang="ja-JP" altLang="en-US" sz="800" dirty="0"/>
              <a:t>現時点における氾濫シミュレーション</a:t>
            </a:r>
          </a:p>
        </p:txBody>
      </p:sp>
      <p:sp>
        <p:nvSpPr>
          <p:cNvPr id="60" name="テキスト ボックス 59">
            <a:extLst>
              <a:ext uri="{FF2B5EF4-FFF2-40B4-BE49-F238E27FC236}">
                <a16:creationId xmlns:a16="http://schemas.microsoft.com/office/drawing/2014/main" id="{463EBC9E-1123-87B3-7E4A-ABE99FC8D223}"/>
              </a:ext>
            </a:extLst>
          </p:cNvPr>
          <p:cNvSpPr txBox="1"/>
          <p:nvPr/>
        </p:nvSpPr>
        <p:spPr>
          <a:xfrm>
            <a:off x="5602088" y="1816771"/>
            <a:ext cx="1683474" cy="338554"/>
          </a:xfrm>
          <a:prstGeom prst="rect">
            <a:avLst/>
          </a:prstGeom>
          <a:solidFill>
            <a:schemeClr val="accent5">
              <a:lumMod val="20000"/>
              <a:lumOff val="80000"/>
            </a:schemeClr>
          </a:solidFill>
          <a:ln>
            <a:solidFill>
              <a:schemeClr val="tx1"/>
            </a:solidFill>
          </a:ln>
        </p:spPr>
        <p:txBody>
          <a:bodyPr wrap="none" rtlCol="0">
            <a:spAutoFit/>
          </a:bodyPr>
          <a:lstStyle/>
          <a:p>
            <a:r>
              <a:rPr kumimoji="1" lang="ja-JP" altLang="en-US" sz="800" dirty="0"/>
              <a:t>流水型ダム完成予定時点における</a:t>
            </a:r>
            <a:endParaRPr kumimoji="1" lang="en-US" altLang="ja-JP" sz="800" dirty="0"/>
          </a:p>
          <a:p>
            <a:pPr algn="ctr"/>
            <a:r>
              <a:rPr kumimoji="1" lang="ja-JP" altLang="en-US" sz="800" dirty="0"/>
              <a:t>氾濫シミュレーション</a:t>
            </a:r>
          </a:p>
        </p:txBody>
      </p:sp>
      <p:sp>
        <p:nvSpPr>
          <p:cNvPr id="61" name="テキスト ボックス 60">
            <a:extLst>
              <a:ext uri="{FF2B5EF4-FFF2-40B4-BE49-F238E27FC236}">
                <a16:creationId xmlns:a16="http://schemas.microsoft.com/office/drawing/2014/main" id="{1A85E30C-60E6-2C9B-C6E1-AD65382AB021}"/>
              </a:ext>
            </a:extLst>
          </p:cNvPr>
          <p:cNvSpPr txBox="1"/>
          <p:nvPr/>
        </p:nvSpPr>
        <p:spPr>
          <a:xfrm>
            <a:off x="5602088" y="3704428"/>
            <a:ext cx="1683474" cy="338554"/>
          </a:xfrm>
          <a:prstGeom prst="rect">
            <a:avLst/>
          </a:prstGeom>
          <a:solidFill>
            <a:schemeClr val="accent5">
              <a:lumMod val="20000"/>
              <a:lumOff val="80000"/>
            </a:schemeClr>
          </a:solidFill>
          <a:ln>
            <a:solidFill>
              <a:schemeClr val="tx1"/>
            </a:solidFill>
          </a:ln>
        </p:spPr>
        <p:txBody>
          <a:bodyPr wrap="none" rtlCol="0">
            <a:spAutoFit/>
          </a:bodyPr>
          <a:lstStyle/>
          <a:p>
            <a:r>
              <a:rPr kumimoji="1" lang="ja-JP" altLang="en-US" sz="800" dirty="0"/>
              <a:t>流水型ダム完成予定時点における</a:t>
            </a:r>
            <a:endParaRPr kumimoji="1" lang="en-US" altLang="ja-JP" sz="800" dirty="0"/>
          </a:p>
          <a:p>
            <a:pPr algn="ctr"/>
            <a:r>
              <a:rPr kumimoji="1" lang="ja-JP" altLang="en-US" sz="800" dirty="0"/>
              <a:t>氾濫シミュレーション</a:t>
            </a:r>
          </a:p>
        </p:txBody>
      </p:sp>
      <p:sp>
        <p:nvSpPr>
          <p:cNvPr id="62" name="二等辺三角形 61">
            <a:extLst>
              <a:ext uri="{FF2B5EF4-FFF2-40B4-BE49-F238E27FC236}">
                <a16:creationId xmlns:a16="http://schemas.microsoft.com/office/drawing/2014/main" id="{6785EB88-DA79-2981-D8DE-C3B4ADA11CC4}"/>
              </a:ext>
            </a:extLst>
          </p:cNvPr>
          <p:cNvSpPr/>
          <p:nvPr/>
        </p:nvSpPr>
        <p:spPr>
          <a:xfrm rot="5400000">
            <a:off x="3242177" y="2498269"/>
            <a:ext cx="908921" cy="215444"/>
          </a:xfrm>
          <a:prstGeom prst="triangle">
            <a:avLst/>
          </a:prstGeom>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3" name="二等辺三角形 62">
            <a:extLst>
              <a:ext uri="{FF2B5EF4-FFF2-40B4-BE49-F238E27FC236}">
                <a16:creationId xmlns:a16="http://schemas.microsoft.com/office/drawing/2014/main" id="{BB2E02C3-E2CC-E613-207F-B14DBCE5A4DD}"/>
              </a:ext>
            </a:extLst>
          </p:cNvPr>
          <p:cNvSpPr/>
          <p:nvPr/>
        </p:nvSpPr>
        <p:spPr>
          <a:xfrm rot="5400000">
            <a:off x="3242177" y="4519988"/>
            <a:ext cx="908921" cy="215444"/>
          </a:xfrm>
          <a:prstGeom prst="triangle">
            <a:avLst/>
          </a:prstGeom>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4" name="テキスト ボックス 63">
            <a:extLst>
              <a:ext uri="{FF2B5EF4-FFF2-40B4-BE49-F238E27FC236}">
                <a16:creationId xmlns:a16="http://schemas.microsoft.com/office/drawing/2014/main" id="{6810FF23-5B33-CB58-28EA-91E499EAFA51}"/>
              </a:ext>
            </a:extLst>
          </p:cNvPr>
          <p:cNvSpPr txBox="1"/>
          <p:nvPr/>
        </p:nvSpPr>
        <p:spPr>
          <a:xfrm>
            <a:off x="1563652" y="5867300"/>
            <a:ext cx="8342348" cy="900246"/>
          </a:xfrm>
          <a:prstGeom prst="rect">
            <a:avLst/>
          </a:prstGeom>
          <a:noFill/>
        </p:spPr>
        <p:txBody>
          <a:bodyPr wrap="none" rtlCol="0">
            <a:spAutoFit/>
          </a:bodyPr>
          <a:lstStyle/>
          <a:p>
            <a:r>
              <a:rPr kumimoji="1" lang="en-US" altLang="ja-JP" sz="1050" dirty="0"/>
              <a:t>【</a:t>
            </a:r>
            <a:r>
              <a:rPr kumimoji="1" lang="ja-JP" altLang="en-US" sz="1050" dirty="0"/>
              <a:t>氾濫シミュレーションの算定条件</a:t>
            </a:r>
            <a:r>
              <a:rPr kumimoji="1" lang="en-US" altLang="ja-JP" sz="1050" dirty="0"/>
              <a:t>】</a:t>
            </a:r>
          </a:p>
          <a:p>
            <a:r>
              <a:rPr kumimoji="1" lang="ja-JP" altLang="en-US" sz="1050" dirty="0"/>
              <a:t>・対象外力は、令和２年７月豪雨実績相当</a:t>
            </a:r>
            <a:endParaRPr kumimoji="1" lang="en-US" altLang="ja-JP" sz="1050" dirty="0"/>
          </a:p>
          <a:p>
            <a:r>
              <a:rPr kumimoji="1" lang="ja-JP" altLang="en-US" sz="1050" dirty="0"/>
              <a:t>・越水による氾濫のみを考慮しており、堤防決壊や内水は考慮していない。</a:t>
            </a:r>
            <a:endParaRPr kumimoji="1" lang="en-US" altLang="ja-JP" sz="1050" dirty="0"/>
          </a:p>
          <a:p>
            <a:r>
              <a:rPr kumimoji="1" lang="ja-JP" altLang="en-US" sz="1050" dirty="0"/>
              <a:t>・流水型ダム完成予定時点の河道は、令和</a:t>
            </a:r>
            <a:r>
              <a:rPr kumimoji="1" lang="en-US" altLang="ja-JP" sz="1050" dirty="0"/>
              <a:t>17</a:t>
            </a:r>
            <a:r>
              <a:rPr kumimoji="1" lang="ja-JP" altLang="en-US" sz="1050" dirty="0"/>
              <a:t>年度末時点で完成予定の河川整備計画メニューを見込んでいる。</a:t>
            </a:r>
            <a:endParaRPr kumimoji="1" lang="en-US" altLang="ja-JP" sz="1050" dirty="0"/>
          </a:p>
          <a:p>
            <a:r>
              <a:rPr kumimoji="1" lang="ja-JP" altLang="en-US" sz="1050" dirty="0"/>
              <a:t>・水位低減効果の比較は、川辺川柳瀬地区は柳瀬水位流量観測所で観測したピーク水位を、球磨川人吉市街部では痕跡水位を基準としている。</a:t>
            </a:r>
          </a:p>
        </p:txBody>
      </p:sp>
      <p:sp>
        <p:nvSpPr>
          <p:cNvPr id="65" name="テキスト ボックス 64">
            <a:extLst>
              <a:ext uri="{FF2B5EF4-FFF2-40B4-BE49-F238E27FC236}">
                <a16:creationId xmlns:a16="http://schemas.microsoft.com/office/drawing/2014/main" id="{B4875B2C-759B-11AF-A652-E9323F4E0AE8}"/>
              </a:ext>
            </a:extLst>
          </p:cNvPr>
          <p:cNvSpPr txBox="1"/>
          <p:nvPr/>
        </p:nvSpPr>
        <p:spPr>
          <a:xfrm>
            <a:off x="7439016" y="3283877"/>
            <a:ext cx="2416046" cy="415498"/>
          </a:xfrm>
          <a:prstGeom prst="rect">
            <a:avLst/>
          </a:prstGeom>
          <a:noFill/>
        </p:spPr>
        <p:txBody>
          <a:bodyPr wrap="none" rtlCol="0">
            <a:spAutoFit/>
          </a:bodyPr>
          <a:lstStyle/>
          <a:p>
            <a:r>
              <a:rPr kumimoji="1" lang="ja-JP" altLang="en-US" sz="1050" dirty="0"/>
              <a:t>川辺川柳瀬地区（川辺川</a:t>
            </a:r>
            <a:r>
              <a:rPr kumimoji="1" lang="en-US" altLang="ja-JP" sz="1050" dirty="0"/>
              <a:t>2K400</a:t>
            </a:r>
            <a:r>
              <a:rPr kumimoji="1" lang="ja-JP" altLang="en-US" sz="1050" dirty="0"/>
              <a:t>付近）の</a:t>
            </a:r>
            <a:endParaRPr kumimoji="1" lang="en-US" altLang="ja-JP" sz="1050" dirty="0"/>
          </a:p>
          <a:p>
            <a:pPr algn="ctr"/>
            <a:r>
              <a:rPr kumimoji="1" lang="ja-JP" altLang="en-US" sz="1050" dirty="0"/>
              <a:t>水位低減効果</a:t>
            </a:r>
          </a:p>
        </p:txBody>
      </p:sp>
      <p:sp>
        <p:nvSpPr>
          <p:cNvPr id="66" name="テキスト ボックス 65">
            <a:extLst>
              <a:ext uri="{FF2B5EF4-FFF2-40B4-BE49-F238E27FC236}">
                <a16:creationId xmlns:a16="http://schemas.microsoft.com/office/drawing/2014/main" id="{F33EEDD0-652E-2B8F-A502-CD518AA6B427}"/>
              </a:ext>
            </a:extLst>
          </p:cNvPr>
          <p:cNvSpPr txBox="1"/>
          <p:nvPr/>
        </p:nvSpPr>
        <p:spPr>
          <a:xfrm>
            <a:off x="7365323" y="5330308"/>
            <a:ext cx="2642070" cy="415498"/>
          </a:xfrm>
          <a:prstGeom prst="rect">
            <a:avLst/>
          </a:prstGeom>
          <a:noFill/>
        </p:spPr>
        <p:txBody>
          <a:bodyPr wrap="none" rtlCol="0">
            <a:spAutoFit/>
          </a:bodyPr>
          <a:lstStyle/>
          <a:p>
            <a:r>
              <a:rPr kumimoji="1" lang="ja-JP" altLang="en-US" sz="1050" dirty="0"/>
              <a:t>球磨川人吉市街部（球磨川</a:t>
            </a:r>
            <a:r>
              <a:rPr kumimoji="1" lang="en-US" altLang="ja-JP" sz="1050" dirty="0"/>
              <a:t>61K600</a:t>
            </a:r>
            <a:r>
              <a:rPr kumimoji="1" lang="ja-JP" altLang="en-US" sz="1050" dirty="0"/>
              <a:t>付近）の</a:t>
            </a:r>
            <a:endParaRPr kumimoji="1" lang="en-US" altLang="ja-JP" sz="1050" dirty="0"/>
          </a:p>
          <a:p>
            <a:pPr algn="ctr"/>
            <a:r>
              <a:rPr kumimoji="1" lang="ja-JP" altLang="en-US" sz="1050" dirty="0"/>
              <a:t>水位低減効果</a:t>
            </a:r>
          </a:p>
        </p:txBody>
      </p:sp>
    </p:spTree>
    <p:extLst>
      <p:ext uri="{BB962C8B-B14F-4D97-AF65-F5344CB8AC3E}">
        <p14:creationId xmlns:p14="http://schemas.microsoft.com/office/powerpoint/2010/main" val="4133037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図 8">
            <a:extLst>
              <a:ext uri="{FF2B5EF4-FFF2-40B4-BE49-F238E27FC236}">
                <a16:creationId xmlns:a16="http://schemas.microsoft.com/office/drawing/2014/main" id="{34287A6A-4CC4-C13A-681C-92ECB2F2742A}"/>
              </a:ext>
            </a:extLst>
          </p:cNvPr>
          <p:cNvPicPr>
            <a:picLocks noChangeAspect="1"/>
          </p:cNvPicPr>
          <p:nvPr/>
        </p:nvPicPr>
        <p:blipFill rotWithShape="1">
          <a:blip r:embed="rId2"/>
          <a:srcRect l="54643" t="11498" r="4729" b="8921"/>
          <a:stretch/>
        </p:blipFill>
        <p:spPr>
          <a:xfrm>
            <a:off x="688045" y="2126270"/>
            <a:ext cx="8518701" cy="4693053"/>
          </a:xfrm>
          <a:prstGeom prst="rect">
            <a:avLst/>
          </a:prstGeom>
        </p:spPr>
      </p:pic>
      <p:sp>
        <p:nvSpPr>
          <p:cNvPr id="6" name="正方形/長方形 5">
            <a:extLst>
              <a:ext uri="{FF2B5EF4-FFF2-40B4-BE49-F238E27FC236}">
                <a16:creationId xmlns:a16="http://schemas.microsoft.com/office/drawing/2014/main" id="{3A9891C4-8402-49BE-93BA-A230C3C8003B}"/>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環境影響の最小化に向けた新たな流水型ダムの構造</a:t>
            </a:r>
          </a:p>
        </p:txBody>
      </p:sp>
      <p:sp>
        <p:nvSpPr>
          <p:cNvPr id="4" name="Text Box 6">
            <a:extLst>
              <a:ext uri="{FF2B5EF4-FFF2-40B4-BE49-F238E27FC236}">
                <a16:creationId xmlns:a16="http://schemas.microsoft.com/office/drawing/2014/main" id="{173C4B32-770A-E210-87CD-0D04146B3E6F}"/>
              </a:ext>
            </a:extLst>
          </p:cNvPr>
          <p:cNvSpPr txBox="1">
            <a:spLocks noChangeArrowheads="1"/>
          </p:cNvSpPr>
          <p:nvPr/>
        </p:nvSpPr>
        <p:spPr bwMode="auto">
          <a:xfrm>
            <a:off x="215574" y="607729"/>
            <a:ext cx="9582767" cy="1313699"/>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1940" marR="0" lvl="0" indent="-161940" algn="l" defTabSz="818225" rtl="0" eaLnBrk="1" fontAlgn="auto" latinLnBrk="0" hangingPunct="1">
              <a:lnSpc>
                <a:spcPct val="100000"/>
              </a:lnSpc>
              <a:spcBef>
                <a:spcPct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〇現在の自然な状況をできる限り維持した新たな構造の流水型ダム。</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l" defTabSz="818225" rtl="0" eaLnBrk="1" fontAlgn="auto" latinLnBrk="0" hangingPunct="1">
              <a:lnSpc>
                <a:spcPct val="100000"/>
              </a:lnSpc>
              <a:spcBef>
                <a:spcPct val="0"/>
              </a:spcBef>
              <a:spcAft>
                <a:spcPts val="0"/>
              </a:spcAft>
              <a:buClrTx/>
              <a:buSzTx/>
              <a:buFontTx/>
              <a:buNone/>
              <a:tabLst/>
              <a:defRPr/>
            </a:pPr>
            <a:r>
              <a:rPr kumimoji="0" lang="ja-JP" altLang="en-US"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〇魚類（アユ）や土砂が移動する経路を確保できるよう</a:t>
            </a:r>
            <a:r>
              <a:rPr kumimoji="1" lang="ja-JP" altLang="en-US"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a:t>
            </a:r>
            <a:r>
              <a:rPr kumimoji="1" lang="en-US" altLang="ja-JP"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a:t>
            </a:r>
            <a:r>
              <a:rPr kumimoji="1" lang="ja-JP" altLang="en-US"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晴</a:t>
            </a:r>
            <a:r>
              <a:rPr kumimoji="1" lang="en-US" altLang="ja-JP"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a:t>
            </a:r>
            <a:r>
              <a:rPr kumimoji="1" lang="ja-JP" altLang="en-US"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雨時</a:t>
            </a:r>
            <a:r>
              <a:rPr kumimoji="1" lang="en-US" altLang="ja-JP"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a:t>
            </a:r>
            <a:r>
              <a:rPr kumimoji="0" lang="ja-JP" altLang="en-US"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と</a:t>
            </a:r>
            <a:r>
              <a:rPr kumimoji="0" lang="en-US" altLang="ja-JP"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a:t>
            </a:r>
            <a:r>
              <a:rPr kumimoji="0" lang="ja-JP" altLang="en-US"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豪雨時</a:t>
            </a:r>
            <a:r>
              <a:rPr kumimoji="0" lang="en-US" altLang="ja-JP"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a:t>
            </a:r>
            <a:r>
              <a:rPr kumimoji="0" lang="ja-JP" altLang="en-US"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での流れを分離。</a:t>
            </a:r>
            <a:endParaRPr kumimoji="0" lang="en-US" altLang="ja-JP"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161940" marR="0" lvl="0" indent="-161940" algn="l" defTabSz="818225" rtl="0" eaLnBrk="1" fontAlgn="auto" latinLnBrk="0" hangingPunct="1">
              <a:lnSpc>
                <a:spcPct val="100000"/>
              </a:lnSpc>
              <a:spcBef>
                <a:spcPct val="0"/>
              </a:spcBef>
              <a:spcAft>
                <a:spcPts val="0"/>
              </a:spcAft>
              <a:buClrTx/>
              <a:buSzTx/>
              <a:buFontTx/>
              <a:buNone/>
              <a:tabLst/>
              <a:defRPr/>
            </a:pPr>
            <a:r>
              <a:rPr kumimoji="0" lang="ja-JP" altLang="en-US" sz="2000" b="0" i="0" u="none" strike="noStrike" kern="0" cap="none" spc="0" normalizeH="0" baseline="0" noProof="0" dirty="0">
                <a:ln>
                  <a:noFill/>
                </a:ln>
                <a:solidFill>
                  <a:prstClr val="black"/>
                </a:solidFill>
                <a:effectLst/>
                <a:uLnTx/>
                <a:uFillTx/>
                <a:latin typeface="Calibri"/>
                <a:ea typeface="ＭＳ Ｐゴシック" panose="020B0600070205080204" pitchFamily="50" charset="-128"/>
                <a:cs typeface="+mn-cs"/>
              </a:rPr>
              <a:t>〇</a:t>
            </a:r>
            <a:r>
              <a:rPr kumimoji="0" lang="en-US" altLang="ja-JP" sz="2000" b="0" i="0" u="none" strike="noStrike" kern="0" cap="none" spc="0" normalizeH="0" baseline="0" noProof="0" dirty="0">
                <a:ln>
                  <a:noFill/>
                </a:ln>
                <a:solidFill>
                  <a:srgbClr val="0000FF"/>
                </a:solidFill>
                <a:effectLst/>
                <a:uLnTx/>
                <a:uFillTx/>
                <a:latin typeface="Calibri"/>
                <a:ea typeface="ＭＳ Ｐゴシック" panose="020B0600070205080204" pitchFamily="50" charset="-128"/>
                <a:cs typeface="+mn-cs"/>
              </a:rPr>
              <a:t>〔</a:t>
            </a:r>
            <a:r>
              <a:rPr kumimoji="0" lang="ja-JP" altLang="en-US" sz="2000" b="0" i="0" u="none" strike="noStrike" kern="0" cap="none" spc="0" normalizeH="0" baseline="0" noProof="0" dirty="0">
                <a:ln>
                  <a:noFill/>
                </a:ln>
                <a:solidFill>
                  <a:srgbClr val="0000FF"/>
                </a:solidFill>
                <a:effectLst/>
                <a:uLnTx/>
                <a:uFillTx/>
                <a:latin typeface="Calibri"/>
                <a:ea typeface="ＭＳ Ｐゴシック" panose="020B0600070205080204" pitchFamily="50" charset="-128"/>
                <a:cs typeface="+mn-cs"/>
              </a:rPr>
              <a:t>晴</a:t>
            </a:r>
            <a:r>
              <a:rPr kumimoji="0" lang="en-US" altLang="ja-JP" sz="2000" b="0" i="0" u="none" strike="noStrike" kern="0" cap="none" spc="0" normalizeH="0" baseline="0" noProof="0" dirty="0">
                <a:ln>
                  <a:noFill/>
                </a:ln>
                <a:solidFill>
                  <a:srgbClr val="0000FF"/>
                </a:solidFill>
                <a:effectLst/>
                <a:uLnTx/>
                <a:uFillTx/>
                <a:latin typeface="Calibri"/>
                <a:ea typeface="ＭＳ Ｐゴシック" panose="020B0600070205080204" pitchFamily="50" charset="-128"/>
                <a:cs typeface="+mn-cs"/>
              </a:rPr>
              <a:t>/</a:t>
            </a:r>
            <a:r>
              <a:rPr kumimoji="0" lang="ja-JP" altLang="en-US" sz="2000" b="0" i="0" u="none" strike="noStrike" kern="0" cap="none" spc="0" normalizeH="0" baseline="0" noProof="0" dirty="0">
                <a:ln>
                  <a:noFill/>
                </a:ln>
                <a:solidFill>
                  <a:srgbClr val="0000FF"/>
                </a:solidFill>
                <a:effectLst/>
                <a:uLnTx/>
                <a:uFillTx/>
                <a:latin typeface="Calibri"/>
                <a:ea typeface="ＭＳ Ｐゴシック" panose="020B0600070205080204" pitchFamily="50" charset="-128"/>
                <a:cs typeface="+mn-cs"/>
              </a:rPr>
              <a:t>雨時</a:t>
            </a:r>
            <a:r>
              <a:rPr kumimoji="0" lang="en-US" altLang="ja-JP" sz="2000" b="0" i="0" u="none" strike="noStrike" kern="0" cap="none" spc="0" normalizeH="0" baseline="0" noProof="0" dirty="0">
                <a:ln>
                  <a:noFill/>
                </a:ln>
                <a:solidFill>
                  <a:srgbClr val="0000FF"/>
                </a:solidFill>
                <a:effectLst/>
                <a:uLnTx/>
                <a:uFillTx/>
                <a:latin typeface="Calibri"/>
                <a:ea typeface="ＭＳ Ｐゴシック" panose="020B0600070205080204" pitchFamily="50" charset="-128"/>
                <a:cs typeface="+mn-cs"/>
              </a:rPr>
              <a:t>〕</a:t>
            </a:r>
            <a:r>
              <a:rPr kumimoji="0" lang="ja-JP" altLang="en-US" sz="2000" b="0" i="0" u="none" strike="noStrike" kern="0" cap="none" spc="0" normalizeH="0" baseline="0" noProof="0" dirty="0">
                <a:ln>
                  <a:noFill/>
                </a:ln>
                <a:solidFill>
                  <a:srgbClr val="0000FF"/>
                </a:solidFill>
                <a:effectLst/>
                <a:uLnTx/>
                <a:uFillTx/>
                <a:latin typeface="Calibri"/>
                <a:ea typeface="ＭＳ Ｐゴシック" panose="020B0600070205080204" pitchFamily="50" charset="-128"/>
                <a:cs typeface="+mn-cs"/>
              </a:rPr>
              <a:t>；①②③から放流、</a:t>
            </a:r>
            <a:r>
              <a:rPr kumimoji="0" lang="en-US" altLang="ja-JP" sz="2000" b="0" i="0" u="none" strike="noStrike" kern="0" cap="none" spc="0" normalizeH="0" baseline="0" noProof="0" dirty="0">
                <a:ln>
                  <a:noFill/>
                </a:ln>
                <a:solidFill>
                  <a:srgbClr val="FF0000"/>
                </a:solidFill>
                <a:effectLst/>
                <a:uLnTx/>
                <a:uFillTx/>
                <a:latin typeface="Calibri"/>
                <a:ea typeface="ＭＳ Ｐゴシック" panose="020B0600070205080204" pitchFamily="50" charset="-128"/>
                <a:cs typeface="+mn-cs"/>
              </a:rPr>
              <a:t>〔</a:t>
            </a:r>
            <a:r>
              <a:rPr kumimoji="0" lang="ja-JP" altLang="en-US" sz="2000" b="0" i="0" u="none" strike="noStrike" kern="0" cap="none" spc="0" normalizeH="0" baseline="0" noProof="0" dirty="0">
                <a:ln>
                  <a:noFill/>
                </a:ln>
                <a:solidFill>
                  <a:srgbClr val="FF0000"/>
                </a:solidFill>
                <a:effectLst/>
                <a:uLnTx/>
                <a:uFillTx/>
                <a:latin typeface="Calibri"/>
                <a:ea typeface="ＭＳ Ｐゴシック" panose="020B0600070205080204" pitchFamily="50" charset="-128"/>
                <a:cs typeface="+mn-cs"/>
              </a:rPr>
              <a:t>豪雨時</a:t>
            </a:r>
            <a:r>
              <a:rPr kumimoji="0" lang="en-US" altLang="ja-JP" sz="2000" b="0" i="0" u="none" strike="noStrike" kern="0" cap="none" spc="0" normalizeH="0" baseline="0" noProof="0" dirty="0">
                <a:ln>
                  <a:noFill/>
                </a:ln>
                <a:solidFill>
                  <a:srgbClr val="FF0000"/>
                </a:solidFill>
                <a:effectLst/>
                <a:uLnTx/>
                <a:uFillTx/>
                <a:latin typeface="Calibri"/>
                <a:ea typeface="ＭＳ Ｐゴシック" panose="020B0600070205080204" pitchFamily="50" charset="-128"/>
                <a:cs typeface="+mn-cs"/>
              </a:rPr>
              <a:t>〕</a:t>
            </a:r>
            <a:r>
              <a:rPr kumimoji="0" lang="ja-JP" altLang="en-US" sz="2000" b="0" i="0" u="none" strike="noStrike" kern="0" cap="none" spc="0" normalizeH="0" baseline="0" noProof="0" dirty="0">
                <a:ln>
                  <a:noFill/>
                </a:ln>
                <a:solidFill>
                  <a:srgbClr val="FF0000"/>
                </a:solidFill>
                <a:effectLst/>
                <a:uLnTx/>
                <a:uFillTx/>
                <a:latin typeface="Calibri"/>
                <a:ea typeface="ＭＳ Ｐゴシック" panose="020B0600070205080204" pitchFamily="50" charset="-128"/>
                <a:cs typeface="+mn-cs"/>
              </a:rPr>
              <a:t>；④⑤から量を調整しながら放流。</a:t>
            </a:r>
            <a:endParaRPr kumimoji="1" lang="en-US" altLang="ja-JP" sz="2000" b="0" i="0" u="none" strike="noStrike" kern="1200" cap="none" spc="0" normalizeH="0" baseline="0" noProof="0" dirty="0">
              <a:ln>
                <a:noFill/>
              </a:ln>
              <a:solidFill>
                <a:srgbClr val="FF0000"/>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3" name="テキスト ボックス 2">
            <a:extLst>
              <a:ext uri="{FF2B5EF4-FFF2-40B4-BE49-F238E27FC236}">
                <a16:creationId xmlns:a16="http://schemas.microsoft.com/office/drawing/2014/main" id="{4B9ECCA9-F61E-9455-B072-61EAB66C5CFC}"/>
              </a:ext>
            </a:extLst>
          </p:cNvPr>
          <p:cNvSpPr txBox="1"/>
          <p:nvPr/>
        </p:nvSpPr>
        <p:spPr>
          <a:xfrm>
            <a:off x="4432156" y="4447953"/>
            <a:ext cx="423644" cy="400110"/>
          </a:xfrm>
          <a:prstGeom prst="rect">
            <a:avLst/>
          </a:prstGeom>
          <a:noFill/>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ja-JP" altLang="en-US" sz="2000" b="1" i="0" u="none" strike="noStrike" kern="0" cap="none" spc="0" normalizeH="0" baseline="0" noProof="0" dirty="0">
                <a:ln>
                  <a:noFill/>
                </a:ln>
                <a:solidFill>
                  <a:srgbClr val="0000FF"/>
                </a:solidFill>
                <a:effectLst/>
                <a:uLnTx/>
                <a:uFillTx/>
                <a:latin typeface="Calibri"/>
                <a:ea typeface="ＭＳ Ｐゴシック" panose="020B0600070205080204" pitchFamily="50" charset="-128"/>
                <a:cs typeface="+mn-cs"/>
              </a:rPr>
              <a:t>①</a:t>
            </a:r>
            <a:endParaRPr kumimoji="1" lang="ja-JP" altLang="en-US" sz="2000" b="1" i="0" u="none" strike="noStrike" kern="1200" cap="none" spc="0" normalizeH="0" baseline="0" noProof="0" dirty="0">
              <a:ln>
                <a:noFill/>
              </a:ln>
              <a:solidFill>
                <a:srgbClr val="0000FF"/>
              </a:solidFill>
              <a:effectLst/>
              <a:uLnTx/>
              <a:uFillTx/>
              <a:latin typeface="Times New Roman" pitchFamily="18" charset="0"/>
              <a:ea typeface="ＭＳ Ｐゴシック" charset="-128"/>
              <a:cs typeface="+mn-cs"/>
            </a:endParaRPr>
          </a:p>
        </p:txBody>
      </p:sp>
      <p:sp>
        <p:nvSpPr>
          <p:cNvPr id="5" name="テキスト ボックス 4">
            <a:extLst>
              <a:ext uri="{FF2B5EF4-FFF2-40B4-BE49-F238E27FC236}">
                <a16:creationId xmlns:a16="http://schemas.microsoft.com/office/drawing/2014/main" id="{FBA4D799-D8A1-600B-525A-7C6B6038D6E0}"/>
              </a:ext>
            </a:extLst>
          </p:cNvPr>
          <p:cNvSpPr txBox="1"/>
          <p:nvPr/>
        </p:nvSpPr>
        <p:spPr>
          <a:xfrm>
            <a:off x="4776766" y="4447953"/>
            <a:ext cx="423644" cy="400110"/>
          </a:xfrm>
          <a:prstGeom prst="rect">
            <a:avLst/>
          </a:prstGeom>
          <a:noFill/>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ja-JP" altLang="en-US" sz="2000" b="1" i="0" u="none" strike="noStrike" kern="0" cap="none" spc="0" normalizeH="0" baseline="0" noProof="0" dirty="0">
                <a:ln>
                  <a:noFill/>
                </a:ln>
                <a:solidFill>
                  <a:srgbClr val="0000FF"/>
                </a:solidFill>
                <a:effectLst/>
                <a:uLnTx/>
                <a:uFillTx/>
                <a:latin typeface="Calibri"/>
                <a:ea typeface="ＭＳ Ｐゴシック" panose="020B0600070205080204" pitchFamily="50" charset="-128"/>
                <a:cs typeface="+mn-cs"/>
              </a:rPr>
              <a:t>②</a:t>
            </a:r>
            <a:endParaRPr kumimoji="1" lang="ja-JP" altLang="en-US" sz="2000" b="1" i="0" u="none" strike="noStrike" kern="1200" cap="none" spc="0" normalizeH="0" baseline="0" noProof="0" dirty="0">
              <a:ln>
                <a:noFill/>
              </a:ln>
              <a:solidFill>
                <a:srgbClr val="0000FF"/>
              </a:solidFill>
              <a:effectLst/>
              <a:uLnTx/>
              <a:uFillTx/>
              <a:latin typeface="Times New Roman" pitchFamily="18" charset="0"/>
              <a:ea typeface="ＭＳ Ｐゴシック" charset="-128"/>
              <a:cs typeface="+mn-cs"/>
            </a:endParaRPr>
          </a:p>
        </p:txBody>
      </p:sp>
      <p:sp>
        <p:nvSpPr>
          <p:cNvPr id="7" name="テキスト ボックス 6">
            <a:extLst>
              <a:ext uri="{FF2B5EF4-FFF2-40B4-BE49-F238E27FC236}">
                <a16:creationId xmlns:a16="http://schemas.microsoft.com/office/drawing/2014/main" id="{60B31A9C-F538-88AF-FFD3-BC0EB2990865}"/>
              </a:ext>
            </a:extLst>
          </p:cNvPr>
          <p:cNvSpPr txBox="1"/>
          <p:nvPr/>
        </p:nvSpPr>
        <p:spPr>
          <a:xfrm>
            <a:off x="5121376" y="4447953"/>
            <a:ext cx="423644" cy="400110"/>
          </a:xfrm>
          <a:prstGeom prst="rect">
            <a:avLst/>
          </a:prstGeom>
          <a:noFill/>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000" b="1" i="0" u="none" strike="noStrike" kern="1200" cap="none" spc="0" normalizeH="0" baseline="0" noProof="0" dirty="0">
                <a:ln>
                  <a:noFill/>
                </a:ln>
                <a:solidFill>
                  <a:srgbClr val="0000FF"/>
                </a:solidFill>
                <a:effectLst/>
                <a:uLnTx/>
                <a:uFillTx/>
                <a:latin typeface="Times New Roman" pitchFamily="18" charset="0"/>
                <a:ea typeface="ＭＳ Ｐゴシック" charset="-128"/>
                <a:cs typeface="+mn-cs"/>
              </a:rPr>
              <a:t>③</a:t>
            </a:r>
          </a:p>
        </p:txBody>
      </p:sp>
      <p:sp>
        <p:nvSpPr>
          <p:cNvPr id="8" name="テキスト ボックス 7">
            <a:extLst>
              <a:ext uri="{FF2B5EF4-FFF2-40B4-BE49-F238E27FC236}">
                <a16:creationId xmlns:a16="http://schemas.microsoft.com/office/drawing/2014/main" id="{E77A52BC-35A3-DAFF-6BB5-986AC3895F3E}"/>
              </a:ext>
            </a:extLst>
          </p:cNvPr>
          <p:cNvSpPr txBox="1"/>
          <p:nvPr/>
        </p:nvSpPr>
        <p:spPr>
          <a:xfrm>
            <a:off x="4060942" y="4145271"/>
            <a:ext cx="423644" cy="400110"/>
          </a:xfrm>
          <a:prstGeom prst="rect">
            <a:avLst/>
          </a:prstGeom>
          <a:noFill/>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ja-JP" altLang="en-US" sz="2000" b="1" i="0" u="none" strike="noStrike" kern="0" cap="none" spc="0" normalizeH="0" baseline="0" noProof="0" dirty="0">
                <a:ln>
                  <a:noFill/>
                </a:ln>
                <a:solidFill>
                  <a:srgbClr val="FF0000"/>
                </a:solidFill>
                <a:effectLst/>
                <a:uLnTx/>
                <a:uFillTx/>
                <a:latin typeface="Calibri"/>
                <a:ea typeface="ＭＳ Ｐゴシック" panose="020B0600070205080204" pitchFamily="50" charset="-128"/>
                <a:cs typeface="+mn-cs"/>
              </a:rPr>
              <a:t>④</a:t>
            </a:r>
            <a:endParaRPr kumimoji="1" lang="ja-JP" altLang="en-US" sz="2000" b="1" i="0" u="none" strike="noStrike" kern="1200" cap="none" spc="0" normalizeH="0" baseline="0" noProof="0" dirty="0">
              <a:ln>
                <a:noFill/>
              </a:ln>
              <a:solidFill>
                <a:srgbClr val="FF0000"/>
              </a:solidFill>
              <a:effectLst/>
              <a:uLnTx/>
              <a:uFillTx/>
              <a:latin typeface="Times New Roman" pitchFamily="18" charset="0"/>
              <a:ea typeface="ＭＳ Ｐゴシック" charset="-128"/>
              <a:cs typeface="+mn-cs"/>
            </a:endParaRPr>
          </a:p>
        </p:txBody>
      </p:sp>
      <p:sp>
        <p:nvSpPr>
          <p:cNvPr id="10" name="テキスト ボックス 9">
            <a:extLst>
              <a:ext uri="{FF2B5EF4-FFF2-40B4-BE49-F238E27FC236}">
                <a16:creationId xmlns:a16="http://schemas.microsoft.com/office/drawing/2014/main" id="{0C5B51C9-310A-2770-7E43-53020B027FBE}"/>
              </a:ext>
            </a:extLst>
          </p:cNvPr>
          <p:cNvSpPr txBox="1"/>
          <p:nvPr/>
        </p:nvSpPr>
        <p:spPr>
          <a:xfrm>
            <a:off x="5443812" y="4134105"/>
            <a:ext cx="423644" cy="400110"/>
          </a:xfrm>
          <a:prstGeom prst="rect">
            <a:avLst/>
          </a:prstGeom>
          <a:noFill/>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ja-JP" altLang="en-US" sz="2000" b="1" i="0" u="none" strike="noStrike" kern="0" cap="none" spc="0" normalizeH="0" baseline="0" noProof="0" dirty="0">
                <a:ln>
                  <a:noFill/>
                </a:ln>
                <a:solidFill>
                  <a:srgbClr val="FF0000"/>
                </a:solidFill>
                <a:effectLst/>
                <a:uLnTx/>
                <a:uFillTx/>
                <a:latin typeface="Calibri"/>
                <a:ea typeface="ＭＳ Ｐゴシック" panose="020B0600070205080204" pitchFamily="50" charset="-128"/>
                <a:cs typeface="+mn-cs"/>
              </a:rPr>
              <a:t>⑤</a:t>
            </a:r>
            <a:endParaRPr kumimoji="1" lang="ja-JP" altLang="en-US" sz="2000" b="1" i="0" u="none" strike="noStrike" kern="1200" cap="none" spc="0" normalizeH="0" baseline="0" noProof="0" dirty="0">
              <a:ln>
                <a:noFill/>
              </a:ln>
              <a:solidFill>
                <a:srgbClr val="FF0000"/>
              </a:solidFill>
              <a:effectLst/>
              <a:uLnTx/>
              <a:uFillTx/>
              <a:latin typeface="Times New Roman" pitchFamily="18" charset="0"/>
              <a:ea typeface="ＭＳ Ｐゴシック" charset="-128"/>
              <a:cs typeface="+mn-cs"/>
            </a:endParaRPr>
          </a:p>
        </p:txBody>
      </p:sp>
      <p:cxnSp>
        <p:nvCxnSpPr>
          <p:cNvPr id="17" name="直線矢印コネクタ 16">
            <a:extLst>
              <a:ext uri="{FF2B5EF4-FFF2-40B4-BE49-F238E27FC236}">
                <a16:creationId xmlns:a16="http://schemas.microsoft.com/office/drawing/2014/main" id="{DC1224B9-3281-23C1-AF23-FBA7E6A4BAEA}"/>
              </a:ext>
            </a:extLst>
          </p:cNvPr>
          <p:cNvCxnSpPr>
            <a:cxnSpLocks/>
            <a:stCxn id="14" idx="1"/>
          </p:cNvCxnSpPr>
          <p:nvPr/>
        </p:nvCxnSpPr>
        <p:spPr>
          <a:xfrm flipH="1">
            <a:off x="5539395" y="2427614"/>
            <a:ext cx="1105543" cy="525810"/>
          </a:xfrm>
          <a:prstGeom prst="straightConnector1">
            <a:avLst/>
          </a:prstGeom>
          <a:ln w="38100">
            <a:solidFill>
              <a:schemeClr val="tx1"/>
            </a:solidFill>
            <a:tailEnd type="triangle"/>
          </a:ln>
          <a:effectLst>
            <a:glow rad="38100">
              <a:schemeClr val="bg1"/>
            </a:glow>
          </a:effectLst>
        </p:spPr>
        <p:style>
          <a:lnRef idx="1">
            <a:schemeClr val="accent1"/>
          </a:lnRef>
          <a:fillRef idx="0">
            <a:schemeClr val="accent1"/>
          </a:fillRef>
          <a:effectRef idx="0">
            <a:schemeClr val="accent1"/>
          </a:effectRef>
          <a:fontRef idx="minor">
            <a:schemeClr val="tx1"/>
          </a:fontRef>
        </p:style>
      </p:cxnSp>
      <p:sp>
        <p:nvSpPr>
          <p:cNvPr id="14" name="吹き出し: 角を丸めた四角形 13">
            <a:extLst>
              <a:ext uri="{FF2B5EF4-FFF2-40B4-BE49-F238E27FC236}">
                <a16:creationId xmlns:a16="http://schemas.microsoft.com/office/drawing/2014/main" id="{533767A9-BD0D-D6CC-718B-2AD53E6F0417}"/>
              </a:ext>
            </a:extLst>
          </p:cNvPr>
          <p:cNvSpPr/>
          <p:nvPr/>
        </p:nvSpPr>
        <p:spPr>
          <a:xfrm>
            <a:off x="6644938" y="1977210"/>
            <a:ext cx="2883270" cy="900808"/>
          </a:xfrm>
          <a:prstGeom prst="wedgeRoundRectCallout">
            <a:avLst>
              <a:gd name="adj1" fmla="val -18859"/>
              <a:gd name="adj2" fmla="val 46257"/>
              <a:gd name="adj3" fmla="val 16667"/>
            </a:avLst>
          </a:prstGeom>
          <a:solidFill>
            <a:schemeClr val="bg1"/>
          </a:solid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非常用洪水吐き</a:t>
            </a:r>
            <a:endParaRPr kumimoji="1" lang="en-US" altLang="ja-JP"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　計画を超える大規模洪水時においても、常用洪水吐きとともに的確に流量を放流する機能が求められます。</a:t>
            </a:r>
          </a:p>
        </p:txBody>
      </p:sp>
      <p:cxnSp>
        <p:nvCxnSpPr>
          <p:cNvPr id="19" name="直線矢印コネクタ 18">
            <a:extLst>
              <a:ext uri="{FF2B5EF4-FFF2-40B4-BE49-F238E27FC236}">
                <a16:creationId xmlns:a16="http://schemas.microsoft.com/office/drawing/2014/main" id="{CEC6AB1C-D693-91D1-D004-2DB3181582A8}"/>
              </a:ext>
            </a:extLst>
          </p:cNvPr>
          <p:cNvCxnSpPr>
            <a:cxnSpLocks/>
          </p:cNvCxnSpPr>
          <p:nvPr/>
        </p:nvCxnSpPr>
        <p:spPr>
          <a:xfrm flipH="1" flipV="1">
            <a:off x="5050202" y="4901516"/>
            <a:ext cx="2110994" cy="214448"/>
          </a:xfrm>
          <a:prstGeom prst="straightConnector1">
            <a:avLst/>
          </a:prstGeom>
          <a:ln w="38100">
            <a:solidFill>
              <a:schemeClr val="tx1"/>
            </a:solidFill>
            <a:tailEnd type="triangle"/>
          </a:ln>
          <a:effectLst>
            <a:glow rad="38100">
              <a:schemeClr val="bg1"/>
            </a:glow>
          </a:effectLst>
        </p:spPr>
        <p:style>
          <a:lnRef idx="1">
            <a:schemeClr val="accent1"/>
          </a:lnRef>
          <a:fillRef idx="0">
            <a:schemeClr val="accent1"/>
          </a:fillRef>
          <a:effectRef idx="0">
            <a:schemeClr val="accent1"/>
          </a:effectRef>
          <a:fontRef idx="minor">
            <a:schemeClr val="tx1"/>
          </a:fontRef>
        </p:style>
      </p:cxnSp>
      <p:sp>
        <p:nvSpPr>
          <p:cNvPr id="18" name="吹き出し: 角を丸めた四角形 17">
            <a:extLst>
              <a:ext uri="{FF2B5EF4-FFF2-40B4-BE49-F238E27FC236}">
                <a16:creationId xmlns:a16="http://schemas.microsoft.com/office/drawing/2014/main" id="{BBA2AA38-4A15-AC82-41E6-4E6B196CB4D1}"/>
              </a:ext>
            </a:extLst>
          </p:cNvPr>
          <p:cNvSpPr/>
          <p:nvPr/>
        </p:nvSpPr>
        <p:spPr>
          <a:xfrm>
            <a:off x="7033236" y="3495149"/>
            <a:ext cx="2761522" cy="2988034"/>
          </a:xfrm>
          <a:prstGeom prst="wedgeRoundRectCallout">
            <a:avLst>
              <a:gd name="adj1" fmla="val -18859"/>
              <a:gd name="adj2" fmla="val 46257"/>
              <a:gd name="adj3" fmla="val 16667"/>
            </a:avLst>
          </a:prstGeom>
          <a:solidFill>
            <a:schemeClr val="bg1"/>
          </a:solid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河床部放流設備</a:t>
            </a:r>
            <a:endParaRPr kumimoji="1" lang="en-US" altLang="ja-JP"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　平常時から一定規模の洪水まで</a:t>
            </a: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流下させる機能が求められます。</a:t>
            </a: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　さらに、川辺川の流水型ダムでは、</a:t>
            </a: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生物の移動経路や土砂の移動などの自然状況をできる限り確保します。</a:t>
            </a: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p:txBody>
      </p:sp>
      <p:cxnSp>
        <p:nvCxnSpPr>
          <p:cNvPr id="24" name="直線矢印コネクタ 23">
            <a:extLst>
              <a:ext uri="{FF2B5EF4-FFF2-40B4-BE49-F238E27FC236}">
                <a16:creationId xmlns:a16="http://schemas.microsoft.com/office/drawing/2014/main" id="{725478F5-5DD9-1CB8-302D-6440341A373A}"/>
              </a:ext>
            </a:extLst>
          </p:cNvPr>
          <p:cNvCxnSpPr>
            <a:cxnSpLocks/>
          </p:cNvCxnSpPr>
          <p:nvPr/>
        </p:nvCxnSpPr>
        <p:spPr>
          <a:xfrm>
            <a:off x="2508960" y="2903661"/>
            <a:ext cx="1711183" cy="1752653"/>
          </a:xfrm>
          <a:prstGeom prst="straightConnector1">
            <a:avLst/>
          </a:prstGeom>
          <a:ln w="38100">
            <a:solidFill>
              <a:schemeClr val="tx1"/>
            </a:solidFill>
            <a:tailEnd type="triangle"/>
          </a:ln>
          <a:effectLst>
            <a:glow rad="38100">
              <a:schemeClr val="bg1"/>
            </a:glow>
          </a:effectLst>
        </p:spPr>
        <p:style>
          <a:lnRef idx="1">
            <a:schemeClr val="accent1"/>
          </a:lnRef>
          <a:fillRef idx="0">
            <a:schemeClr val="accent1"/>
          </a:fillRef>
          <a:effectRef idx="0">
            <a:schemeClr val="accent1"/>
          </a:effectRef>
          <a:fontRef idx="minor">
            <a:schemeClr val="tx1"/>
          </a:fontRef>
        </p:style>
      </p:cxnSp>
      <p:sp>
        <p:nvSpPr>
          <p:cNvPr id="23" name="吹き出し: 角を丸めた四角形 22">
            <a:extLst>
              <a:ext uri="{FF2B5EF4-FFF2-40B4-BE49-F238E27FC236}">
                <a16:creationId xmlns:a16="http://schemas.microsoft.com/office/drawing/2014/main" id="{31DBF392-6DD4-FA39-6C87-64D5E01974F1}"/>
              </a:ext>
            </a:extLst>
          </p:cNvPr>
          <p:cNvSpPr/>
          <p:nvPr/>
        </p:nvSpPr>
        <p:spPr>
          <a:xfrm>
            <a:off x="98319" y="1995958"/>
            <a:ext cx="2500088" cy="967159"/>
          </a:xfrm>
          <a:prstGeom prst="wedgeRoundRectCallout">
            <a:avLst>
              <a:gd name="adj1" fmla="val -18859"/>
              <a:gd name="adj2" fmla="val 46257"/>
              <a:gd name="adj3" fmla="val 16667"/>
            </a:avLst>
          </a:prstGeom>
          <a:solidFill>
            <a:schemeClr val="bg1"/>
          </a:solid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常用洪水吐き</a:t>
            </a:r>
            <a:endParaRPr kumimoji="1" lang="en-US" altLang="ja-JP"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　洪水調節の際に使用する放流設備であり、確実な流量コントロールを行う機能が求められます</a:t>
            </a:r>
            <a:r>
              <a:rPr kumimoji="1" lang="ja-JP" altLang="en-US" sz="14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a:t>
            </a:r>
            <a:endParaRPr kumimoji="1" lang="en-US" altLang="ja-JP" sz="14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p:txBody>
      </p:sp>
      <p:cxnSp>
        <p:nvCxnSpPr>
          <p:cNvPr id="129" name="直線矢印コネクタ 128">
            <a:extLst>
              <a:ext uri="{FF2B5EF4-FFF2-40B4-BE49-F238E27FC236}">
                <a16:creationId xmlns:a16="http://schemas.microsoft.com/office/drawing/2014/main" id="{CB273296-E348-A580-AD4D-71572C5C5C29}"/>
              </a:ext>
            </a:extLst>
          </p:cNvPr>
          <p:cNvCxnSpPr>
            <a:cxnSpLocks/>
          </p:cNvCxnSpPr>
          <p:nvPr/>
        </p:nvCxnSpPr>
        <p:spPr>
          <a:xfrm>
            <a:off x="2213456" y="4364829"/>
            <a:ext cx="1555091" cy="1584205"/>
          </a:xfrm>
          <a:prstGeom prst="straightConnector1">
            <a:avLst/>
          </a:prstGeom>
          <a:ln w="38100">
            <a:solidFill>
              <a:schemeClr val="tx1"/>
            </a:solidFill>
            <a:tailEnd type="triangle"/>
          </a:ln>
          <a:effectLst>
            <a:glow rad="38100">
              <a:schemeClr val="bg1"/>
            </a:glow>
          </a:effectLst>
        </p:spPr>
        <p:style>
          <a:lnRef idx="1">
            <a:schemeClr val="accent1"/>
          </a:lnRef>
          <a:fillRef idx="0">
            <a:schemeClr val="accent1"/>
          </a:fillRef>
          <a:effectRef idx="0">
            <a:schemeClr val="accent1"/>
          </a:effectRef>
          <a:fontRef idx="minor">
            <a:schemeClr val="tx1"/>
          </a:fontRef>
        </p:style>
      </p:cxnSp>
      <p:sp>
        <p:nvSpPr>
          <p:cNvPr id="30" name="吹き出し: 角を丸めた四角形 29">
            <a:extLst>
              <a:ext uri="{FF2B5EF4-FFF2-40B4-BE49-F238E27FC236}">
                <a16:creationId xmlns:a16="http://schemas.microsoft.com/office/drawing/2014/main" id="{612D2D3D-52AC-C958-C5DA-BAAF209E9E97}"/>
              </a:ext>
            </a:extLst>
          </p:cNvPr>
          <p:cNvSpPr/>
          <p:nvPr/>
        </p:nvSpPr>
        <p:spPr>
          <a:xfrm>
            <a:off x="98319" y="3037647"/>
            <a:ext cx="2632898" cy="3445536"/>
          </a:xfrm>
          <a:prstGeom prst="wedgeRoundRectCallout">
            <a:avLst>
              <a:gd name="adj1" fmla="val -43220"/>
              <a:gd name="adj2" fmla="val 46257"/>
              <a:gd name="adj3" fmla="val 16667"/>
            </a:avLst>
          </a:prstGeom>
          <a:solidFill>
            <a:schemeClr val="bg1"/>
          </a:solid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減勢工（副ダム含む）</a:t>
            </a:r>
            <a:endParaRPr kumimoji="1" lang="en-US" altLang="ja-JP" sz="14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　様々な流量に対して効果的かつ</a:t>
            </a: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安定した減勢機能が求められます。</a:t>
            </a: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　さらに、川辺川の流水型ダムでは河床部放流設備と同様に、生物の移動経路や土砂の移動などの自然な状況をできる限り確保します。　　　　</a:t>
            </a: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p:txBody>
      </p:sp>
      <p:sp>
        <p:nvSpPr>
          <p:cNvPr id="131" name="テキスト ボックス 130">
            <a:extLst>
              <a:ext uri="{FF2B5EF4-FFF2-40B4-BE49-F238E27FC236}">
                <a16:creationId xmlns:a16="http://schemas.microsoft.com/office/drawing/2014/main" id="{4CC456BB-5A23-43D4-BECD-7FA0F0AC0415}"/>
              </a:ext>
            </a:extLst>
          </p:cNvPr>
          <p:cNvSpPr txBox="1"/>
          <p:nvPr/>
        </p:nvSpPr>
        <p:spPr>
          <a:xfrm>
            <a:off x="683378" y="6557713"/>
            <a:ext cx="9166292" cy="261610"/>
          </a:xfrm>
          <a:prstGeom prst="rect">
            <a:avLst/>
          </a:prstGeom>
          <a:solidFill>
            <a:schemeClr val="bg1"/>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川辺川の流水型ダムのイメージ（ダム下流水面付近から望む）　</a:t>
            </a:r>
            <a:r>
              <a:rPr kumimoji="1" lang="en-US" altLang="ja-JP" sz="11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ja-JP" altLang="en-US" sz="11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本イメージは、現時点の設計案に基づき作成しており、今後変更の可能性があります。</a:t>
            </a:r>
          </a:p>
        </p:txBody>
      </p:sp>
      <p:pic>
        <p:nvPicPr>
          <p:cNvPr id="11" name="図 10">
            <a:extLst>
              <a:ext uri="{FF2B5EF4-FFF2-40B4-BE49-F238E27FC236}">
                <a16:creationId xmlns:a16="http://schemas.microsoft.com/office/drawing/2014/main" id="{223CE165-2DFC-77EB-FF81-B6AD838CFE84}"/>
              </a:ext>
            </a:extLst>
          </p:cNvPr>
          <p:cNvPicPr>
            <a:picLocks noChangeAspect="1"/>
          </p:cNvPicPr>
          <p:nvPr/>
        </p:nvPicPr>
        <p:blipFill>
          <a:blip r:embed="rId3"/>
          <a:stretch>
            <a:fillRect/>
          </a:stretch>
        </p:blipFill>
        <p:spPr>
          <a:xfrm>
            <a:off x="7373476" y="5119739"/>
            <a:ext cx="2033675" cy="1300633"/>
          </a:xfrm>
          <a:prstGeom prst="rect">
            <a:avLst/>
          </a:prstGeom>
        </p:spPr>
      </p:pic>
      <p:pic>
        <p:nvPicPr>
          <p:cNvPr id="13" name="図 12" descr="山の町&#10;&#10;低い精度で自動的に生成された説明">
            <a:extLst>
              <a:ext uri="{FF2B5EF4-FFF2-40B4-BE49-F238E27FC236}">
                <a16:creationId xmlns:a16="http://schemas.microsoft.com/office/drawing/2014/main" id="{C747212C-B366-EC1C-43AF-04B17BE6CD6C}"/>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1324" t="34245" r="31031" b="12391"/>
          <a:stretch/>
        </p:blipFill>
        <p:spPr>
          <a:xfrm>
            <a:off x="583930" y="4854581"/>
            <a:ext cx="1661675" cy="1568765"/>
          </a:xfrm>
          <a:prstGeom prst="rect">
            <a:avLst/>
          </a:prstGeom>
        </p:spPr>
      </p:pic>
      <p:sp>
        <p:nvSpPr>
          <p:cNvPr id="15" name="四角形: 角を丸くする 14">
            <a:extLst>
              <a:ext uri="{FF2B5EF4-FFF2-40B4-BE49-F238E27FC236}">
                <a16:creationId xmlns:a16="http://schemas.microsoft.com/office/drawing/2014/main" id="{81383DC4-795F-12D2-244A-12C82C9D98BA}"/>
              </a:ext>
            </a:extLst>
          </p:cNvPr>
          <p:cNvSpPr/>
          <p:nvPr/>
        </p:nvSpPr>
        <p:spPr>
          <a:xfrm>
            <a:off x="1037273" y="5626669"/>
            <a:ext cx="854721" cy="644729"/>
          </a:xfrm>
          <a:prstGeom prst="roundRect">
            <a:avLst>
              <a:gd name="adj" fmla="val 10526"/>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6" name="テキスト ボックス 15">
            <a:extLst>
              <a:ext uri="{FF2B5EF4-FFF2-40B4-BE49-F238E27FC236}">
                <a16:creationId xmlns:a16="http://schemas.microsoft.com/office/drawing/2014/main" id="{2F3F2759-A409-9D9B-A720-FD198FF82A28}"/>
              </a:ext>
            </a:extLst>
          </p:cNvPr>
          <p:cNvSpPr txBox="1"/>
          <p:nvPr/>
        </p:nvSpPr>
        <p:spPr>
          <a:xfrm>
            <a:off x="1129942" y="5359919"/>
            <a:ext cx="704039" cy="307777"/>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400" b="0" i="0" u="none" strike="noStrike" kern="1200" cap="none" spc="0" normalizeH="0" baseline="0" noProof="0" dirty="0">
                <a:ln>
                  <a:noFill/>
                </a:ln>
                <a:solidFill>
                  <a:srgbClr val="FF0000"/>
                </a:solidFill>
                <a:effectLst>
                  <a:glow rad="63500">
                    <a:prstClr val="black"/>
                  </a:glow>
                </a:effectLst>
                <a:uLnTx/>
                <a:uFillTx/>
                <a:latin typeface="Times New Roman" pitchFamily="18" charset="0"/>
                <a:ea typeface="ＭＳ Ｐゴシック" charset="-128"/>
                <a:cs typeface="+mn-cs"/>
              </a:rPr>
              <a:t>副ダム</a:t>
            </a:r>
          </a:p>
        </p:txBody>
      </p:sp>
      <p:sp>
        <p:nvSpPr>
          <p:cNvPr id="20" name="テキスト ボックス 19">
            <a:extLst>
              <a:ext uri="{FF2B5EF4-FFF2-40B4-BE49-F238E27FC236}">
                <a16:creationId xmlns:a16="http://schemas.microsoft.com/office/drawing/2014/main" id="{8A6143B4-0D56-ABD0-2E59-BB492862E7A9}"/>
              </a:ext>
            </a:extLst>
          </p:cNvPr>
          <p:cNvSpPr txBox="1"/>
          <p:nvPr/>
        </p:nvSpPr>
        <p:spPr>
          <a:xfrm>
            <a:off x="765390" y="4592971"/>
            <a:ext cx="1298753" cy="261610"/>
          </a:xfrm>
          <a:prstGeom prst="rect">
            <a:avLst/>
          </a:prstGeom>
          <a:solidFill>
            <a:schemeClr val="bg1"/>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（参考）副ダムの例</a:t>
            </a:r>
          </a:p>
        </p:txBody>
      </p:sp>
      <p:sp>
        <p:nvSpPr>
          <p:cNvPr id="12" name="Text Box 143">
            <a:extLst>
              <a:ext uri="{FF2B5EF4-FFF2-40B4-BE49-F238E27FC236}">
                <a16:creationId xmlns:a16="http://schemas.microsoft.com/office/drawing/2014/main" id="{86354F7A-A8CD-A04A-F6E0-EE1F7B43DA9E}"/>
              </a:ext>
            </a:extLst>
          </p:cNvPr>
          <p:cNvSpPr txBox="1">
            <a:spLocks noChangeArrowheads="1"/>
          </p:cNvSpPr>
          <p:nvPr/>
        </p:nvSpPr>
        <p:spPr bwMode="auto">
          <a:xfrm>
            <a:off x="9478983" y="-13665"/>
            <a:ext cx="419100" cy="461665"/>
          </a:xfrm>
          <a:prstGeom prst="rect">
            <a:avLst/>
          </a:prstGeom>
          <a:noFill/>
          <a:ln>
            <a:noFill/>
          </a:ln>
          <a:effectLst/>
        </p:spPr>
        <p:txBody>
          <a:bodyPr>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marL="0" marR="0" lvl="0" indent="0" algn="ctr" defTabSz="682625" rtl="0" eaLnBrk="1" fontAlgn="base" latinLnBrk="0" hangingPunct="1">
              <a:lnSpc>
                <a:spcPct val="100000"/>
              </a:lnSpc>
              <a:spcBef>
                <a:spcPct val="50000"/>
              </a:spcBef>
              <a:spcAft>
                <a:spcPct val="0"/>
              </a:spcAft>
              <a:buClrTx/>
              <a:buSzTx/>
              <a:buFontTx/>
              <a:buNone/>
              <a:tabLst/>
              <a:defRPr/>
            </a:pPr>
            <a:fld id="{1FC42A94-A14C-4A81-AF03-9FA4FEF28E3C}"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682625" rtl="0" eaLnBrk="1" fontAlgn="base" latinLnBrk="0" hangingPunct="1">
                <a:lnSpc>
                  <a:spcPct val="100000"/>
                </a:lnSpc>
                <a:spcBef>
                  <a:spcPct val="50000"/>
                </a:spcBef>
                <a:spcAft>
                  <a:spcPct val="0"/>
                </a:spcAft>
                <a:buClrTx/>
                <a:buSzTx/>
                <a:buFontTx/>
                <a:buNone/>
                <a:tabLst/>
                <a:defRPr/>
              </a:pPr>
              <a:t>6</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1" name="テキスト ボックス 20">
            <a:extLst>
              <a:ext uri="{FF2B5EF4-FFF2-40B4-BE49-F238E27FC236}">
                <a16:creationId xmlns:a16="http://schemas.microsoft.com/office/drawing/2014/main" id="{9CD62993-09FA-7B61-23D3-34EC3CF90B16}"/>
              </a:ext>
            </a:extLst>
          </p:cNvPr>
          <p:cNvSpPr txBox="1"/>
          <p:nvPr/>
        </p:nvSpPr>
        <p:spPr>
          <a:xfrm>
            <a:off x="-2031776" y="29797"/>
            <a:ext cx="1938177" cy="646331"/>
          </a:xfrm>
          <a:prstGeom prst="rect">
            <a:avLst/>
          </a:prstGeom>
          <a:solidFill>
            <a:srgbClr val="FFFF00"/>
          </a:solidFill>
        </p:spPr>
        <p:txBody>
          <a:bodyPr wrap="square" rtlCol="0">
            <a:spAutoFit/>
          </a:bodyPr>
          <a:lstStyle/>
          <a:p>
            <a:r>
              <a:rPr lang="en-US" altLang="ja-JP" dirty="0">
                <a:highlight>
                  <a:srgbClr val="FFFF00"/>
                </a:highlight>
              </a:rPr>
              <a:t>0730</a:t>
            </a:r>
          </a:p>
          <a:p>
            <a:r>
              <a:rPr lang="ja-JP" altLang="en-US" dirty="0">
                <a:highlight>
                  <a:srgbClr val="FFFF00"/>
                </a:highlight>
              </a:rPr>
              <a:t>学識懇談会資料</a:t>
            </a:r>
            <a:endParaRPr lang="en-US" altLang="ja-JP" dirty="0">
              <a:highlight>
                <a:srgbClr val="FFFF00"/>
              </a:highlight>
            </a:endParaRPr>
          </a:p>
        </p:txBody>
      </p:sp>
    </p:spTree>
    <p:extLst>
      <p:ext uri="{BB962C8B-B14F-4D97-AF65-F5344CB8AC3E}">
        <p14:creationId xmlns:p14="http://schemas.microsoft.com/office/powerpoint/2010/main" val="1980920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FE269759-3CC9-5A91-1266-61C33302701E}"/>
              </a:ext>
            </a:extLst>
          </p:cNvPr>
          <p:cNvSpPr/>
          <p:nvPr/>
        </p:nvSpPr>
        <p:spPr bwMode="auto">
          <a:xfrm>
            <a:off x="0" y="0"/>
            <a:ext cx="9906000" cy="519652"/>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9797" tIns="0" rIns="34899" bIns="34899" anchor="ctr"/>
          <a:lstStyle/>
          <a:p>
            <a:pPr marL="0" marR="0" lvl="0" indent="0" algn="ctr" defTabSz="886383"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川辺川の流水型ダムの水理模型</a:t>
            </a:r>
          </a:p>
        </p:txBody>
      </p:sp>
      <p:sp>
        <p:nvSpPr>
          <p:cNvPr id="7" name="Text Box 6">
            <a:extLst>
              <a:ext uri="{FF2B5EF4-FFF2-40B4-BE49-F238E27FC236}">
                <a16:creationId xmlns:a16="http://schemas.microsoft.com/office/drawing/2014/main" id="{3EFF224E-DABD-8C70-F67B-7B0C1AED4C30}"/>
              </a:ext>
            </a:extLst>
          </p:cNvPr>
          <p:cNvSpPr txBox="1">
            <a:spLocks noChangeArrowheads="1"/>
          </p:cNvSpPr>
          <p:nvPr/>
        </p:nvSpPr>
        <p:spPr bwMode="auto">
          <a:xfrm>
            <a:off x="64603" y="548680"/>
            <a:ext cx="9765827" cy="1313699"/>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○大型水理模型</a:t>
            </a:r>
            <a:r>
              <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洪水吐き模型</a:t>
            </a:r>
            <a:r>
              <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（土木研究所）では、流水型ダムの放流設備等の構造を検討。</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○大型水理模型</a:t>
            </a:r>
            <a:r>
              <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開水路模型</a:t>
            </a:r>
            <a:r>
              <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（土木研究所）では、平常時の川の流れ、川底の石の動きを確認。</a:t>
            </a: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○超大型水理模型（土木研究所）では、増水時の川底の石の動き、平常時の川の流れを詳細に確認、</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　 流木を止める施設の検討。</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○大型水理模型（五木村頭地地区）では、洪水調節中の貯水位の変化及び土砂動態を可視化。</a:t>
            </a:r>
          </a:p>
        </p:txBody>
      </p:sp>
      <p:graphicFrame>
        <p:nvGraphicFramePr>
          <p:cNvPr id="8" name="表 7">
            <a:extLst>
              <a:ext uri="{FF2B5EF4-FFF2-40B4-BE49-F238E27FC236}">
                <a16:creationId xmlns:a16="http://schemas.microsoft.com/office/drawing/2014/main" id="{200AF49B-FAA6-EC85-1477-B327F2D08D11}"/>
              </a:ext>
            </a:extLst>
          </p:cNvPr>
          <p:cNvGraphicFramePr>
            <a:graphicFrameLocks noGrp="1"/>
          </p:cNvGraphicFramePr>
          <p:nvPr>
            <p:extLst>
              <p:ext uri="{D42A27DB-BD31-4B8C-83A1-F6EECF244321}">
                <p14:modId xmlns:p14="http://schemas.microsoft.com/office/powerpoint/2010/main" val="2615244978"/>
              </p:ext>
            </p:extLst>
          </p:nvPr>
        </p:nvGraphicFramePr>
        <p:xfrm>
          <a:off x="83653" y="1925428"/>
          <a:ext cx="9765828" cy="4887949"/>
        </p:xfrm>
        <a:graphic>
          <a:graphicData uri="http://schemas.openxmlformats.org/drawingml/2006/table">
            <a:tbl>
              <a:tblPr firstRow="1" bandRow="1">
                <a:tableStyleId>{5C22544A-7EE6-4342-B048-85BDC9FD1C3A}</a:tableStyleId>
              </a:tblPr>
              <a:tblGrid>
                <a:gridCol w="434660">
                  <a:extLst>
                    <a:ext uri="{9D8B030D-6E8A-4147-A177-3AD203B41FA5}">
                      <a16:colId xmlns:a16="http://schemas.microsoft.com/office/drawing/2014/main" val="583314594"/>
                    </a:ext>
                  </a:extLst>
                </a:gridCol>
                <a:gridCol w="2332792">
                  <a:extLst>
                    <a:ext uri="{9D8B030D-6E8A-4147-A177-3AD203B41FA5}">
                      <a16:colId xmlns:a16="http://schemas.microsoft.com/office/drawing/2014/main" val="372955464"/>
                    </a:ext>
                  </a:extLst>
                </a:gridCol>
                <a:gridCol w="2332792">
                  <a:extLst>
                    <a:ext uri="{9D8B030D-6E8A-4147-A177-3AD203B41FA5}">
                      <a16:colId xmlns:a16="http://schemas.microsoft.com/office/drawing/2014/main" val="2052129108"/>
                    </a:ext>
                  </a:extLst>
                </a:gridCol>
                <a:gridCol w="2332792">
                  <a:extLst>
                    <a:ext uri="{9D8B030D-6E8A-4147-A177-3AD203B41FA5}">
                      <a16:colId xmlns:a16="http://schemas.microsoft.com/office/drawing/2014/main" val="440158339"/>
                    </a:ext>
                  </a:extLst>
                </a:gridCol>
                <a:gridCol w="2332792">
                  <a:extLst>
                    <a:ext uri="{9D8B030D-6E8A-4147-A177-3AD203B41FA5}">
                      <a16:colId xmlns:a16="http://schemas.microsoft.com/office/drawing/2014/main" val="304132829"/>
                    </a:ext>
                  </a:extLst>
                </a:gridCol>
              </a:tblGrid>
              <a:tr h="543197">
                <a:tc>
                  <a:txBody>
                    <a:bodyPr/>
                    <a:lstStyle/>
                    <a:p>
                      <a:pPr algn="ctr"/>
                      <a:endParaRPr kumimoji="1" lang="en-US" altLang="ja-JP" sz="1400" b="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200" b="0" dirty="0">
                          <a:solidFill>
                            <a:schemeClr val="tx1"/>
                          </a:solidFill>
                        </a:rPr>
                        <a:t>大型水理模型</a:t>
                      </a:r>
                      <a:r>
                        <a:rPr kumimoji="1" lang="en-US" altLang="ja-JP" sz="1200" b="0" dirty="0">
                          <a:solidFill>
                            <a:schemeClr val="tx1"/>
                          </a:solidFill>
                        </a:rPr>
                        <a:t>【</a:t>
                      </a:r>
                      <a:r>
                        <a:rPr kumimoji="1" lang="ja-JP" altLang="en-US" sz="1200" b="0" dirty="0">
                          <a:solidFill>
                            <a:schemeClr val="tx1"/>
                          </a:solidFill>
                        </a:rPr>
                        <a:t>洪水吐き模型</a:t>
                      </a:r>
                      <a:r>
                        <a:rPr kumimoji="1" lang="en-US" altLang="ja-JP" sz="1200" b="0" dirty="0">
                          <a:solidFill>
                            <a:schemeClr val="tx1"/>
                          </a:solidFill>
                        </a:rPr>
                        <a:t>】</a:t>
                      </a:r>
                    </a:p>
                    <a:p>
                      <a:pPr algn="ctr"/>
                      <a:r>
                        <a:rPr kumimoji="1" lang="ja-JP" altLang="en-US" sz="1200" b="0" dirty="0">
                          <a:solidFill>
                            <a:schemeClr val="tx1"/>
                          </a:solidFill>
                        </a:rPr>
                        <a:t>（土木研究所）</a:t>
                      </a:r>
                      <a:endParaRPr kumimoji="1" lang="en-US" altLang="ja-JP" sz="1200" b="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kumimoji="1" lang="ja-JP" altLang="en-US" sz="1200" b="0" dirty="0">
                          <a:solidFill>
                            <a:schemeClr val="tx1"/>
                          </a:solidFill>
                        </a:rPr>
                        <a:t>大型水理模型</a:t>
                      </a:r>
                      <a:r>
                        <a:rPr kumimoji="1" lang="en-US" altLang="ja-JP" sz="1200" b="0" dirty="0">
                          <a:solidFill>
                            <a:schemeClr val="tx1"/>
                          </a:solidFill>
                        </a:rPr>
                        <a:t>【</a:t>
                      </a:r>
                      <a:r>
                        <a:rPr kumimoji="1" lang="ja-JP" altLang="en-US" sz="1200" b="0" dirty="0">
                          <a:solidFill>
                            <a:schemeClr val="tx1"/>
                          </a:solidFill>
                        </a:rPr>
                        <a:t>開水路模型</a:t>
                      </a:r>
                      <a:r>
                        <a:rPr kumimoji="1" lang="en-US" altLang="ja-JP" sz="1200" b="0" dirty="0">
                          <a:solidFill>
                            <a:schemeClr val="tx1"/>
                          </a:solidFill>
                        </a:rPr>
                        <a:t>】</a:t>
                      </a:r>
                    </a:p>
                    <a:p>
                      <a:pPr algn="ctr"/>
                      <a:r>
                        <a:rPr kumimoji="1" lang="ja-JP" altLang="en-US" sz="1200" b="0" dirty="0">
                          <a:solidFill>
                            <a:schemeClr val="tx1"/>
                          </a:solidFill>
                        </a:rPr>
                        <a:t>（土木研究所）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kumimoji="1" lang="ja-JP" altLang="en-US" sz="1200" b="0" dirty="0">
                          <a:solidFill>
                            <a:schemeClr val="tx1"/>
                          </a:solidFill>
                        </a:rPr>
                        <a:t>超大型水理模型</a:t>
                      </a:r>
                      <a:endParaRPr kumimoji="1" lang="en-US" altLang="ja-JP" sz="1200" b="0" dirty="0">
                        <a:solidFill>
                          <a:schemeClr val="tx1"/>
                        </a:solidFill>
                      </a:endParaRPr>
                    </a:p>
                    <a:p>
                      <a:pPr algn="ctr"/>
                      <a:r>
                        <a:rPr kumimoji="1" lang="ja-JP" altLang="en-US" sz="1200" b="0" dirty="0">
                          <a:solidFill>
                            <a:schemeClr val="tx1"/>
                          </a:solidFill>
                        </a:rPr>
                        <a:t>（土木研究所）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kumimoji="1" lang="ja-JP" altLang="en-US" sz="1200" b="0" dirty="0">
                          <a:solidFill>
                            <a:schemeClr val="tx1"/>
                          </a:solidFill>
                        </a:rPr>
                        <a:t>大型水理模型</a:t>
                      </a:r>
                      <a:endParaRPr kumimoji="1" lang="en-US" altLang="ja-JP" sz="1200" b="0" dirty="0">
                        <a:solidFill>
                          <a:schemeClr val="tx1"/>
                        </a:solidFill>
                      </a:endParaRPr>
                    </a:p>
                    <a:p>
                      <a:pPr algn="ctr"/>
                      <a:r>
                        <a:rPr kumimoji="1" lang="ja-JP" altLang="en-US" sz="1200" b="0" dirty="0">
                          <a:solidFill>
                            <a:schemeClr val="tx1"/>
                          </a:solidFill>
                        </a:rPr>
                        <a:t>（五木村頭地地区）</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3209280952"/>
                  </a:ext>
                </a:extLst>
              </a:tr>
              <a:tr h="1129162">
                <a:tc>
                  <a:txBody>
                    <a:bodyPr/>
                    <a:lstStyle/>
                    <a:p>
                      <a:pPr algn="ctr"/>
                      <a:r>
                        <a:rPr kumimoji="1" lang="ja-JP" altLang="en-US" sz="1400" b="0" dirty="0">
                          <a:solidFill>
                            <a:schemeClr val="tx1"/>
                          </a:solidFill>
                        </a:rPr>
                        <a:t>縮尺</a:t>
                      </a:r>
                      <a:endParaRPr kumimoji="1" lang="en-US" altLang="ja-JP" sz="1400" b="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kumimoji="1" lang="ja-JP" altLang="en-US" sz="1200" b="0" dirty="0">
                          <a:solidFill>
                            <a:schemeClr val="tx1"/>
                          </a:solidFill>
                        </a:rPr>
                        <a:t>１／６２．５</a:t>
                      </a:r>
                      <a:endParaRPr kumimoji="1" lang="en-US" altLang="ja-JP" sz="1200" b="0" dirty="0">
                        <a:solidFill>
                          <a:schemeClr val="tx1"/>
                        </a:solidFill>
                      </a:endParaRPr>
                    </a:p>
                    <a:p>
                      <a:pPr algn="ctr"/>
                      <a:r>
                        <a:rPr kumimoji="1" lang="ja-JP" altLang="en-US" sz="1200" b="0" dirty="0">
                          <a:solidFill>
                            <a:schemeClr val="tx1"/>
                          </a:solidFill>
                        </a:rPr>
                        <a:t>（</a:t>
                      </a:r>
                      <a:r>
                        <a:rPr kumimoji="1" lang="en-US" altLang="ja-JP" sz="1200" b="0" dirty="0">
                          <a:solidFill>
                            <a:schemeClr val="tx1"/>
                          </a:solidFill>
                        </a:rPr>
                        <a:t>18k600</a:t>
                      </a:r>
                      <a:r>
                        <a:rPr kumimoji="1" lang="ja-JP" altLang="en-US" sz="1200" b="0" dirty="0">
                          <a:solidFill>
                            <a:schemeClr val="tx1"/>
                          </a:solidFill>
                        </a:rPr>
                        <a:t>付近～ダム堤体）</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kumimoji="1" lang="ja-JP" altLang="en-US" sz="1200" b="0" dirty="0">
                          <a:solidFill>
                            <a:schemeClr val="tx1"/>
                          </a:solidFill>
                        </a:rPr>
                        <a:t>１／６２．５</a:t>
                      </a:r>
                      <a:endParaRPr kumimoji="1" lang="en-US" altLang="ja-JP" sz="1200" b="0" dirty="0">
                        <a:solidFill>
                          <a:schemeClr val="tx1"/>
                        </a:solidFill>
                      </a:endParaRPr>
                    </a:p>
                    <a:p>
                      <a:pPr algn="ctr"/>
                      <a:r>
                        <a:rPr kumimoji="1" lang="ja-JP" altLang="en-US" sz="1200" b="0" dirty="0">
                          <a:solidFill>
                            <a:schemeClr val="tx1"/>
                          </a:solidFill>
                        </a:rPr>
                        <a:t>（</a:t>
                      </a:r>
                      <a:r>
                        <a:rPr kumimoji="1" lang="en-US" altLang="ja-JP" sz="1200" b="0" dirty="0">
                          <a:solidFill>
                            <a:schemeClr val="tx1"/>
                          </a:solidFill>
                        </a:rPr>
                        <a:t>18k900</a:t>
                      </a:r>
                      <a:r>
                        <a:rPr kumimoji="1" lang="ja-JP" altLang="en-US" sz="1200" b="0" dirty="0">
                          <a:solidFill>
                            <a:schemeClr val="tx1"/>
                          </a:solidFill>
                        </a:rPr>
                        <a:t>～ダム堤体～</a:t>
                      </a:r>
                      <a:r>
                        <a:rPr kumimoji="1" lang="en-US" altLang="ja-JP" sz="1200" b="0" dirty="0">
                          <a:solidFill>
                            <a:schemeClr val="tx1"/>
                          </a:solidFill>
                        </a:rPr>
                        <a:t>19k600</a:t>
                      </a:r>
                      <a:r>
                        <a:rPr kumimoji="1" lang="ja-JP" altLang="en-US" sz="1200" b="0"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kumimoji="1" lang="ja-JP" altLang="en-US" sz="1200" b="0" dirty="0">
                          <a:solidFill>
                            <a:schemeClr val="tx1"/>
                          </a:solidFill>
                        </a:rPr>
                        <a:t>１／３０</a:t>
                      </a:r>
                      <a:endParaRPr kumimoji="1" lang="en-US" altLang="ja-JP" sz="1200" b="0" dirty="0">
                        <a:solidFill>
                          <a:schemeClr val="tx1"/>
                        </a:solidFill>
                      </a:endParaRPr>
                    </a:p>
                    <a:p>
                      <a:pPr algn="ctr"/>
                      <a:r>
                        <a:rPr kumimoji="1" lang="ja-JP" altLang="en-US" sz="1200" b="0" dirty="0">
                          <a:solidFill>
                            <a:schemeClr val="tx1"/>
                          </a:solidFill>
                        </a:rPr>
                        <a:t>（</a:t>
                      </a:r>
                      <a:r>
                        <a:rPr kumimoji="1" lang="en-US" altLang="ja-JP" sz="1200" b="0" dirty="0">
                          <a:solidFill>
                            <a:schemeClr val="tx1"/>
                          </a:solidFill>
                        </a:rPr>
                        <a:t>18k000</a:t>
                      </a:r>
                      <a:r>
                        <a:rPr kumimoji="1" lang="ja-JP" altLang="en-US" sz="1200" b="0" dirty="0">
                          <a:solidFill>
                            <a:schemeClr val="tx1"/>
                          </a:solidFill>
                        </a:rPr>
                        <a:t>～ダム堤体～</a:t>
                      </a:r>
                      <a:r>
                        <a:rPr kumimoji="1" lang="en-US" altLang="ja-JP" sz="1200" b="0" dirty="0">
                          <a:solidFill>
                            <a:schemeClr val="tx1"/>
                          </a:solidFill>
                        </a:rPr>
                        <a:t>24k200</a:t>
                      </a:r>
                      <a:r>
                        <a:rPr kumimoji="1" lang="ja-JP" altLang="en-US" sz="1200" b="0"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kumimoji="1" lang="ja-JP" altLang="en-US" sz="1200" b="0" dirty="0">
                          <a:solidFill>
                            <a:schemeClr val="tx1"/>
                          </a:solidFill>
                        </a:rPr>
                        <a:t>１／６０</a:t>
                      </a:r>
                      <a:endParaRPr kumimoji="1" lang="en-US" altLang="ja-JP" sz="1200" b="0" dirty="0">
                        <a:solidFill>
                          <a:schemeClr val="tx1"/>
                        </a:solidFill>
                      </a:endParaRPr>
                    </a:p>
                    <a:p>
                      <a:pPr algn="ctr"/>
                      <a:r>
                        <a:rPr kumimoji="1" lang="ja-JP" altLang="en-US" sz="1200" b="0" dirty="0">
                          <a:solidFill>
                            <a:schemeClr val="tx1"/>
                          </a:solidFill>
                        </a:rPr>
                        <a:t>（川辺川：</a:t>
                      </a:r>
                      <a:r>
                        <a:rPr kumimoji="1" lang="en-US" altLang="ja-JP" sz="1200" b="0" dirty="0">
                          <a:solidFill>
                            <a:schemeClr val="tx1"/>
                          </a:solidFill>
                        </a:rPr>
                        <a:t>26k600</a:t>
                      </a:r>
                      <a:r>
                        <a:rPr kumimoji="1" lang="ja-JP" altLang="en-US" sz="1200" b="0" dirty="0">
                          <a:solidFill>
                            <a:schemeClr val="tx1"/>
                          </a:solidFill>
                        </a:rPr>
                        <a:t>～</a:t>
                      </a:r>
                      <a:r>
                        <a:rPr kumimoji="1" lang="en-US" altLang="ja-JP" sz="1200" b="0" dirty="0">
                          <a:solidFill>
                            <a:schemeClr val="tx1"/>
                          </a:solidFill>
                        </a:rPr>
                        <a:t>30k200</a:t>
                      </a:r>
                      <a:r>
                        <a:rPr kumimoji="1" lang="ja-JP" altLang="en-US" sz="1200" b="0" dirty="0">
                          <a:solidFill>
                            <a:schemeClr val="tx1"/>
                          </a:solidFill>
                        </a:rPr>
                        <a:t>）</a:t>
                      </a:r>
                      <a:endParaRPr kumimoji="1" lang="en-US" altLang="ja-JP" sz="1200" b="0" dirty="0">
                        <a:solidFill>
                          <a:schemeClr val="tx1"/>
                        </a:solidFill>
                      </a:endParaRPr>
                    </a:p>
                    <a:p>
                      <a:pPr algn="ctr"/>
                      <a:r>
                        <a:rPr kumimoji="1" lang="ja-JP" altLang="en-US" sz="1200" b="0" dirty="0">
                          <a:solidFill>
                            <a:schemeClr val="tx1"/>
                          </a:solidFill>
                        </a:rPr>
                        <a:t>（五木小川：</a:t>
                      </a:r>
                      <a:r>
                        <a:rPr kumimoji="1" lang="en-US" altLang="ja-JP" sz="1200" b="0" dirty="0">
                          <a:solidFill>
                            <a:schemeClr val="tx1"/>
                          </a:solidFill>
                        </a:rPr>
                        <a:t>0k000</a:t>
                      </a:r>
                      <a:r>
                        <a:rPr kumimoji="1" lang="ja-JP" altLang="en-US" sz="1200" b="0" dirty="0">
                          <a:solidFill>
                            <a:schemeClr val="tx1"/>
                          </a:solidFill>
                        </a:rPr>
                        <a:t>～</a:t>
                      </a:r>
                      <a:r>
                        <a:rPr kumimoji="1" lang="en-US" altLang="ja-JP" sz="1200" b="0" dirty="0">
                          <a:solidFill>
                            <a:schemeClr val="tx1"/>
                          </a:solidFill>
                        </a:rPr>
                        <a:t>2k000</a:t>
                      </a:r>
                      <a:r>
                        <a:rPr kumimoji="1" lang="ja-JP" altLang="en-US" sz="1200" b="0"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1423278493"/>
                  </a:ext>
                </a:extLst>
              </a:tr>
              <a:tr h="1081383">
                <a:tc>
                  <a:txBody>
                    <a:bodyPr/>
                    <a:lstStyle/>
                    <a:p>
                      <a:pPr algn="ctr"/>
                      <a:r>
                        <a:rPr kumimoji="1" lang="ja-JP" altLang="en-US" sz="1400" b="0" dirty="0">
                          <a:solidFill>
                            <a:schemeClr val="tx1"/>
                          </a:solidFill>
                        </a:rPr>
                        <a:t>目的</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kumimoji="1" lang="ja-JP" altLang="en-US" sz="1000" b="0" dirty="0">
                          <a:solidFill>
                            <a:schemeClr val="tx1"/>
                          </a:solidFill>
                        </a:rPr>
                        <a:t>○減勢機能、減勢工内土砂動態の評価　　</a:t>
                      </a:r>
                      <a:endParaRPr kumimoji="1" lang="en-US" altLang="ja-JP" sz="1000" b="0" dirty="0">
                        <a:solidFill>
                          <a:schemeClr val="tx1"/>
                        </a:solidFill>
                      </a:endParaRPr>
                    </a:p>
                    <a:p>
                      <a:pPr algn="l"/>
                      <a:r>
                        <a:rPr kumimoji="1" lang="ja-JP" altLang="en-US" sz="1000" b="0" dirty="0">
                          <a:solidFill>
                            <a:schemeClr val="tx1"/>
                          </a:solidFill>
                        </a:rPr>
                        <a:t>○放流設備の放流能力の評価</a:t>
                      </a:r>
                      <a:endParaRPr kumimoji="1" lang="en-US" altLang="ja-JP" sz="1000" b="0" dirty="0">
                        <a:solidFill>
                          <a:schemeClr val="tx1"/>
                        </a:solidFill>
                      </a:endParaRPr>
                    </a:p>
                    <a:p>
                      <a:pPr algn="l"/>
                      <a:r>
                        <a:rPr kumimoji="1" lang="ja-JP" altLang="en-US" sz="1000" b="0" dirty="0">
                          <a:solidFill>
                            <a:schemeClr val="tx1"/>
                          </a:solidFill>
                        </a:rPr>
                        <a:t>⇒放流設備構造、減勢工配置等の検討</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l"/>
                      <a:r>
                        <a:rPr lang="ja-JP" altLang="en-US" sz="1000" dirty="0">
                          <a:solidFill>
                            <a:prstClr val="black"/>
                          </a:solidFill>
                          <a:latin typeface="ＭＳ Ｐゴシック" panose="020B0600070205080204" pitchFamily="50" charset="-128"/>
                          <a:ea typeface="+mn-ea"/>
                          <a:cs typeface="ＭＳ Ｐゴシック" panose="020B0600070205080204" pitchFamily="50" charset="-128"/>
                        </a:rPr>
                        <a:t>○平常時の河道及び河床部放流設備</a:t>
                      </a:r>
                      <a:endParaRPr lang="en-US" altLang="ja-JP" sz="1000" dirty="0">
                        <a:solidFill>
                          <a:prstClr val="black"/>
                        </a:solidFill>
                        <a:latin typeface="ＭＳ Ｐゴシック" panose="020B0600070205080204" pitchFamily="50" charset="-128"/>
                        <a:ea typeface="+mn-ea"/>
                        <a:cs typeface="ＭＳ Ｐゴシック" panose="020B0600070205080204" pitchFamily="50" charset="-128"/>
                      </a:endParaRPr>
                    </a:p>
                    <a:p>
                      <a:pPr algn="l"/>
                      <a:r>
                        <a:rPr lang="ja-JP" altLang="en-US" sz="1000" dirty="0">
                          <a:solidFill>
                            <a:prstClr val="black"/>
                          </a:solidFill>
                          <a:latin typeface="ＭＳ Ｐゴシック" panose="020B0600070205080204" pitchFamily="50" charset="-128"/>
                          <a:ea typeface="+mn-ea"/>
                          <a:cs typeface="ＭＳ Ｐゴシック" panose="020B0600070205080204" pitchFamily="50" charset="-128"/>
                        </a:rPr>
                        <a:t>　 等の土砂動態の評価</a:t>
                      </a:r>
                      <a:endParaRPr lang="en-US" altLang="ja-JP" sz="1000" dirty="0">
                        <a:solidFill>
                          <a:prstClr val="black"/>
                        </a:solidFill>
                        <a:latin typeface="ＭＳ Ｐゴシック" panose="020B0600070205080204" pitchFamily="50" charset="-128"/>
                        <a:ea typeface="+mn-ea"/>
                        <a:cs typeface="ＭＳ Ｐゴシック" panose="020B0600070205080204" pitchFamily="50" charset="-128"/>
                      </a:endParaRPr>
                    </a:p>
                    <a:p>
                      <a:pPr algn="l"/>
                      <a:r>
                        <a:rPr lang="ja-JP" altLang="en-US" sz="1000" dirty="0">
                          <a:solidFill>
                            <a:prstClr val="black"/>
                          </a:solidFill>
                          <a:latin typeface="ＭＳ Ｐゴシック" panose="020B0600070205080204" pitchFamily="50" charset="-128"/>
                          <a:ea typeface="+mn-ea"/>
                          <a:cs typeface="ＭＳ Ｐゴシック" panose="020B0600070205080204" pitchFamily="50" charset="-128"/>
                        </a:rPr>
                        <a:t>⇒河床部放流設備構造の検討</a:t>
                      </a:r>
                      <a:endParaRPr lang="en-US" altLang="ja-JP" sz="1000" dirty="0">
                        <a:solidFill>
                          <a:prstClr val="black"/>
                        </a:solidFill>
                        <a:latin typeface="ＭＳ Ｐゴシック" panose="020B0600070205080204" pitchFamily="50" charset="-128"/>
                        <a:ea typeface="+mn-ea"/>
                        <a:cs typeface="ＭＳ Ｐゴシック" panose="020B060007020508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l"/>
                      <a:r>
                        <a:rPr lang="ja-JP" altLang="en-US" sz="1000" dirty="0">
                          <a:solidFill>
                            <a:prstClr val="black"/>
                          </a:solidFill>
                          <a:latin typeface="ＭＳ Ｐゴシック" panose="020B0600070205080204" pitchFamily="50" charset="-128"/>
                          <a:ea typeface="+mn-ea"/>
                          <a:cs typeface="ＭＳ Ｐゴシック" panose="020B0600070205080204" pitchFamily="50" charset="-128"/>
                        </a:rPr>
                        <a:t>○平常時、洪水調節時の河道及び</a:t>
                      </a:r>
                      <a:endParaRPr lang="en-US" altLang="ja-JP" sz="1000" dirty="0">
                        <a:solidFill>
                          <a:prstClr val="black"/>
                        </a:solidFill>
                        <a:latin typeface="ＭＳ Ｐゴシック" panose="020B0600070205080204" pitchFamily="50" charset="-128"/>
                        <a:ea typeface="+mn-ea"/>
                        <a:cs typeface="ＭＳ Ｐゴシック" panose="020B0600070205080204" pitchFamily="50" charset="-128"/>
                      </a:endParaRPr>
                    </a:p>
                    <a:p>
                      <a:pPr algn="l"/>
                      <a:r>
                        <a:rPr lang="ja-JP" altLang="en-US" sz="1000" dirty="0">
                          <a:solidFill>
                            <a:prstClr val="black"/>
                          </a:solidFill>
                          <a:latin typeface="ＭＳ Ｐゴシック" panose="020B0600070205080204" pitchFamily="50" charset="-128"/>
                          <a:ea typeface="+mn-ea"/>
                          <a:cs typeface="ＭＳ Ｐゴシック" panose="020B0600070205080204" pitchFamily="50" charset="-128"/>
                        </a:rPr>
                        <a:t>　河床部放流設備等の土砂動態の評価</a:t>
                      </a:r>
                      <a:endParaRPr kumimoji="1" lang="en-US" altLang="ja-JP"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mn-ea"/>
                        <a:cs typeface="ＭＳ Ｐゴシック" panose="020B0600070205080204" pitchFamily="50" charset="-128"/>
                      </a:endParaRPr>
                    </a:p>
                    <a:p>
                      <a:pPr algn="l"/>
                      <a:r>
                        <a:rPr lang="ja-JP" altLang="en-US" sz="1000" dirty="0">
                          <a:solidFill>
                            <a:prstClr val="black"/>
                          </a:solidFill>
                          <a:latin typeface="ＭＳ Ｐゴシック" panose="020B0600070205080204" pitchFamily="50" charset="-128"/>
                          <a:ea typeface="+mn-ea"/>
                          <a:cs typeface="ＭＳ Ｐゴシック" panose="020B0600070205080204" pitchFamily="50" charset="-128"/>
                        </a:rPr>
                        <a:t>○流木捕捉施設の検討</a:t>
                      </a:r>
                      <a:endParaRPr lang="en-US" altLang="ja-JP" sz="1000" dirty="0">
                        <a:solidFill>
                          <a:prstClr val="black"/>
                        </a:solidFill>
                        <a:latin typeface="ＭＳ Ｐゴシック" panose="020B0600070205080204" pitchFamily="50" charset="-128"/>
                        <a:ea typeface="+mn-ea"/>
                        <a:cs typeface="ＭＳ Ｐゴシック" panose="020B060007020508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l"/>
                      <a:r>
                        <a:rPr kumimoji="1" lang="ja-JP" altLang="en-US" sz="1000" b="0" dirty="0">
                          <a:solidFill>
                            <a:schemeClr val="tx1"/>
                          </a:solidFill>
                        </a:rPr>
                        <a:t>○洪水調節中の貯水位の変化及び</a:t>
                      </a:r>
                      <a:endParaRPr kumimoji="1" lang="en-US" altLang="ja-JP" sz="1000" b="0" dirty="0">
                        <a:solidFill>
                          <a:schemeClr val="tx1"/>
                        </a:solidFill>
                      </a:endParaRPr>
                    </a:p>
                    <a:p>
                      <a:pPr algn="l"/>
                      <a:r>
                        <a:rPr kumimoji="1" lang="ja-JP" altLang="en-US" sz="1000" b="0" dirty="0">
                          <a:solidFill>
                            <a:schemeClr val="tx1"/>
                          </a:solidFill>
                        </a:rPr>
                        <a:t>　 土砂動態を可視化</a:t>
                      </a:r>
                      <a:endParaRPr kumimoji="1" lang="en-US" altLang="ja-JP" sz="1000" b="0" dirty="0">
                        <a:solidFill>
                          <a:schemeClr val="tx1"/>
                        </a:solidFill>
                      </a:endParaRPr>
                    </a:p>
                    <a:p>
                      <a:pPr algn="l"/>
                      <a:r>
                        <a:rPr kumimoji="1" lang="ja-JP" altLang="en-US" sz="1000" b="0" dirty="0">
                          <a:solidFill>
                            <a:schemeClr val="tx1"/>
                          </a:solidFill>
                        </a:rPr>
                        <a:t>○五木村民等への説明会時に使用</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4041091509"/>
                  </a:ext>
                </a:extLst>
              </a:tr>
              <a:tr h="2134207">
                <a:tc>
                  <a:txBody>
                    <a:bodyPr/>
                    <a:lstStyle/>
                    <a:p>
                      <a:pPr algn="ctr"/>
                      <a:r>
                        <a:rPr kumimoji="1" lang="ja-JP" altLang="en-US" sz="1400" b="0" dirty="0">
                          <a:solidFill>
                            <a:schemeClr val="tx1"/>
                          </a:solidFill>
                        </a:rPr>
                        <a:t>模型</a:t>
                      </a:r>
                      <a:endParaRPr kumimoji="1" lang="en-US" altLang="ja-JP" sz="1400" b="0" dirty="0">
                        <a:solidFill>
                          <a:schemeClr val="tx1"/>
                        </a:solidFill>
                      </a:endParaRPr>
                    </a:p>
                    <a:p>
                      <a:pPr algn="ctr"/>
                      <a:r>
                        <a:rPr kumimoji="1" lang="ja-JP" altLang="en-US" sz="1400" b="0" dirty="0">
                          <a:solidFill>
                            <a:schemeClr val="tx1"/>
                          </a:solidFill>
                        </a:rPr>
                        <a:t>写真</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kumimoji="1" lang="ja-JP" altLang="en-US" sz="1400" b="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endParaRPr kumimoji="1" lang="ja-JP" altLang="en-US" sz="1400" b="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endParaRPr kumimoji="1" lang="ja-JP" altLang="en-US" sz="1400" b="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endParaRPr kumimoji="1" lang="ja-JP" altLang="en-US" sz="1400" b="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1962803582"/>
                  </a:ext>
                </a:extLst>
              </a:tr>
            </a:tbl>
          </a:graphicData>
        </a:graphic>
      </p:graphicFrame>
      <p:pic>
        <p:nvPicPr>
          <p:cNvPr id="4" name="図 3" descr="建物, 座る, テーブル が含まれている画像&#10;&#10;自動的に生成された説明">
            <a:extLst>
              <a:ext uri="{FF2B5EF4-FFF2-40B4-BE49-F238E27FC236}">
                <a16:creationId xmlns:a16="http://schemas.microsoft.com/office/drawing/2014/main" id="{A1597048-F516-F1C7-2A49-3932CA38DDD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rot="10800000">
            <a:off x="879325" y="4776697"/>
            <a:ext cx="1601020" cy="1938586"/>
          </a:xfrm>
          <a:prstGeom prst="rect">
            <a:avLst/>
          </a:prstGeom>
          <a:ln w="28575">
            <a:noFill/>
          </a:ln>
        </p:spPr>
      </p:pic>
      <p:pic>
        <p:nvPicPr>
          <p:cNvPr id="17" name="図 16">
            <a:extLst>
              <a:ext uri="{FF2B5EF4-FFF2-40B4-BE49-F238E27FC236}">
                <a16:creationId xmlns:a16="http://schemas.microsoft.com/office/drawing/2014/main" id="{01CB9DDF-186B-42B5-4C20-84217666D75C}"/>
              </a:ext>
            </a:extLst>
          </p:cNvPr>
          <p:cNvPicPr>
            <a:picLocks noChangeAspect="1"/>
          </p:cNvPicPr>
          <p:nvPr/>
        </p:nvPicPr>
        <p:blipFill>
          <a:blip r:embed="rId3"/>
          <a:stretch>
            <a:fillRect/>
          </a:stretch>
        </p:blipFill>
        <p:spPr>
          <a:xfrm>
            <a:off x="5656896" y="5644539"/>
            <a:ext cx="1375581" cy="1070744"/>
          </a:xfrm>
          <a:prstGeom prst="rect">
            <a:avLst/>
          </a:prstGeom>
          <a:ln>
            <a:noFill/>
          </a:ln>
        </p:spPr>
      </p:pic>
      <p:pic>
        <p:nvPicPr>
          <p:cNvPr id="5" name="図 4">
            <a:extLst>
              <a:ext uri="{FF2B5EF4-FFF2-40B4-BE49-F238E27FC236}">
                <a16:creationId xmlns:a16="http://schemas.microsoft.com/office/drawing/2014/main" id="{8DFC9627-7F1D-0A4F-DB67-52EBB7B318B6}"/>
              </a:ext>
            </a:extLst>
          </p:cNvPr>
          <p:cNvPicPr>
            <a:picLocks noChangeAspect="1"/>
          </p:cNvPicPr>
          <p:nvPr/>
        </p:nvPicPr>
        <p:blipFill>
          <a:blip r:embed="rId4"/>
          <a:stretch>
            <a:fillRect/>
          </a:stretch>
        </p:blipFill>
        <p:spPr>
          <a:xfrm>
            <a:off x="5203020" y="4737296"/>
            <a:ext cx="2292048" cy="851516"/>
          </a:xfrm>
          <a:prstGeom prst="rect">
            <a:avLst/>
          </a:prstGeom>
        </p:spPr>
      </p:pic>
      <p:sp>
        <p:nvSpPr>
          <p:cNvPr id="13" name="テキスト ボックス 12">
            <a:extLst>
              <a:ext uri="{FF2B5EF4-FFF2-40B4-BE49-F238E27FC236}">
                <a16:creationId xmlns:a16="http://schemas.microsoft.com/office/drawing/2014/main" id="{EEC030E0-5ADE-9562-C1A7-52CCBB7546EA}"/>
              </a:ext>
            </a:extLst>
          </p:cNvPr>
          <p:cNvSpPr txBox="1"/>
          <p:nvPr/>
        </p:nvSpPr>
        <p:spPr>
          <a:xfrm>
            <a:off x="5913230" y="4779625"/>
            <a:ext cx="633507" cy="2308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srgbClr val="FF0000"/>
                </a:solidFill>
                <a:effectLst>
                  <a:glow rad="63500">
                    <a:prstClr val="white">
                      <a:lumMod val="95000"/>
                    </a:prstClr>
                  </a:glow>
                </a:effectLst>
                <a:uLnTx/>
                <a:uFillTx/>
                <a:latin typeface="Calibri"/>
                <a:ea typeface="ＭＳ Ｐゴシック" panose="020B0600070205080204" pitchFamily="50" charset="-128"/>
                <a:cs typeface="+mn-cs"/>
              </a:rPr>
              <a:t>ダム地点</a:t>
            </a:r>
          </a:p>
        </p:txBody>
      </p:sp>
      <p:sp>
        <p:nvSpPr>
          <p:cNvPr id="16" name="楕円 15">
            <a:extLst>
              <a:ext uri="{FF2B5EF4-FFF2-40B4-BE49-F238E27FC236}">
                <a16:creationId xmlns:a16="http://schemas.microsoft.com/office/drawing/2014/main" id="{9B3602F0-3312-FC80-BA87-2BC9DB5C4C6D}"/>
              </a:ext>
            </a:extLst>
          </p:cNvPr>
          <p:cNvSpPr/>
          <p:nvPr/>
        </p:nvSpPr>
        <p:spPr>
          <a:xfrm>
            <a:off x="5884596" y="5115626"/>
            <a:ext cx="47510" cy="4751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5" name="フリーフォーム: 図形 24">
            <a:extLst>
              <a:ext uri="{FF2B5EF4-FFF2-40B4-BE49-F238E27FC236}">
                <a16:creationId xmlns:a16="http://schemas.microsoft.com/office/drawing/2014/main" id="{D81E49F4-FC7F-EE34-ABDF-CFC06C795858}"/>
              </a:ext>
            </a:extLst>
          </p:cNvPr>
          <p:cNvSpPr/>
          <p:nvPr/>
        </p:nvSpPr>
        <p:spPr>
          <a:xfrm>
            <a:off x="5923149" y="4964906"/>
            <a:ext cx="535781" cy="133350"/>
          </a:xfrm>
          <a:custGeom>
            <a:avLst/>
            <a:gdLst>
              <a:gd name="connsiteX0" fmla="*/ 0 w 535781"/>
              <a:gd name="connsiteY0" fmla="*/ 133350 h 133350"/>
              <a:gd name="connsiteX1" fmla="*/ 83344 w 535781"/>
              <a:gd name="connsiteY1" fmla="*/ 0 h 133350"/>
              <a:gd name="connsiteX2" fmla="*/ 535781 w 535781"/>
              <a:gd name="connsiteY2" fmla="*/ 2381 h 133350"/>
            </a:gdLst>
            <a:ahLst/>
            <a:cxnLst>
              <a:cxn ang="0">
                <a:pos x="connsiteX0" y="connsiteY0"/>
              </a:cxn>
              <a:cxn ang="0">
                <a:pos x="connsiteX1" y="connsiteY1"/>
              </a:cxn>
              <a:cxn ang="0">
                <a:pos x="connsiteX2" y="connsiteY2"/>
              </a:cxn>
            </a:cxnLst>
            <a:rect l="l" t="t" r="r" b="b"/>
            <a:pathLst>
              <a:path w="535781" h="133350">
                <a:moveTo>
                  <a:pt x="0" y="133350"/>
                </a:moveTo>
                <a:lnTo>
                  <a:pt x="83344" y="0"/>
                </a:lnTo>
                <a:lnTo>
                  <a:pt x="535781" y="2381"/>
                </a:lnTo>
              </a:path>
            </a:pathLst>
          </a:custGeom>
          <a:noFill/>
          <a:ln w="6350">
            <a:solidFill>
              <a:srgbClr val="FF0000"/>
            </a:solidFill>
            <a:headEnd type="triangle" w="sm" len="med"/>
            <a:tailEnd type="non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cxnSp>
        <p:nvCxnSpPr>
          <p:cNvPr id="27" name="直線矢印コネクタ 26">
            <a:extLst>
              <a:ext uri="{FF2B5EF4-FFF2-40B4-BE49-F238E27FC236}">
                <a16:creationId xmlns:a16="http://schemas.microsoft.com/office/drawing/2014/main" id="{C2D8D8C1-BC46-EB03-1039-EFBDA21BADED}"/>
              </a:ext>
            </a:extLst>
          </p:cNvPr>
          <p:cNvCxnSpPr>
            <a:cxnSpLocks/>
          </p:cNvCxnSpPr>
          <p:nvPr/>
        </p:nvCxnSpPr>
        <p:spPr>
          <a:xfrm>
            <a:off x="5278302" y="5492279"/>
            <a:ext cx="1998004" cy="0"/>
          </a:xfrm>
          <a:prstGeom prst="straightConnector1">
            <a:avLst/>
          </a:prstGeom>
          <a:ln>
            <a:solidFill>
              <a:schemeClr val="accent6">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テキスト ボックス 33">
            <a:extLst>
              <a:ext uri="{FF2B5EF4-FFF2-40B4-BE49-F238E27FC236}">
                <a16:creationId xmlns:a16="http://schemas.microsoft.com/office/drawing/2014/main" id="{AED4872A-64F3-0C8E-0B56-9F2DE8B80F4F}"/>
              </a:ext>
            </a:extLst>
          </p:cNvPr>
          <p:cNvSpPr txBox="1"/>
          <p:nvPr/>
        </p:nvSpPr>
        <p:spPr>
          <a:xfrm>
            <a:off x="5319737" y="5299720"/>
            <a:ext cx="813043" cy="2308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srgbClr val="F79646">
                    <a:lumMod val="75000"/>
                  </a:srgbClr>
                </a:solidFill>
                <a:effectLst>
                  <a:glow rad="63500">
                    <a:prstClr val="white">
                      <a:lumMod val="95000"/>
                    </a:prstClr>
                  </a:glow>
                </a:effectLst>
                <a:uLnTx/>
                <a:uFillTx/>
                <a:latin typeface="Calibri"/>
                <a:ea typeface="ＭＳ Ｐゴシック" panose="020B0600070205080204" pitchFamily="50" charset="-128"/>
                <a:cs typeface="+mn-cs"/>
              </a:rPr>
              <a:t>全長約</a:t>
            </a:r>
            <a:r>
              <a:rPr kumimoji="1" lang="en-US" altLang="ja-JP" sz="900" b="0" i="0" u="none" strike="noStrike" kern="1200" cap="none" spc="0" normalizeH="0" baseline="0" noProof="0" dirty="0">
                <a:ln>
                  <a:noFill/>
                </a:ln>
                <a:solidFill>
                  <a:srgbClr val="F79646">
                    <a:lumMod val="75000"/>
                  </a:srgbClr>
                </a:solidFill>
                <a:effectLst>
                  <a:glow rad="63500">
                    <a:prstClr val="white">
                      <a:lumMod val="95000"/>
                    </a:prstClr>
                  </a:glow>
                </a:effectLst>
                <a:uLnTx/>
                <a:uFillTx/>
                <a:latin typeface="Calibri"/>
                <a:ea typeface="ＭＳ Ｐゴシック" panose="020B0600070205080204" pitchFamily="50" charset="-128"/>
                <a:cs typeface="+mn-cs"/>
              </a:rPr>
              <a:t>200m</a:t>
            </a:r>
            <a:endParaRPr kumimoji="1" lang="ja-JP" altLang="en-US" sz="900" b="0" i="0" u="none" strike="noStrike" kern="1200" cap="none" spc="0" normalizeH="0" baseline="0" noProof="0" dirty="0">
              <a:ln>
                <a:noFill/>
              </a:ln>
              <a:solidFill>
                <a:srgbClr val="F79646">
                  <a:lumMod val="75000"/>
                </a:srgbClr>
              </a:solidFill>
              <a:effectLst>
                <a:glow rad="63500">
                  <a:prstClr val="white">
                    <a:lumMod val="95000"/>
                  </a:prstClr>
                </a:glow>
              </a:effectLst>
              <a:uLnTx/>
              <a:uFillTx/>
              <a:latin typeface="Calibri"/>
              <a:ea typeface="ＭＳ Ｐゴシック" panose="020B0600070205080204" pitchFamily="50" charset="-128"/>
              <a:cs typeface="+mn-cs"/>
            </a:endParaRPr>
          </a:p>
        </p:txBody>
      </p:sp>
      <p:pic>
        <p:nvPicPr>
          <p:cNvPr id="40" name="図 39" descr="電車, 屋外, 草, 車 が含まれている画像&#10;&#10;AI によって生成されたコンテンツは間違っている可能性があります。">
            <a:extLst>
              <a:ext uri="{FF2B5EF4-FFF2-40B4-BE49-F238E27FC236}">
                <a16:creationId xmlns:a16="http://schemas.microsoft.com/office/drawing/2014/main" id="{758B9F04-C6CC-662D-8FFD-3A3FD873906A}"/>
              </a:ext>
            </a:extLst>
          </p:cNvPr>
          <p:cNvPicPr>
            <a:picLocks noChangeAspect="1"/>
          </p:cNvPicPr>
          <p:nvPr/>
        </p:nvPicPr>
        <p:blipFill>
          <a:blip r:embed="rId5" cstate="print">
            <a:extLst>
              <a:ext uri="{28A0092B-C50C-407E-A947-70E740481C1C}">
                <a14:useLocalDpi xmlns:a14="http://schemas.microsoft.com/office/drawing/2010/main" val="0"/>
              </a:ext>
            </a:extLst>
          </a:blip>
          <a:srcRect l="16914" t="14300" r="14476" b="17687"/>
          <a:stretch/>
        </p:blipFill>
        <p:spPr>
          <a:xfrm>
            <a:off x="7608450" y="4920346"/>
            <a:ext cx="2162070" cy="1607441"/>
          </a:xfrm>
          <a:prstGeom prst="rect">
            <a:avLst/>
          </a:prstGeom>
        </p:spPr>
      </p:pic>
      <p:cxnSp>
        <p:nvCxnSpPr>
          <p:cNvPr id="42" name="直線矢印コネクタ 41">
            <a:extLst>
              <a:ext uri="{FF2B5EF4-FFF2-40B4-BE49-F238E27FC236}">
                <a16:creationId xmlns:a16="http://schemas.microsoft.com/office/drawing/2014/main" id="{E34ED1C3-2E78-83E8-AC0D-03A2890449A5}"/>
              </a:ext>
            </a:extLst>
          </p:cNvPr>
          <p:cNvCxnSpPr>
            <a:cxnSpLocks/>
          </p:cNvCxnSpPr>
          <p:nvPr/>
        </p:nvCxnSpPr>
        <p:spPr>
          <a:xfrm>
            <a:off x="7608450" y="6620594"/>
            <a:ext cx="2162070" cy="0"/>
          </a:xfrm>
          <a:prstGeom prst="straightConnector1">
            <a:avLst/>
          </a:prstGeom>
          <a:ln>
            <a:solidFill>
              <a:schemeClr val="accent6">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44" name="テキスト ボックス 43">
            <a:extLst>
              <a:ext uri="{FF2B5EF4-FFF2-40B4-BE49-F238E27FC236}">
                <a16:creationId xmlns:a16="http://schemas.microsoft.com/office/drawing/2014/main" id="{395C98B8-C882-BD24-468A-9006FE9FF484}"/>
              </a:ext>
            </a:extLst>
          </p:cNvPr>
          <p:cNvSpPr txBox="1"/>
          <p:nvPr/>
        </p:nvSpPr>
        <p:spPr>
          <a:xfrm>
            <a:off x="8319832" y="6412371"/>
            <a:ext cx="739305" cy="2308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srgbClr val="F79646">
                    <a:lumMod val="75000"/>
                  </a:srgbClr>
                </a:solidFill>
                <a:effectLst>
                  <a:glow rad="63500">
                    <a:prstClr val="black"/>
                  </a:glow>
                </a:effectLst>
                <a:uLnTx/>
                <a:uFillTx/>
                <a:latin typeface="Calibri"/>
                <a:ea typeface="ＭＳ Ｐゴシック" panose="020B0600070205080204" pitchFamily="50" charset="-128"/>
                <a:cs typeface="+mn-cs"/>
              </a:rPr>
              <a:t>全長約</a:t>
            </a:r>
            <a:r>
              <a:rPr kumimoji="1" lang="en-US" altLang="ja-JP" sz="900" b="0" i="0" u="none" strike="noStrike" kern="1200" cap="none" spc="0" normalizeH="0" baseline="0" noProof="0" dirty="0">
                <a:ln>
                  <a:noFill/>
                </a:ln>
                <a:solidFill>
                  <a:srgbClr val="F79646">
                    <a:lumMod val="75000"/>
                  </a:srgbClr>
                </a:solidFill>
                <a:effectLst>
                  <a:glow rad="63500">
                    <a:prstClr val="black"/>
                  </a:glow>
                </a:effectLst>
                <a:uLnTx/>
                <a:uFillTx/>
                <a:latin typeface="Calibri"/>
                <a:ea typeface="ＭＳ Ｐゴシック" panose="020B0600070205080204" pitchFamily="50" charset="-128"/>
                <a:cs typeface="+mn-cs"/>
              </a:rPr>
              <a:t>60m</a:t>
            </a:r>
            <a:endParaRPr kumimoji="1" lang="ja-JP" altLang="en-US" sz="900" b="0" i="0" u="none" strike="noStrike" kern="1200" cap="none" spc="0" normalizeH="0" baseline="0" noProof="0" dirty="0">
              <a:ln>
                <a:noFill/>
              </a:ln>
              <a:solidFill>
                <a:srgbClr val="F79646">
                  <a:lumMod val="75000"/>
                </a:srgbClr>
              </a:solidFill>
              <a:effectLst>
                <a:glow rad="63500">
                  <a:prstClr val="black"/>
                </a:glow>
              </a:effectLst>
              <a:uLnTx/>
              <a:uFillTx/>
              <a:latin typeface="Calibri"/>
              <a:ea typeface="ＭＳ Ｐゴシック" panose="020B0600070205080204" pitchFamily="50" charset="-128"/>
              <a:cs typeface="+mn-cs"/>
            </a:endParaRPr>
          </a:p>
        </p:txBody>
      </p:sp>
      <p:sp>
        <p:nvSpPr>
          <p:cNvPr id="45" name="楕円 44">
            <a:extLst>
              <a:ext uri="{FF2B5EF4-FFF2-40B4-BE49-F238E27FC236}">
                <a16:creationId xmlns:a16="http://schemas.microsoft.com/office/drawing/2014/main" id="{6949535B-9EB7-A61D-C28B-D7EFECCC6D93}"/>
              </a:ext>
            </a:extLst>
          </p:cNvPr>
          <p:cNvSpPr/>
          <p:nvPr/>
        </p:nvSpPr>
        <p:spPr>
          <a:xfrm>
            <a:off x="8683754" y="5776625"/>
            <a:ext cx="47510" cy="4751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46" name="テキスト ボックス 45">
            <a:extLst>
              <a:ext uri="{FF2B5EF4-FFF2-40B4-BE49-F238E27FC236}">
                <a16:creationId xmlns:a16="http://schemas.microsoft.com/office/drawing/2014/main" id="{EABDBB0D-5042-D9A8-931F-62E4531AE9FC}"/>
              </a:ext>
            </a:extLst>
          </p:cNvPr>
          <p:cNvSpPr txBox="1"/>
          <p:nvPr/>
        </p:nvSpPr>
        <p:spPr>
          <a:xfrm>
            <a:off x="8752025" y="5457912"/>
            <a:ext cx="761747" cy="2308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srgbClr val="FF0000"/>
                </a:solidFill>
                <a:effectLst>
                  <a:glow rad="63500">
                    <a:prstClr val="white">
                      <a:lumMod val="95000"/>
                    </a:prstClr>
                  </a:glow>
                </a:effectLst>
                <a:uLnTx/>
                <a:uFillTx/>
                <a:latin typeface="Calibri"/>
                <a:ea typeface="ＭＳ Ｐゴシック" panose="020B0600070205080204" pitchFamily="50" charset="-128"/>
                <a:cs typeface="+mn-cs"/>
              </a:rPr>
              <a:t>頭地橋地点</a:t>
            </a:r>
          </a:p>
        </p:txBody>
      </p:sp>
      <p:sp>
        <p:nvSpPr>
          <p:cNvPr id="49" name="フリーフォーム: 図形 48">
            <a:extLst>
              <a:ext uri="{FF2B5EF4-FFF2-40B4-BE49-F238E27FC236}">
                <a16:creationId xmlns:a16="http://schemas.microsoft.com/office/drawing/2014/main" id="{02AE9EA4-84E2-28C1-DDC6-6E80A15FE2FA}"/>
              </a:ext>
            </a:extLst>
          </p:cNvPr>
          <p:cNvSpPr/>
          <p:nvPr/>
        </p:nvSpPr>
        <p:spPr>
          <a:xfrm>
            <a:off x="8723842" y="5643193"/>
            <a:ext cx="678796" cy="133350"/>
          </a:xfrm>
          <a:custGeom>
            <a:avLst/>
            <a:gdLst>
              <a:gd name="connsiteX0" fmla="*/ 0 w 535781"/>
              <a:gd name="connsiteY0" fmla="*/ 133350 h 133350"/>
              <a:gd name="connsiteX1" fmla="*/ 83344 w 535781"/>
              <a:gd name="connsiteY1" fmla="*/ 0 h 133350"/>
              <a:gd name="connsiteX2" fmla="*/ 535781 w 535781"/>
              <a:gd name="connsiteY2" fmla="*/ 2381 h 133350"/>
            </a:gdLst>
            <a:ahLst/>
            <a:cxnLst>
              <a:cxn ang="0">
                <a:pos x="connsiteX0" y="connsiteY0"/>
              </a:cxn>
              <a:cxn ang="0">
                <a:pos x="connsiteX1" y="connsiteY1"/>
              </a:cxn>
              <a:cxn ang="0">
                <a:pos x="connsiteX2" y="connsiteY2"/>
              </a:cxn>
            </a:cxnLst>
            <a:rect l="l" t="t" r="r" b="b"/>
            <a:pathLst>
              <a:path w="535781" h="133350">
                <a:moveTo>
                  <a:pt x="0" y="133350"/>
                </a:moveTo>
                <a:lnTo>
                  <a:pt x="83344" y="0"/>
                </a:lnTo>
                <a:lnTo>
                  <a:pt x="535781" y="2381"/>
                </a:lnTo>
              </a:path>
            </a:pathLst>
          </a:custGeom>
          <a:noFill/>
          <a:ln w="6350">
            <a:solidFill>
              <a:srgbClr val="FF0000"/>
            </a:solidFill>
            <a:headEnd type="triangle" w="sm" len="med"/>
            <a:tailEnd type="non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cxnSp>
        <p:nvCxnSpPr>
          <p:cNvPr id="54" name="直線矢印コネクタ 53">
            <a:extLst>
              <a:ext uri="{FF2B5EF4-FFF2-40B4-BE49-F238E27FC236}">
                <a16:creationId xmlns:a16="http://schemas.microsoft.com/office/drawing/2014/main" id="{7DD86A59-D33D-10D3-F48E-A2228D9393BA}"/>
              </a:ext>
            </a:extLst>
          </p:cNvPr>
          <p:cNvCxnSpPr>
            <a:cxnSpLocks/>
          </p:cNvCxnSpPr>
          <p:nvPr/>
        </p:nvCxnSpPr>
        <p:spPr>
          <a:xfrm>
            <a:off x="8515139" y="5478523"/>
            <a:ext cx="135829" cy="245543"/>
          </a:xfrm>
          <a:prstGeom prst="straightConnector1">
            <a:avLst/>
          </a:prstGeom>
          <a:ln>
            <a:solidFill>
              <a:srgbClr val="0000FF"/>
            </a:solidFill>
            <a:tailEnd type="triangle"/>
          </a:ln>
          <a:effectLst>
            <a:glow rad="25400">
              <a:schemeClr val="tx2">
                <a:lumMod val="60000"/>
                <a:lumOff val="40000"/>
              </a:schemeClr>
            </a:glow>
          </a:effectLst>
        </p:spPr>
        <p:style>
          <a:lnRef idx="1">
            <a:schemeClr val="accent1"/>
          </a:lnRef>
          <a:fillRef idx="0">
            <a:schemeClr val="accent1"/>
          </a:fillRef>
          <a:effectRef idx="0">
            <a:schemeClr val="accent1"/>
          </a:effectRef>
          <a:fontRef idx="minor">
            <a:schemeClr val="tx1"/>
          </a:fontRef>
        </p:style>
      </p:cxnSp>
      <p:cxnSp>
        <p:nvCxnSpPr>
          <p:cNvPr id="58" name="直線矢印コネクタ 57">
            <a:extLst>
              <a:ext uri="{FF2B5EF4-FFF2-40B4-BE49-F238E27FC236}">
                <a16:creationId xmlns:a16="http://schemas.microsoft.com/office/drawing/2014/main" id="{6427A98D-012D-6D7C-B0C4-5723B8E26807}"/>
              </a:ext>
            </a:extLst>
          </p:cNvPr>
          <p:cNvCxnSpPr>
            <a:cxnSpLocks/>
          </p:cNvCxnSpPr>
          <p:nvPr/>
        </p:nvCxnSpPr>
        <p:spPr>
          <a:xfrm flipV="1">
            <a:off x="8394526" y="5921984"/>
            <a:ext cx="188527" cy="96455"/>
          </a:xfrm>
          <a:prstGeom prst="straightConnector1">
            <a:avLst/>
          </a:prstGeom>
          <a:ln>
            <a:solidFill>
              <a:srgbClr val="0000FF"/>
            </a:solidFill>
            <a:tailEnd type="triangle"/>
          </a:ln>
          <a:effectLst>
            <a:glow rad="25400">
              <a:schemeClr val="tx2">
                <a:lumMod val="60000"/>
                <a:lumOff val="40000"/>
              </a:schemeClr>
            </a:glow>
          </a:effectLst>
        </p:spPr>
        <p:style>
          <a:lnRef idx="1">
            <a:schemeClr val="accent1"/>
          </a:lnRef>
          <a:fillRef idx="0">
            <a:schemeClr val="accent1"/>
          </a:fillRef>
          <a:effectRef idx="0">
            <a:schemeClr val="accent1"/>
          </a:effectRef>
          <a:fontRef idx="minor">
            <a:schemeClr val="tx1"/>
          </a:fontRef>
        </p:style>
      </p:cxnSp>
      <p:sp>
        <p:nvSpPr>
          <p:cNvPr id="61" name="テキスト ボックス 60">
            <a:extLst>
              <a:ext uri="{FF2B5EF4-FFF2-40B4-BE49-F238E27FC236}">
                <a16:creationId xmlns:a16="http://schemas.microsoft.com/office/drawing/2014/main" id="{FA5F0B32-E80A-62BF-5BFE-CBFEC526159A}"/>
              </a:ext>
            </a:extLst>
          </p:cNvPr>
          <p:cNvSpPr txBox="1"/>
          <p:nvPr/>
        </p:nvSpPr>
        <p:spPr>
          <a:xfrm>
            <a:off x="8486567" y="5300914"/>
            <a:ext cx="530915" cy="2308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srgbClr val="0000FF"/>
                </a:solidFill>
                <a:effectLst>
                  <a:glow rad="63500">
                    <a:prstClr val="white">
                      <a:lumMod val="95000"/>
                    </a:prstClr>
                  </a:glow>
                </a:effectLst>
                <a:uLnTx/>
                <a:uFillTx/>
                <a:latin typeface="Calibri"/>
                <a:ea typeface="ＭＳ Ｐゴシック" panose="020B0600070205080204" pitchFamily="50" charset="-128"/>
                <a:cs typeface="+mn-cs"/>
              </a:rPr>
              <a:t>川辺川</a:t>
            </a:r>
          </a:p>
        </p:txBody>
      </p:sp>
      <p:sp>
        <p:nvSpPr>
          <p:cNvPr id="62" name="テキスト ボックス 61">
            <a:extLst>
              <a:ext uri="{FF2B5EF4-FFF2-40B4-BE49-F238E27FC236}">
                <a16:creationId xmlns:a16="http://schemas.microsoft.com/office/drawing/2014/main" id="{9171D604-BAE9-6D76-6C62-74C67D351661}"/>
              </a:ext>
            </a:extLst>
          </p:cNvPr>
          <p:cNvSpPr txBox="1"/>
          <p:nvPr/>
        </p:nvSpPr>
        <p:spPr>
          <a:xfrm>
            <a:off x="8159279" y="6008448"/>
            <a:ext cx="646331" cy="2308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srgbClr val="0000FF"/>
                </a:solidFill>
                <a:effectLst>
                  <a:glow rad="63500">
                    <a:prstClr val="white">
                      <a:lumMod val="95000"/>
                    </a:prstClr>
                  </a:glow>
                </a:effectLst>
                <a:uLnTx/>
                <a:uFillTx/>
                <a:latin typeface="Calibri"/>
                <a:ea typeface="ＭＳ Ｐゴシック" panose="020B0600070205080204" pitchFamily="50" charset="-128"/>
                <a:cs typeface="+mn-cs"/>
              </a:rPr>
              <a:t>五木小川</a:t>
            </a:r>
          </a:p>
        </p:txBody>
      </p:sp>
      <p:pic>
        <p:nvPicPr>
          <p:cNvPr id="1026" name="Picture 2">
            <a:extLst>
              <a:ext uri="{FF2B5EF4-FFF2-40B4-BE49-F238E27FC236}">
                <a16:creationId xmlns:a16="http://schemas.microsoft.com/office/drawing/2014/main" id="{290CF70D-977B-7B05-F394-6C6AD5ADC308}"/>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15303" b="31579"/>
          <a:stretch/>
        </p:blipFill>
        <p:spPr bwMode="auto">
          <a:xfrm>
            <a:off x="2893902" y="4983534"/>
            <a:ext cx="2221311" cy="1553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 Box 143">
            <a:extLst>
              <a:ext uri="{FF2B5EF4-FFF2-40B4-BE49-F238E27FC236}">
                <a16:creationId xmlns:a16="http://schemas.microsoft.com/office/drawing/2014/main" id="{8B6BF8A5-2EC8-E61F-D3E4-D5C38468DB87}"/>
              </a:ext>
            </a:extLst>
          </p:cNvPr>
          <p:cNvSpPr txBox="1">
            <a:spLocks noChangeArrowheads="1"/>
          </p:cNvSpPr>
          <p:nvPr/>
        </p:nvSpPr>
        <p:spPr bwMode="auto">
          <a:xfrm>
            <a:off x="9436974" y="-21222"/>
            <a:ext cx="529122" cy="461665"/>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marL="0" marR="0" lvl="0" indent="0" algn="ctr" defTabSz="682625" rtl="0" eaLnBrk="1" fontAlgn="base" latinLnBrk="0" hangingPunct="1">
              <a:lnSpc>
                <a:spcPct val="100000"/>
              </a:lnSpc>
              <a:spcBef>
                <a:spcPct val="50000"/>
              </a:spcBef>
              <a:spcAft>
                <a:spcPct val="0"/>
              </a:spcAft>
              <a:buClrTx/>
              <a:buSzTx/>
              <a:buFontTx/>
              <a:buNone/>
              <a:tabLst/>
              <a:defRPr/>
            </a:pPr>
            <a:fld id="{1FC42A94-A14C-4A81-AF03-9FA4FEF28E3C}"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682625" rtl="0" eaLnBrk="1" fontAlgn="base" latinLnBrk="0" hangingPunct="1">
                <a:lnSpc>
                  <a:spcPct val="100000"/>
                </a:lnSpc>
                <a:spcBef>
                  <a:spcPct val="50000"/>
                </a:spcBef>
                <a:spcAft>
                  <a:spcPct val="0"/>
                </a:spcAft>
                <a:buClrTx/>
                <a:buSzTx/>
                <a:buFontTx/>
                <a:buNone/>
                <a:tabLst/>
                <a:defRPr/>
              </a:pPr>
              <a:t>7</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3" name="テキスト ボックス 2">
            <a:extLst>
              <a:ext uri="{FF2B5EF4-FFF2-40B4-BE49-F238E27FC236}">
                <a16:creationId xmlns:a16="http://schemas.microsoft.com/office/drawing/2014/main" id="{61C0D817-0244-2A55-38A4-3F707649706C}"/>
              </a:ext>
            </a:extLst>
          </p:cNvPr>
          <p:cNvSpPr txBox="1"/>
          <p:nvPr/>
        </p:nvSpPr>
        <p:spPr>
          <a:xfrm>
            <a:off x="-1383704" y="29797"/>
            <a:ext cx="1290105" cy="646331"/>
          </a:xfrm>
          <a:prstGeom prst="rect">
            <a:avLst/>
          </a:prstGeom>
          <a:solidFill>
            <a:srgbClr val="FFFF00"/>
          </a:solidFill>
        </p:spPr>
        <p:txBody>
          <a:bodyPr wrap="square" rtlCol="0">
            <a:spAutoFit/>
          </a:bodyPr>
          <a:lstStyle/>
          <a:p>
            <a:pPr algn="ctr"/>
            <a:r>
              <a:rPr lang="en-US" altLang="ja-JP" dirty="0">
                <a:highlight>
                  <a:srgbClr val="FFFF00"/>
                </a:highlight>
              </a:rPr>
              <a:t>261220</a:t>
            </a:r>
          </a:p>
          <a:p>
            <a:pPr algn="ctr"/>
            <a:r>
              <a:rPr lang="ja-JP" altLang="en-US" dirty="0">
                <a:highlight>
                  <a:srgbClr val="FFFF00"/>
                </a:highlight>
              </a:rPr>
              <a:t>しくみ資料</a:t>
            </a:r>
          </a:p>
        </p:txBody>
      </p:sp>
    </p:spTree>
    <p:extLst>
      <p:ext uri="{BB962C8B-B14F-4D97-AF65-F5344CB8AC3E}">
        <p14:creationId xmlns:p14="http://schemas.microsoft.com/office/powerpoint/2010/main" val="2405571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FE269759-3CC9-5A91-1266-61C33302701E}"/>
              </a:ext>
            </a:extLst>
          </p:cNvPr>
          <p:cNvSpPr/>
          <p:nvPr/>
        </p:nvSpPr>
        <p:spPr bwMode="auto">
          <a:xfrm>
            <a:off x="0" y="0"/>
            <a:ext cx="9906000" cy="519652"/>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9797" tIns="0" rIns="34899" bIns="34899" anchor="ctr"/>
          <a:lstStyle/>
          <a:p>
            <a:pPr marL="0" marR="0" lvl="0" indent="0" algn="ctr" defTabSz="886383"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施設設計の工夫について①</a:t>
            </a:r>
          </a:p>
        </p:txBody>
      </p:sp>
      <p:sp>
        <p:nvSpPr>
          <p:cNvPr id="7" name="Text Box 6">
            <a:extLst>
              <a:ext uri="{FF2B5EF4-FFF2-40B4-BE49-F238E27FC236}">
                <a16:creationId xmlns:a16="http://schemas.microsoft.com/office/drawing/2014/main" id="{3EFF224E-DABD-8C70-F67B-7B0C1AED4C30}"/>
              </a:ext>
            </a:extLst>
          </p:cNvPr>
          <p:cNvSpPr txBox="1">
            <a:spLocks noChangeArrowheads="1"/>
          </p:cNvSpPr>
          <p:nvPr/>
        </p:nvSpPr>
        <p:spPr bwMode="auto">
          <a:xfrm>
            <a:off x="64603" y="561380"/>
            <a:ext cx="9765827" cy="1313699"/>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○河床部放流設備の敷高の設定にあたっては、下流河川の早瀬の高さと同等の高さに設定し、水深を確保することで、土砂環境の連続性や生物の移動経路を確保。</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○現状の水面幅と同程度の水面幅（５</a:t>
            </a:r>
            <a:r>
              <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m×</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３門＝</a:t>
            </a:r>
            <a:r>
              <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15m</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）を確保するとともに、河床部放流設備内に多様な河床環境を確保するため、３門のうち２門の敷高を１</a:t>
            </a:r>
            <a:r>
              <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m</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下げることで、平常時には全ての河床部放流設備内に土砂を堆積させることが可能となり、生物の移動経路を確保。</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p:txBody>
      </p:sp>
      <p:sp>
        <p:nvSpPr>
          <p:cNvPr id="2" name="Text Box 143">
            <a:extLst>
              <a:ext uri="{FF2B5EF4-FFF2-40B4-BE49-F238E27FC236}">
                <a16:creationId xmlns:a16="http://schemas.microsoft.com/office/drawing/2014/main" id="{8B6BF8A5-2EC8-E61F-D3E4-D5C38468DB87}"/>
              </a:ext>
            </a:extLst>
          </p:cNvPr>
          <p:cNvSpPr txBox="1">
            <a:spLocks noChangeArrowheads="1"/>
          </p:cNvSpPr>
          <p:nvPr/>
        </p:nvSpPr>
        <p:spPr bwMode="auto">
          <a:xfrm>
            <a:off x="9436974" y="-21222"/>
            <a:ext cx="529122" cy="461665"/>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marL="0" marR="0" lvl="0" indent="0" algn="ctr" defTabSz="682625" rtl="0" eaLnBrk="1" fontAlgn="base" latinLnBrk="0" hangingPunct="1">
              <a:lnSpc>
                <a:spcPct val="100000"/>
              </a:lnSpc>
              <a:spcBef>
                <a:spcPct val="50000"/>
              </a:spcBef>
              <a:spcAft>
                <a:spcPct val="0"/>
              </a:spcAft>
              <a:buClrTx/>
              <a:buSzTx/>
              <a:buFontTx/>
              <a:buNone/>
              <a:tabLst/>
              <a:defRPr/>
            </a:pPr>
            <a:fld id="{1FC42A94-A14C-4A81-AF03-9FA4FEF28E3C}"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682625" rtl="0" eaLnBrk="1" fontAlgn="base" latinLnBrk="0" hangingPunct="1">
                <a:lnSpc>
                  <a:spcPct val="100000"/>
                </a:lnSpc>
                <a:spcBef>
                  <a:spcPct val="50000"/>
                </a:spcBef>
                <a:spcAft>
                  <a:spcPct val="0"/>
                </a:spcAft>
                <a:buClrTx/>
                <a:buSzTx/>
                <a:buFontTx/>
                <a:buNone/>
                <a:tabLst/>
                <a:defRPr/>
              </a:pPr>
              <a:t>8</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3" name="object 70">
            <a:extLst>
              <a:ext uri="{FF2B5EF4-FFF2-40B4-BE49-F238E27FC236}">
                <a16:creationId xmlns:a16="http://schemas.microsoft.com/office/drawing/2014/main" id="{F3D9A51C-04C4-CE39-0D13-7534EF174BA9}"/>
              </a:ext>
            </a:extLst>
          </p:cNvPr>
          <p:cNvPicPr preferRelativeResize="0">
            <a:picLocks noChangeAspect="1"/>
          </p:cNvPicPr>
          <p:nvPr/>
        </p:nvPicPr>
        <p:blipFill>
          <a:blip r:embed="rId2" cstate="print"/>
          <a:stretch>
            <a:fillRect/>
          </a:stretch>
        </p:blipFill>
        <p:spPr>
          <a:xfrm>
            <a:off x="98139" y="1922165"/>
            <a:ext cx="5070885" cy="1669817"/>
          </a:xfrm>
          <a:prstGeom prst="rect">
            <a:avLst/>
          </a:prstGeom>
        </p:spPr>
      </p:pic>
      <p:pic>
        <p:nvPicPr>
          <p:cNvPr id="14" name="図 13">
            <a:extLst>
              <a:ext uri="{FF2B5EF4-FFF2-40B4-BE49-F238E27FC236}">
                <a16:creationId xmlns:a16="http://schemas.microsoft.com/office/drawing/2014/main" id="{003305ED-083C-1216-C657-2CA45FB870EF}"/>
              </a:ext>
            </a:extLst>
          </p:cNvPr>
          <p:cNvPicPr>
            <a:picLocks noChangeAspect="1"/>
          </p:cNvPicPr>
          <p:nvPr/>
        </p:nvPicPr>
        <p:blipFill>
          <a:blip r:embed="rId3"/>
          <a:stretch>
            <a:fillRect/>
          </a:stretch>
        </p:blipFill>
        <p:spPr>
          <a:xfrm>
            <a:off x="36175" y="3591981"/>
            <a:ext cx="5039530" cy="1426528"/>
          </a:xfrm>
          <a:prstGeom prst="rect">
            <a:avLst/>
          </a:prstGeom>
        </p:spPr>
      </p:pic>
      <p:sp>
        <p:nvSpPr>
          <p:cNvPr id="15" name="楕円 14">
            <a:extLst>
              <a:ext uri="{FF2B5EF4-FFF2-40B4-BE49-F238E27FC236}">
                <a16:creationId xmlns:a16="http://schemas.microsoft.com/office/drawing/2014/main" id="{8528C8AB-285A-D989-6104-6B51466F22F9}"/>
              </a:ext>
            </a:extLst>
          </p:cNvPr>
          <p:cNvSpPr/>
          <p:nvPr/>
        </p:nvSpPr>
        <p:spPr>
          <a:xfrm>
            <a:off x="1712640" y="2577053"/>
            <a:ext cx="360040" cy="360040"/>
          </a:xfrm>
          <a:prstGeom prst="ellipse">
            <a:avLst/>
          </a:prstGeom>
          <a:noFill/>
          <a:ln>
            <a:solidFill>
              <a:srgbClr val="0000FF"/>
            </a:solidFill>
          </a:ln>
          <a:effectLst>
            <a:glow rad="38100">
              <a:schemeClr val="bg1"/>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19" name="直線コネクタ 18">
            <a:extLst>
              <a:ext uri="{FF2B5EF4-FFF2-40B4-BE49-F238E27FC236}">
                <a16:creationId xmlns:a16="http://schemas.microsoft.com/office/drawing/2014/main" id="{394B0853-09AB-5DB0-00E9-9F9A3850702F}"/>
              </a:ext>
            </a:extLst>
          </p:cNvPr>
          <p:cNvCxnSpPr/>
          <p:nvPr/>
        </p:nvCxnSpPr>
        <p:spPr>
          <a:xfrm>
            <a:off x="1859133" y="4447208"/>
            <a:ext cx="1080120" cy="0"/>
          </a:xfrm>
          <a:prstGeom prst="line">
            <a:avLst/>
          </a:prstGeom>
          <a:ln w="15875">
            <a:solidFill>
              <a:srgbClr val="0000FF"/>
            </a:solidFill>
          </a:ln>
        </p:spPr>
        <p:style>
          <a:lnRef idx="1">
            <a:schemeClr val="accent1"/>
          </a:lnRef>
          <a:fillRef idx="0">
            <a:schemeClr val="accent1"/>
          </a:fillRef>
          <a:effectRef idx="0">
            <a:schemeClr val="accent1"/>
          </a:effectRef>
          <a:fontRef idx="minor">
            <a:schemeClr val="tx1"/>
          </a:fontRef>
        </p:style>
      </p:cxnSp>
      <p:sp>
        <p:nvSpPr>
          <p:cNvPr id="20" name="楕円 19">
            <a:extLst>
              <a:ext uri="{FF2B5EF4-FFF2-40B4-BE49-F238E27FC236}">
                <a16:creationId xmlns:a16="http://schemas.microsoft.com/office/drawing/2014/main" id="{65516BB6-C37C-FA47-1863-BA054D515651}"/>
              </a:ext>
            </a:extLst>
          </p:cNvPr>
          <p:cNvSpPr/>
          <p:nvPr/>
        </p:nvSpPr>
        <p:spPr>
          <a:xfrm>
            <a:off x="1700828" y="4267188"/>
            <a:ext cx="360040" cy="360040"/>
          </a:xfrm>
          <a:prstGeom prst="ellipse">
            <a:avLst/>
          </a:prstGeom>
          <a:noFill/>
          <a:ln>
            <a:solidFill>
              <a:srgbClr val="0000FF"/>
            </a:solidFill>
          </a:ln>
          <a:effectLst>
            <a:glow rad="38100">
              <a:schemeClr val="bg1"/>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1" name="object 63">
            <a:extLst>
              <a:ext uri="{FF2B5EF4-FFF2-40B4-BE49-F238E27FC236}">
                <a16:creationId xmlns:a16="http://schemas.microsoft.com/office/drawing/2014/main" id="{E3B93F26-6B96-B113-46B0-A10A1587171D}"/>
              </a:ext>
            </a:extLst>
          </p:cNvPr>
          <p:cNvPicPr>
            <a:picLocks noChangeAspect="1"/>
          </p:cNvPicPr>
          <p:nvPr/>
        </p:nvPicPr>
        <p:blipFill>
          <a:blip r:embed="rId4" cstate="print"/>
          <a:srcRect l="11645"/>
          <a:stretch/>
        </p:blipFill>
        <p:spPr>
          <a:xfrm>
            <a:off x="108650" y="4971133"/>
            <a:ext cx="2474094" cy="1574481"/>
          </a:xfrm>
          <a:prstGeom prst="rect">
            <a:avLst/>
          </a:prstGeom>
        </p:spPr>
      </p:pic>
      <p:pic>
        <p:nvPicPr>
          <p:cNvPr id="22" name="object 81">
            <a:extLst>
              <a:ext uri="{FF2B5EF4-FFF2-40B4-BE49-F238E27FC236}">
                <a16:creationId xmlns:a16="http://schemas.microsoft.com/office/drawing/2014/main" id="{1BDB1FE0-E771-389D-88E8-0EF27C5CF621}"/>
              </a:ext>
            </a:extLst>
          </p:cNvPr>
          <p:cNvPicPr>
            <a:picLocks noChangeAspect="1"/>
          </p:cNvPicPr>
          <p:nvPr/>
        </p:nvPicPr>
        <p:blipFill>
          <a:blip r:embed="rId5" cstate="print"/>
          <a:srcRect r="10513"/>
          <a:stretch/>
        </p:blipFill>
        <p:spPr>
          <a:xfrm>
            <a:off x="2644169" y="4971132"/>
            <a:ext cx="2505805" cy="1574481"/>
          </a:xfrm>
          <a:prstGeom prst="rect">
            <a:avLst/>
          </a:prstGeom>
        </p:spPr>
      </p:pic>
      <p:sp>
        <p:nvSpPr>
          <p:cNvPr id="23" name="楕円 22">
            <a:extLst>
              <a:ext uri="{FF2B5EF4-FFF2-40B4-BE49-F238E27FC236}">
                <a16:creationId xmlns:a16="http://schemas.microsoft.com/office/drawing/2014/main" id="{D3DFC6D2-8AEE-1F94-E59E-B88D2D2047B2}"/>
              </a:ext>
            </a:extLst>
          </p:cNvPr>
          <p:cNvSpPr/>
          <p:nvPr/>
        </p:nvSpPr>
        <p:spPr>
          <a:xfrm>
            <a:off x="685478" y="5566460"/>
            <a:ext cx="648072" cy="288032"/>
          </a:xfrm>
          <a:prstGeom prst="ellipse">
            <a:avLst/>
          </a:prstGeom>
          <a:noFill/>
          <a:ln>
            <a:solidFill>
              <a:srgbClr val="0000FF"/>
            </a:solidFill>
          </a:ln>
          <a:effectLst>
            <a:glow rad="38100">
              <a:schemeClr val="bg1"/>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楕円 23">
            <a:extLst>
              <a:ext uri="{FF2B5EF4-FFF2-40B4-BE49-F238E27FC236}">
                <a16:creationId xmlns:a16="http://schemas.microsoft.com/office/drawing/2014/main" id="{9243C8D9-85B6-54C1-FC11-AF266CCF2B81}"/>
              </a:ext>
            </a:extLst>
          </p:cNvPr>
          <p:cNvSpPr/>
          <p:nvPr/>
        </p:nvSpPr>
        <p:spPr>
          <a:xfrm rot="21236548">
            <a:off x="2389891" y="2846358"/>
            <a:ext cx="797049" cy="510398"/>
          </a:xfrm>
          <a:prstGeom prst="ellipse">
            <a:avLst/>
          </a:prstGeom>
          <a:noFill/>
          <a:ln>
            <a:solidFill>
              <a:srgbClr val="FF0000"/>
            </a:solidFill>
          </a:ln>
          <a:effectLst>
            <a:glow rad="38100">
              <a:schemeClr val="bg1"/>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28" name="直線矢印コネクタ 27">
            <a:extLst>
              <a:ext uri="{FF2B5EF4-FFF2-40B4-BE49-F238E27FC236}">
                <a16:creationId xmlns:a16="http://schemas.microsoft.com/office/drawing/2014/main" id="{F966310B-6424-18FE-970E-84F3614825C2}"/>
              </a:ext>
            </a:extLst>
          </p:cNvPr>
          <p:cNvCxnSpPr>
            <a:cxnSpLocks/>
          </p:cNvCxnSpPr>
          <p:nvPr/>
        </p:nvCxnSpPr>
        <p:spPr>
          <a:xfrm>
            <a:off x="2329976" y="4082405"/>
            <a:ext cx="609277" cy="0"/>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0" name="楕円 29">
            <a:extLst>
              <a:ext uri="{FF2B5EF4-FFF2-40B4-BE49-F238E27FC236}">
                <a16:creationId xmlns:a16="http://schemas.microsoft.com/office/drawing/2014/main" id="{CEB5A8FC-261E-D81D-2077-44D774ACF3B5}"/>
              </a:ext>
            </a:extLst>
          </p:cNvPr>
          <p:cNvSpPr/>
          <p:nvPr/>
        </p:nvSpPr>
        <p:spPr>
          <a:xfrm>
            <a:off x="2917470" y="5027990"/>
            <a:ext cx="1152384" cy="595238"/>
          </a:xfrm>
          <a:prstGeom prst="ellipse">
            <a:avLst/>
          </a:prstGeom>
          <a:noFill/>
          <a:ln>
            <a:solidFill>
              <a:srgbClr val="FF0000"/>
            </a:solidFill>
          </a:ln>
          <a:effectLst>
            <a:glow rad="38100">
              <a:schemeClr val="bg1"/>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テキスト ボックス 30">
            <a:extLst>
              <a:ext uri="{FF2B5EF4-FFF2-40B4-BE49-F238E27FC236}">
                <a16:creationId xmlns:a16="http://schemas.microsoft.com/office/drawing/2014/main" id="{12B672E7-5210-A843-049C-DDB9401CD9AF}"/>
              </a:ext>
            </a:extLst>
          </p:cNvPr>
          <p:cNvSpPr txBox="1"/>
          <p:nvPr/>
        </p:nvSpPr>
        <p:spPr>
          <a:xfrm>
            <a:off x="515056" y="6572420"/>
            <a:ext cx="1814920" cy="230832"/>
          </a:xfrm>
          <a:prstGeom prst="rect">
            <a:avLst/>
          </a:prstGeom>
          <a:noFill/>
        </p:spPr>
        <p:txBody>
          <a:bodyPr wrap="none" rtlCol="0">
            <a:spAutoFit/>
          </a:bodyPr>
          <a:lstStyle/>
          <a:p>
            <a:r>
              <a:rPr kumimoji="1" lang="ja-JP" altLang="en-US" sz="900" dirty="0"/>
              <a:t>ダムサイトの下流に位置する早瀬</a:t>
            </a:r>
          </a:p>
        </p:txBody>
      </p:sp>
      <p:sp>
        <p:nvSpPr>
          <p:cNvPr id="32" name="テキスト ボックス 31">
            <a:extLst>
              <a:ext uri="{FF2B5EF4-FFF2-40B4-BE49-F238E27FC236}">
                <a16:creationId xmlns:a16="http://schemas.microsoft.com/office/drawing/2014/main" id="{DB4855F8-9AA6-574B-59B5-2F72B0C17026}"/>
              </a:ext>
            </a:extLst>
          </p:cNvPr>
          <p:cNvSpPr txBox="1"/>
          <p:nvPr/>
        </p:nvSpPr>
        <p:spPr>
          <a:xfrm>
            <a:off x="2890353" y="6521684"/>
            <a:ext cx="2023311" cy="369332"/>
          </a:xfrm>
          <a:prstGeom prst="rect">
            <a:avLst/>
          </a:prstGeom>
          <a:noFill/>
        </p:spPr>
        <p:txBody>
          <a:bodyPr wrap="none" rtlCol="0">
            <a:spAutoFit/>
          </a:bodyPr>
          <a:lstStyle/>
          <a:p>
            <a:r>
              <a:rPr kumimoji="1" lang="ja-JP" altLang="en-US" sz="900" dirty="0"/>
              <a:t>ダムサイトの下流に位置する早瀬から</a:t>
            </a:r>
            <a:endParaRPr kumimoji="1" lang="en-US" altLang="ja-JP" sz="900" dirty="0"/>
          </a:p>
          <a:p>
            <a:pPr algn="ctr"/>
            <a:r>
              <a:rPr kumimoji="1" lang="ja-JP" altLang="en-US" sz="900" dirty="0"/>
              <a:t>上流を望む</a:t>
            </a:r>
          </a:p>
        </p:txBody>
      </p:sp>
      <p:sp>
        <p:nvSpPr>
          <p:cNvPr id="33" name="テキスト ボックス 32">
            <a:extLst>
              <a:ext uri="{FF2B5EF4-FFF2-40B4-BE49-F238E27FC236}">
                <a16:creationId xmlns:a16="http://schemas.microsoft.com/office/drawing/2014/main" id="{8F96D83A-AB9D-244C-0E75-2C111D947D43}"/>
              </a:ext>
            </a:extLst>
          </p:cNvPr>
          <p:cNvSpPr txBox="1"/>
          <p:nvPr/>
        </p:nvSpPr>
        <p:spPr>
          <a:xfrm>
            <a:off x="1859133" y="3656192"/>
            <a:ext cx="1713931" cy="400110"/>
          </a:xfrm>
          <a:prstGeom prst="rect">
            <a:avLst/>
          </a:prstGeom>
          <a:noFill/>
        </p:spPr>
        <p:txBody>
          <a:bodyPr wrap="none" rtlCol="0">
            <a:spAutoFit/>
          </a:bodyPr>
          <a:lstStyle/>
          <a:p>
            <a:pPr algn="ctr"/>
            <a:r>
              <a:rPr kumimoji="1" lang="ja-JP" altLang="en-US" sz="1200" dirty="0">
                <a:solidFill>
                  <a:srgbClr val="FF0000"/>
                </a:solidFill>
                <a:effectLst>
                  <a:glow rad="63500">
                    <a:srgbClr val="EAEAEA"/>
                  </a:glow>
                </a:effectLst>
              </a:rPr>
              <a:t>ダムサイト</a:t>
            </a:r>
            <a:endParaRPr kumimoji="1" lang="en-US" altLang="ja-JP" sz="1200" dirty="0">
              <a:solidFill>
                <a:srgbClr val="FF0000"/>
              </a:solidFill>
              <a:effectLst>
                <a:glow rad="63500">
                  <a:srgbClr val="EAEAEA"/>
                </a:glow>
              </a:effectLst>
            </a:endParaRPr>
          </a:p>
          <a:p>
            <a:pPr algn="ctr"/>
            <a:r>
              <a:rPr kumimoji="1" lang="ja-JP" altLang="en-US" sz="800" dirty="0">
                <a:solidFill>
                  <a:srgbClr val="FF0000"/>
                </a:solidFill>
                <a:effectLst>
                  <a:glow rad="63500">
                    <a:srgbClr val="EAEAEA"/>
                  </a:glow>
                </a:effectLst>
              </a:rPr>
              <a:t>（減勢工下流端～ダム堤体上流端）</a:t>
            </a:r>
          </a:p>
        </p:txBody>
      </p:sp>
      <p:sp>
        <p:nvSpPr>
          <p:cNvPr id="35" name="テキスト ボックス 34">
            <a:extLst>
              <a:ext uri="{FF2B5EF4-FFF2-40B4-BE49-F238E27FC236}">
                <a16:creationId xmlns:a16="http://schemas.microsoft.com/office/drawing/2014/main" id="{3F441396-7C8C-1074-4303-BFF219AFDDE8}"/>
              </a:ext>
            </a:extLst>
          </p:cNvPr>
          <p:cNvSpPr txBox="1"/>
          <p:nvPr/>
        </p:nvSpPr>
        <p:spPr>
          <a:xfrm>
            <a:off x="2359451" y="2528727"/>
            <a:ext cx="857927" cy="276999"/>
          </a:xfrm>
          <a:prstGeom prst="rect">
            <a:avLst/>
          </a:prstGeom>
          <a:noFill/>
        </p:spPr>
        <p:txBody>
          <a:bodyPr wrap="none" rtlCol="0">
            <a:spAutoFit/>
          </a:bodyPr>
          <a:lstStyle/>
          <a:p>
            <a:pPr algn="ctr"/>
            <a:r>
              <a:rPr kumimoji="1" lang="ja-JP" altLang="en-US" sz="1200" dirty="0">
                <a:solidFill>
                  <a:srgbClr val="FF0000"/>
                </a:solidFill>
                <a:effectLst>
                  <a:glow rad="63500">
                    <a:schemeClr val="bg1"/>
                  </a:glow>
                </a:effectLst>
              </a:rPr>
              <a:t>ダムサイト</a:t>
            </a:r>
            <a:endParaRPr kumimoji="1" lang="en-US" altLang="ja-JP" sz="1200" dirty="0">
              <a:solidFill>
                <a:srgbClr val="FF0000"/>
              </a:solidFill>
              <a:effectLst>
                <a:glow rad="63500">
                  <a:schemeClr val="bg1"/>
                </a:glow>
              </a:effectLst>
            </a:endParaRPr>
          </a:p>
        </p:txBody>
      </p:sp>
      <p:sp>
        <p:nvSpPr>
          <p:cNvPr id="36" name="テキスト ボックス 35">
            <a:extLst>
              <a:ext uri="{FF2B5EF4-FFF2-40B4-BE49-F238E27FC236}">
                <a16:creationId xmlns:a16="http://schemas.microsoft.com/office/drawing/2014/main" id="{32A5D2ED-CF0E-7012-822C-7C5767618017}"/>
              </a:ext>
            </a:extLst>
          </p:cNvPr>
          <p:cNvSpPr txBox="1"/>
          <p:nvPr/>
        </p:nvSpPr>
        <p:spPr>
          <a:xfrm>
            <a:off x="2968915" y="4574313"/>
            <a:ext cx="1845378" cy="253916"/>
          </a:xfrm>
          <a:prstGeom prst="rect">
            <a:avLst/>
          </a:prstGeom>
          <a:noFill/>
          <a:ln>
            <a:solidFill>
              <a:srgbClr val="0000FF"/>
            </a:solidFill>
          </a:ln>
        </p:spPr>
        <p:txBody>
          <a:bodyPr wrap="none" rtlCol="0">
            <a:spAutoFit/>
          </a:bodyPr>
          <a:lstStyle/>
          <a:p>
            <a:pPr algn="ctr"/>
            <a:r>
              <a:rPr kumimoji="1" lang="ja-JP" altLang="en-US" sz="1050" dirty="0">
                <a:solidFill>
                  <a:srgbClr val="0000FF"/>
                </a:solidFill>
                <a:effectLst>
                  <a:glow rad="63500">
                    <a:schemeClr val="bg1">
                      <a:lumMod val="95000"/>
                    </a:schemeClr>
                  </a:glow>
                </a:effectLst>
              </a:rPr>
              <a:t>現況の早瀬の標高：約</a:t>
            </a:r>
            <a:r>
              <a:rPr kumimoji="1" lang="en-US" altLang="ja-JP" sz="1050" dirty="0">
                <a:solidFill>
                  <a:srgbClr val="0000FF"/>
                </a:solidFill>
                <a:effectLst>
                  <a:glow rad="63500">
                    <a:schemeClr val="bg1">
                      <a:lumMod val="95000"/>
                    </a:schemeClr>
                  </a:glow>
                </a:effectLst>
              </a:rPr>
              <a:t>184m</a:t>
            </a:r>
            <a:endParaRPr kumimoji="1" lang="ja-JP" altLang="en-US" sz="600" dirty="0">
              <a:solidFill>
                <a:srgbClr val="0000FF"/>
              </a:solidFill>
              <a:effectLst>
                <a:glow rad="63500">
                  <a:schemeClr val="bg1">
                    <a:lumMod val="95000"/>
                  </a:schemeClr>
                </a:glow>
              </a:effectLst>
            </a:endParaRPr>
          </a:p>
        </p:txBody>
      </p:sp>
      <p:pic>
        <p:nvPicPr>
          <p:cNvPr id="39" name="図 38">
            <a:extLst>
              <a:ext uri="{FF2B5EF4-FFF2-40B4-BE49-F238E27FC236}">
                <a16:creationId xmlns:a16="http://schemas.microsoft.com/office/drawing/2014/main" id="{FDB6801D-5CA8-1B65-4B56-4D397123C84B}"/>
              </a:ext>
            </a:extLst>
          </p:cNvPr>
          <p:cNvPicPr>
            <a:picLocks noChangeAspect="1"/>
          </p:cNvPicPr>
          <p:nvPr/>
        </p:nvPicPr>
        <p:blipFill>
          <a:blip r:embed="rId6"/>
          <a:stretch>
            <a:fillRect/>
          </a:stretch>
        </p:blipFill>
        <p:spPr>
          <a:xfrm>
            <a:off x="5136264" y="3797152"/>
            <a:ext cx="4769736" cy="954881"/>
          </a:xfrm>
          <a:prstGeom prst="rect">
            <a:avLst/>
          </a:prstGeom>
        </p:spPr>
      </p:pic>
      <p:sp>
        <p:nvSpPr>
          <p:cNvPr id="41" name="テキスト ボックス 40">
            <a:extLst>
              <a:ext uri="{FF2B5EF4-FFF2-40B4-BE49-F238E27FC236}">
                <a16:creationId xmlns:a16="http://schemas.microsoft.com/office/drawing/2014/main" id="{50709732-AA59-2881-FBEC-B31C9D31E1FC}"/>
              </a:ext>
            </a:extLst>
          </p:cNvPr>
          <p:cNvSpPr txBox="1"/>
          <p:nvPr/>
        </p:nvSpPr>
        <p:spPr>
          <a:xfrm>
            <a:off x="7222870" y="3619350"/>
            <a:ext cx="748923" cy="430887"/>
          </a:xfrm>
          <a:prstGeom prst="rect">
            <a:avLst/>
          </a:prstGeom>
          <a:noFill/>
        </p:spPr>
        <p:txBody>
          <a:bodyPr wrap="none" rtlCol="0">
            <a:spAutoFit/>
          </a:bodyPr>
          <a:lstStyle/>
          <a:p>
            <a:pPr algn="ctr"/>
            <a:r>
              <a:rPr kumimoji="1" lang="ja-JP" altLang="en-US" sz="1050" dirty="0"/>
              <a:t>下流側</a:t>
            </a:r>
            <a:endParaRPr kumimoji="1" lang="en-US" altLang="ja-JP" sz="1050" dirty="0"/>
          </a:p>
          <a:p>
            <a:pPr algn="ctr"/>
            <a:r>
              <a:rPr kumimoji="1" lang="ja-JP" altLang="en-US" sz="1050" dirty="0"/>
              <a:t>（吐口部）</a:t>
            </a:r>
          </a:p>
        </p:txBody>
      </p:sp>
      <p:sp>
        <p:nvSpPr>
          <p:cNvPr id="43" name="テキスト ボックス 42">
            <a:extLst>
              <a:ext uri="{FF2B5EF4-FFF2-40B4-BE49-F238E27FC236}">
                <a16:creationId xmlns:a16="http://schemas.microsoft.com/office/drawing/2014/main" id="{D11F10D3-C199-2D52-3290-FD2B1F6E524A}"/>
              </a:ext>
            </a:extLst>
          </p:cNvPr>
          <p:cNvSpPr txBox="1"/>
          <p:nvPr/>
        </p:nvSpPr>
        <p:spPr>
          <a:xfrm>
            <a:off x="8965437" y="3622355"/>
            <a:ext cx="723275" cy="415498"/>
          </a:xfrm>
          <a:prstGeom prst="rect">
            <a:avLst/>
          </a:prstGeom>
          <a:noFill/>
        </p:spPr>
        <p:txBody>
          <a:bodyPr wrap="none" rtlCol="0">
            <a:spAutoFit/>
          </a:bodyPr>
          <a:lstStyle/>
          <a:p>
            <a:pPr algn="ctr"/>
            <a:r>
              <a:rPr kumimoji="1" lang="ja-JP" altLang="en-US" sz="1050" dirty="0"/>
              <a:t>上流側</a:t>
            </a:r>
            <a:endParaRPr kumimoji="1" lang="en-US" altLang="ja-JP" sz="1050" dirty="0"/>
          </a:p>
          <a:p>
            <a:pPr algn="ctr"/>
            <a:r>
              <a:rPr kumimoji="1" lang="ja-JP" altLang="en-US" sz="1050" dirty="0"/>
              <a:t>（呑口部）</a:t>
            </a:r>
          </a:p>
        </p:txBody>
      </p:sp>
      <p:sp>
        <p:nvSpPr>
          <p:cNvPr id="47" name="テキスト ボックス 46">
            <a:extLst>
              <a:ext uri="{FF2B5EF4-FFF2-40B4-BE49-F238E27FC236}">
                <a16:creationId xmlns:a16="http://schemas.microsoft.com/office/drawing/2014/main" id="{536CBD59-9021-5CFD-19D8-EC286A6F35C7}"/>
              </a:ext>
            </a:extLst>
          </p:cNvPr>
          <p:cNvSpPr txBox="1"/>
          <p:nvPr/>
        </p:nvSpPr>
        <p:spPr>
          <a:xfrm>
            <a:off x="5263950" y="2142404"/>
            <a:ext cx="2970509" cy="1169551"/>
          </a:xfrm>
          <a:prstGeom prst="rect">
            <a:avLst/>
          </a:prstGeom>
          <a:solidFill>
            <a:schemeClr val="tx2">
              <a:lumMod val="60000"/>
              <a:lumOff val="40000"/>
            </a:schemeClr>
          </a:solidFill>
        </p:spPr>
        <p:txBody>
          <a:bodyPr wrap="square" rtlCol="0">
            <a:spAutoFit/>
          </a:bodyPr>
          <a:lstStyle/>
          <a:p>
            <a:r>
              <a:rPr kumimoji="1" lang="ja-JP" altLang="en-US" sz="1400" b="1" dirty="0">
                <a:solidFill>
                  <a:schemeClr val="bg1"/>
                </a:solidFill>
              </a:rPr>
              <a:t>下流河川の</a:t>
            </a:r>
            <a:r>
              <a:rPr kumimoji="1" lang="ja-JP" altLang="en-US" sz="1400" b="1" u="sng" dirty="0">
                <a:solidFill>
                  <a:srgbClr val="FFC000"/>
                </a:solidFill>
              </a:rPr>
              <a:t>早瀬の高さ（</a:t>
            </a:r>
            <a:r>
              <a:rPr kumimoji="1" lang="en-US" altLang="ja-JP" sz="1400" b="1" u="sng" dirty="0">
                <a:solidFill>
                  <a:srgbClr val="FFC000"/>
                </a:solidFill>
              </a:rPr>
              <a:t>EL.184m</a:t>
            </a:r>
            <a:r>
              <a:rPr kumimoji="1" lang="ja-JP" altLang="en-US" sz="1400" b="1" u="sng" dirty="0">
                <a:solidFill>
                  <a:srgbClr val="FFC000"/>
                </a:solidFill>
              </a:rPr>
              <a:t>）</a:t>
            </a:r>
            <a:endParaRPr kumimoji="1" lang="en-US" altLang="ja-JP" sz="1400" b="1" u="sng" dirty="0">
              <a:solidFill>
                <a:srgbClr val="FFC000"/>
              </a:solidFill>
            </a:endParaRPr>
          </a:p>
          <a:p>
            <a:r>
              <a:rPr kumimoji="1" lang="ja-JP" altLang="en-US" sz="1400" b="1" u="sng" dirty="0">
                <a:solidFill>
                  <a:srgbClr val="FFC000"/>
                </a:solidFill>
              </a:rPr>
              <a:t>と同等の高さに河床部放流設備呑口</a:t>
            </a:r>
            <a:endParaRPr kumimoji="1" lang="en-US" altLang="ja-JP" sz="1400" b="1" u="sng" dirty="0">
              <a:solidFill>
                <a:srgbClr val="FFC000"/>
              </a:solidFill>
            </a:endParaRPr>
          </a:p>
          <a:p>
            <a:r>
              <a:rPr kumimoji="1" lang="ja-JP" altLang="en-US" sz="1400" b="1" u="sng" dirty="0">
                <a:solidFill>
                  <a:srgbClr val="FFC000"/>
                </a:solidFill>
              </a:rPr>
              <a:t>の高さを設定し、水深を確保</a:t>
            </a:r>
            <a:r>
              <a:rPr kumimoji="1" lang="ja-JP" altLang="en-US" sz="1400" b="1" dirty="0">
                <a:solidFill>
                  <a:schemeClr val="bg1"/>
                </a:solidFill>
              </a:rPr>
              <a:t>すること</a:t>
            </a:r>
            <a:endParaRPr kumimoji="1" lang="en-US" altLang="ja-JP" sz="1400" b="1" dirty="0">
              <a:solidFill>
                <a:schemeClr val="bg1"/>
              </a:solidFill>
            </a:endParaRPr>
          </a:p>
          <a:p>
            <a:r>
              <a:rPr kumimoji="1" lang="ja-JP" altLang="en-US" sz="1400" b="1" dirty="0">
                <a:solidFill>
                  <a:schemeClr val="bg1"/>
                </a:solidFill>
              </a:rPr>
              <a:t>で土砂環境の連続性や生物の移動</a:t>
            </a:r>
            <a:endParaRPr kumimoji="1" lang="en-US" altLang="ja-JP" sz="1400" b="1" dirty="0">
              <a:solidFill>
                <a:schemeClr val="bg1"/>
              </a:solidFill>
            </a:endParaRPr>
          </a:p>
          <a:p>
            <a:r>
              <a:rPr kumimoji="1" lang="ja-JP" altLang="en-US" sz="1400" b="1" dirty="0">
                <a:solidFill>
                  <a:schemeClr val="bg1"/>
                </a:solidFill>
              </a:rPr>
              <a:t>経路を確保することとした。</a:t>
            </a:r>
          </a:p>
        </p:txBody>
      </p:sp>
      <p:cxnSp>
        <p:nvCxnSpPr>
          <p:cNvPr id="50" name="直線矢印コネクタ 49">
            <a:extLst>
              <a:ext uri="{FF2B5EF4-FFF2-40B4-BE49-F238E27FC236}">
                <a16:creationId xmlns:a16="http://schemas.microsoft.com/office/drawing/2014/main" id="{D16CCCAB-814E-8CD7-F2FD-8F95421BDAA6}"/>
              </a:ext>
            </a:extLst>
          </p:cNvPr>
          <p:cNvCxnSpPr>
            <a:cxnSpLocks/>
          </p:cNvCxnSpPr>
          <p:nvPr/>
        </p:nvCxnSpPr>
        <p:spPr>
          <a:xfrm flipH="1" flipV="1">
            <a:off x="2728309" y="4462322"/>
            <a:ext cx="217226" cy="232894"/>
          </a:xfrm>
          <a:prstGeom prst="straightConnector1">
            <a:avLst/>
          </a:prstGeom>
          <a:ln w="15875">
            <a:solidFill>
              <a:srgbClr val="0000FF"/>
            </a:solidFill>
            <a:tailEnd type="triangle"/>
          </a:ln>
          <a:effectLst>
            <a:glow rad="25400">
              <a:schemeClr val="bg1">
                <a:lumMod val="75000"/>
              </a:schemeClr>
            </a:glow>
          </a:effectLst>
        </p:spPr>
        <p:style>
          <a:lnRef idx="1">
            <a:schemeClr val="accent1"/>
          </a:lnRef>
          <a:fillRef idx="0">
            <a:schemeClr val="accent1"/>
          </a:fillRef>
          <a:effectRef idx="0">
            <a:schemeClr val="accent1"/>
          </a:effectRef>
          <a:fontRef idx="minor">
            <a:schemeClr val="tx1"/>
          </a:fontRef>
        </p:style>
      </p:cxnSp>
      <p:cxnSp>
        <p:nvCxnSpPr>
          <p:cNvPr id="56" name="直線矢印コネクタ 55">
            <a:extLst>
              <a:ext uri="{FF2B5EF4-FFF2-40B4-BE49-F238E27FC236}">
                <a16:creationId xmlns:a16="http://schemas.microsoft.com/office/drawing/2014/main" id="{85FEB021-C799-4C81-4C6A-074EFCD099DB}"/>
              </a:ext>
            </a:extLst>
          </p:cNvPr>
          <p:cNvCxnSpPr>
            <a:cxnSpLocks/>
          </p:cNvCxnSpPr>
          <p:nvPr/>
        </p:nvCxnSpPr>
        <p:spPr>
          <a:xfrm flipH="1">
            <a:off x="6105966" y="3311955"/>
            <a:ext cx="317771" cy="1135253"/>
          </a:xfrm>
          <a:prstGeom prst="straightConnector1">
            <a:avLst/>
          </a:prstGeom>
          <a:ln w="15875">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60" name="テキスト ボックス 59">
            <a:extLst>
              <a:ext uri="{FF2B5EF4-FFF2-40B4-BE49-F238E27FC236}">
                <a16:creationId xmlns:a16="http://schemas.microsoft.com/office/drawing/2014/main" id="{1ECDDE4F-0529-6139-1EFA-D1EE87328C52}"/>
              </a:ext>
            </a:extLst>
          </p:cNvPr>
          <p:cNvSpPr txBox="1"/>
          <p:nvPr/>
        </p:nvSpPr>
        <p:spPr>
          <a:xfrm>
            <a:off x="8330655" y="2557893"/>
            <a:ext cx="1499775" cy="738664"/>
          </a:xfrm>
          <a:prstGeom prst="rect">
            <a:avLst/>
          </a:prstGeom>
          <a:noFill/>
          <a:ln>
            <a:solidFill>
              <a:srgbClr val="FF0000"/>
            </a:solidFill>
          </a:ln>
        </p:spPr>
        <p:txBody>
          <a:bodyPr wrap="square" rtlCol="0">
            <a:spAutoFit/>
          </a:bodyPr>
          <a:lstStyle/>
          <a:p>
            <a:r>
              <a:rPr kumimoji="1" lang="ja-JP" altLang="en-US" sz="1200" dirty="0">
                <a:solidFill>
                  <a:srgbClr val="FF0000"/>
                </a:solidFill>
              </a:rPr>
              <a:t>河床部放流設備</a:t>
            </a:r>
            <a:endParaRPr kumimoji="1" lang="en-US" altLang="ja-JP" sz="1200" dirty="0">
              <a:solidFill>
                <a:srgbClr val="FF0000"/>
              </a:solidFill>
            </a:endParaRPr>
          </a:p>
          <a:p>
            <a:r>
              <a:rPr kumimoji="1" lang="ja-JP" altLang="en-US" sz="1000" dirty="0"/>
              <a:t>生物の移動経路の確保、</a:t>
            </a:r>
            <a:endParaRPr kumimoji="1" lang="en-US" altLang="ja-JP" sz="1000" dirty="0"/>
          </a:p>
          <a:p>
            <a:r>
              <a:rPr kumimoji="1" lang="ja-JP" altLang="en-US" sz="1000" dirty="0"/>
              <a:t>流砂環境の保持等の</a:t>
            </a:r>
            <a:endParaRPr kumimoji="1" lang="en-US" altLang="ja-JP" sz="1000" dirty="0"/>
          </a:p>
          <a:p>
            <a:r>
              <a:rPr kumimoji="1" lang="ja-JP" altLang="en-US" sz="1000" dirty="0"/>
              <a:t>機能が求められる</a:t>
            </a:r>
          </a:p>
        </p:txBody>
      </p:sp>
      <p:cxnSp>
        <p:nvCxnSpPr>
          <p:cNvPr id="1024" name="直線矢印コネクタ 1023">
            <a:extLst>
              <a:ext uri="{FF2B5EF4-FFF2-40B4-BE49-F238E27FC236}">
                <a16:creationId xmlns:a16="http://schemas.microsoft.com/office/drawing/2014/main" id="{DD596619-0C73-795A-A3EB-202E73021932}"/>
              </a:ext>
            </a:extLst>
          </p:cNvPr>
          <p:cNvCxnSpPr>
            <a:cxnSpLocks/>
          </p:cNvCxnSpPr>
          <p:nvPr/>
        </p:nvCxnSpPr>
        <p:spPr>
          <a:xfrm flipH="1">
            <a:off x="8309729" y="3304980"/>
            <a:ext cx="280921" cy="1080000"/>
          </a:xfrm>
          <a:prstGeom prst="straightConnector1">
            <a:avLst/>
          </a:prstGeom>
          <a:ln w="158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27" name="直線矢印コネクタ 1026">
            <a:extLst>
              <a:ext uri="{FF2B5EF4-FFF2-40B4-BE49-F238E27FC236}">
                <a16:creationId xmlns:a16="http://schemas.microsoft.com/office/drawing/2014/main" id="{33EDB7D8-95ED-9017-5030-60AF5CF64163}"/>
              </a:ext>
            </a:extLst>
          </p:cNvPr>
          <p:cNvCxnSpPr>
            <a:cxnSpLocks/>
          </p:cNvCxnSpPr>
          <p:nvPr/>
        </p:nvCxnSpPr>
        <p:spPr>
          <a:xfrm flipV="1">
            <a:off x="4853809" y="4485308"/>
            <a:ext cx="891279" cy="295675"/>
          </a:xfrm>
          <a:prstGeom prst="straightConnector1">
            <a:avLst/>
          </a:prstGeom>
          <a:ln w="15875">
            <a:solidFill>
              <a:srgbClr val="0000FF"/>
            </a:solidFill>
            <a:tailEnd type="triangle"/>
          </a:ln>
          <a:effectLst>
            <a:glow rad="25400">
              <a:schemeClr val="bg1">
                <a:lumMod val="75000"/>
              </a:schemeClr>
            </a:glow>
          </a:effectLst>
        </p:spPr>
        <p:style>
          <a:lnRef idx="1">
            <a:schemeClr val="accent1"/>
          </a:lnRef>
          <a:fillRef idx="0">
            <a:schemeClr val="accent1"/>
          </a:fillRef>
          <a:effectRef idx="0">
            <a:schemeClr val="accent1"/>
          </a:effectRef>
          <a:fontRef idx="minor">
            <a:schemeClr val="tx1"/>
          </a:fontRef>
        </p:style>
      </p:cxnSp>
      <p:pic>
        <p:nvPicPr>
          <p:cNvPr id="1030" name="図 1029">
            <a:extLst>
              <a:ext uri="{FF2B5EF4-FFF2-40B4-BE49-F238E27FC236}">
                <a16:creationId xmlns:a16="http://schemas.microsoft.com/office/drawing/2014/main" id="{D45B9B88-E74C-07FD-B22E-62FDC12DD4EE}"/>
              </a:ext>
            </a:extLst>
          </p:cNvPr>
          <p:cNvPicPr>
            <a:picLocks noChangeAspect="1"/>
          </p:cNvPicPr>
          <p:nvPr/>
        </p:nvPicPr>
        <p:blipFill>
          <a:blip r:embed="rId7"/>
          <a:stretch>
            <a:fillRect/>
          </a:stretch>
        </p:blipFill>
        <p:spPr>
          <a:xfrm>
            <a:off x="5330917" y="5317032"/>
            <a:ext cx="4331288" cy="1315428"/>
          </a:xfrm>
          <a:prstGeom prst="rect">
            <a:avLst/>
          </a:prstGeom>
        </p:spPr>
      </p:pic>
      <p:sp>
        <p:nvSpPr>
          <p:cNvPr id="1031" name="フリーフォーム: 図形 1030">
            <a:extLst>
              <a:ext uri="{FF2B5EF4-FFF2-40B4-BE49-F238E27FC236}">
                <a16:creationId xmlns:a16="http://schemas.microsoft.com/office/drawing/2014/main" id="{D53156C5-06A3-800D-A8EA-F71931A9119D}"/>
              </a:ext>
            </a:extLst>
          </p:cNvPr>
          <p:cNvSpPr/>
          <p:nvPr/>
        </p:nvSpPr>
        <p:spPr>
          <a:xfrm>
            <a:off x="2647950" y="5657850"/>
            <a:ext cx="866775" cy="323850"/>
          </a:xfrm>
          <a:custGeom>
            <a:avLst/>
            <a:gdLst>
              <a:gd name="connsiteX0" fmla="*/ 866775 w 866775"/>
              <a:gd name="connsiteY0" fmla="*/ 0 h 323850"/>
              <a:gd name="connsiteX1" fmla="*/ 733425 w 866775"/>
              <a:gd name="connsiteY1" fmla="*/ 114300 h 323850"/>
              <a:gd name="connsiteX2" fmla="*/ 533400 w 866775"/>
              <a:gd name="connsiteY2" fmla="*/ 171450 h 323850"/>
              <a:gd name="connsiteX3" fmla="*/ 152400 w 866775"/>
              <a:gd name="connsiteY3" fmla="*/ 295275 h 323850"/>
              <a:gd name="connsiteX4" fmla="*/ 0 w 866775"/>
              <a:gd name="connsiteY4" fmla="*/ 323850 h 323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6775" h="323850">
                <a:moveTo>
                  <a:pt x="866775" y="0"/>
                </a:moveTo>
                <a:lnTo>
                  <a:pt x="733425" y="114300"/>
                </a:lnTo>
                <a:lnTo>
                  <a:pt x="533400" y="171450"/>
                </a:lnTo>
                <a:lnTo>
                  <a:pt x="152400" y="295275"/>
                </a:lnTo>
                <a:lnTo>
                  <a:pt x="0" y="323850"/>
                </a:lnTo>
              </a:path>
            </a:pathLst>
          </a:custGeom>
          <a:noFill/>
          <a:ln>
            <a:solidFill>
              <a:srgbClr val="0000FF"/>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33" name="フリーフォーム: 図形 1032">
            <a:extLst>
              <a:ext uri="{FF2B5EF4-FFF2-40B4-BE49-F238E27FC236}">
                <a16:creationId xmlns:a16="http://schemas.microsoft.com/office/drawing/2014/main" id="{CA4A30CC-B1A1-3723-029F-01CD1E91093B}"/>
              </a:ext>
            </a:extLst>
          </p:cNvPr>
          <p:cNvSpPr/>
          <p:nvPr/>
        </p:nvSpPr>
        <p:spPr>
          <a:xfrm>
            <a:off x="4005263" y="5638800"/>
            <a:ext cx="1143000" cy="128588"/>
          </a:xfrm>
          <a:custGeom>
            <a:avLst/>
            <a:gdLst>
              <a:gd name="connsiteX0" fmla="*/ 0 w 1143000"/>
              <a:gd name="connsiteY0" fmla="*/ 0 h 128588"/>
              <a:gd name="connsiteX1" fmla="*/ 376237 w 1143000"/>
              <a:gd name="connsiteY1" fmla="*/ 38100 h 128588"/>
              <a:gd name="connsiteX2" fmla="*/ 723900 w 1143000"/>
              <a:gd name="connsiteY2" fmla="*/ 33338 h 128588"/>
              <a:gd name="connsiteX3" fmla="*/ 1143000 w 1143000"/>
              <a:gd name="connsiteY3" fmla="*/ 128588 h 128588"/>
            </a:gdLst>
            <a:ahLst/>
            <a:cxnLst>
              <a:cxn ang="0">
                <a:pos x="connsiteX0" y="connsiteY0"/>
              </a:cxn>
              <a:cxn ang="0">
                <a:pos x="connsiteX1" y="connsiteY1"/>
              </a:cxn>
              <a:cxn ang="0">
                <a:pos x="connsiteX2" y="connsiteY2"/>
              </a:cxn>
              <a:cxn ang="0">
                <a:pos x="connsiteX3" y="connsiteY3"/>
              </a:cxn>
            </a:cxnLst>
            <a:rect l="l" t="t" r="r" b="b"/>
            <a:pathLst>
              <a:path w="1143000" h="128588">
                <a:moveTo>
                  <a:pt x="0" y="0"/>
                </a:moveTo>
                <a:lnTo>
                  <a:pt x="376237" y="38100"/>
                </a:lnTo>
                <a:lnTo>
                  <a:pt x="723900" y="33338"/>
                </a:lnTo>
                <a:lnTo>
                  <a:pt x="1143000" y="128588"/>
                </a:lnTo>
              </a:path>
            </a:pathLst>
          </a:custGeom>
          <a:noFill/>
          <a:ln>
            <a:solidFill>
              <a:srgbClr val="0000FF"/>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34" name="テキスト ボックス 1033">
            <a:extLst>
              <a:ext uri="{FF2B5EF4-FFF2-40B4-BE49-F238E27FC236}">
                <a16:creationId xmlns:a16="http://schemas.microsoft.com/office/drawing/2014/main" id="{716DD98B-A8B9-9E6C-7ABD-CE79578F5F7C}"/>
              </a:ext>
            </a:extLst>
          </p:cNvPr>
          <p:cNvSpPr txBox="1"/>
          <p:nvPr/>
        </p:nvSpPr>
        <p:spPr>
          <a:xfrm>
            <a:off x="3237527" y="6155949"/>
            <a:ext cx="1922321" cy="415498"/>
          </a:xfrm>
          <a:prstGeom prst="rect">
            <a:avLst/>
          </a:prstGeom>
          <a:noFill/>
        </p:spPr>
        <p:txBody>
          <a:bodyPr wrap="none" rtlCol="0">
            <a:spAutoFit/>
          </a:bodyPr>
          <a:lstStyle/>
          <a:p>
            <a:r>
              <a:rPr kumimoji="1" lang="ja-JP" altLang="en-US" sz="1050" b="1" dirty="0">
                <a:solidFill>
                  <a:srgbClr val="0000FF"/>
                </a:solidFill>
                <a:effectLst>
                  <a:glow rad="63500">
                    <a:schemeClr val="bg1"/>
                  </a:glow>
                </a:effectLst>
              </a:rPr>
              <a:t>ダム上下流の平常時の水面幅</a:t>
            </a:r>
            <a:endParaRPr kumimoji="1" lang="en-US" altLang="ja-JP" sz="1050" b="1" dirty="0">
              <a:solidFill>
                <a:srgbClr val="0000FF"/>
              </a:solidFill>
              <a:effectLst>
                <a:glow rad="63500">
                  <a:schemeClr val="bg1"/>
                </a:glow>
              </a:effectLst>
            </a:endParaRPr>
          </a:p>
          <a:p>
            <a:pPr algn="ctr"/>
            <a:r>
              <a:rPr kumimoji="1" lang="ja-JP" altLang="en-US" sz="1050" b="1" dirty="0">
                <a:solidFill>
                  <a:srgbClr val="0000FF"/>
                </a:solidFill>
                <a:effectLst>
                  <a:glow rad="63500">
                    <a:schemeClr val="bg1"/>
                  </a:glow>
                </a:effectLst>
              </a:rPr>
              <a:t>約</a:t>
            </a:r>
            <a:r>
              <a:rPr kumimoji="1" lang="en-US" altLang="ja-JP" sz="1050" b="1" dirty="0">
                <a:solidFill>
                  <a:srgbClr val="0000FF"/>
                </a:solidFill>
                <a:effectLst>
                  <a:glow rad="63500">
                    <a:schemeClr val="bg1"/>
                  </a:glow>
                </a:effectLst>
              </a:rPr>
              <a:t>10m</a:t>
            </a:r>
            <a:r>
              <a:rPr kumimoji="1" lang="ja-JP" altLang="en-US" sz="1050" b="1" dirty="0">
                <a:solidFill>
                  <a:srgbClr val="0000FF"/>
                </a:solidFill>
                <a:effectLst>
                  <a:glow rad="63500">
                    <a:schemeClr val="bg1"/>
                  </a:glow>
                </a:effectLst>
              </a:rPr>
              <a:t>～</a:t>
            </a:r>
            <a:r>
              <a:rPr kumimoji="1" lang="en-US" altLang="ja-JP" sz="1050" b="1" dirty="0">
                <a:solidFill>
                  <a:srgbClr val="0000FF"/>
                </a:solidFill>
                <a:effectLst>
                  <a:glow rad="63500">
                    <a:schemeClr val="bg1"/>
                  </a:glow>
                </a:effectLst>
              </a:rPr>
              <a:t>20m</a:t>
            </a:r>
            <a:endParaRPr kumimoji="1" lang="ja-JP" altLang="en-US" sz="1050" b="1" dirty="0">
              <a:solidFill>
                <a:srgbClr val="0000FF"/>
              </a:solidFill>
              <a:effectLst>
                <a:glow rad="63500">
                  <a:schemeClr val="bg1"/>
                </a:glow>
              </a:effectLst>
            </a:endParaRPr>
          </a:p>
        </p:txBody>
      </p:sp>
      <p:sp>
        <p:nvSpPr>
          <p:cNvPr id="1035" name="テキスト ボックス 1034">
            <a:extLst>
              <a:ext uri="{FF2B5EF4-FFF2-40B4-BE49-F238E27FC236}">
                <a16:creationId xmlns:a16="http://schemas.microsoft.com/office/drawing/2014/main" id="{4214EF25-1201-B184-0FCA-29E9039D94CA}"/>
              </a:ext>
            </a:extLst>
          </p:cNvPr>
          <p:cNvSpPr txBox="1"/>
          <p:nvPr/>
        </p:nvSpPr>
        <p:spPr>
          <a:xfrm>
            <a:off x="3983898" y="4966948"/>
            <a:ext cx="857927" cy="276999"/>
          </a:xfrm>
          <a:prstGeom prst="rect">
            <a:avLst/>
          </a:prstGeom>
          <a:noFill/>
        </p:spPr>
        <p:txBody>
          <a:bodyPr wrap="none" rtlCol="0">
            <a:spAutoFit/>
          </a:bodyPr>
          <a:lstStyle/>
          <a:p>
            <a:pPr algn="ctr"/>
            <a:r>
              <a:rPr kumimoji="1" lang="ja-JP" altLang="en-US" sz="1200" dirty="0">
                <a:solidFill>
                  <a:srgbClr val="FF0000"/>
                </a:solidFill>
                <a:effectLst>
                  <a:glow rad="63500">
                    <a:schemeClr val="bg1"/>
                  </a:glow>
                </a:effectLst>
              </a:rPr>
              <a:t>ダムサイト</a:t>
            </a:r>
            <a:endParaRPr kumimoji="1" lang="en-US" altLang="ja-JP" sz="1200" dirty="0">
              <a:solidFill>
                <a:srgbClr val="FF0000"/>
              </a:solidFill>
              <a:effectLst>
                <a:glow rad="63500">
                  <a:schemeClr val="bg1"/>
                </a:glow>
              </a:effectLst>
            </a:endParaRPr>
          </a:p>
        </p:txBody>
      </p:sp>
      <p:sp>
        <p:nvSpPr>
          <p:cNvPr id="1036" name="テキスト ボックス 1035">
            <a:extLst>
              <a:ext uri="{FF2B5EF4-FFF2-40B4-BE49-F238E27FC236}">
                <a16:creationId xmlns:a16="http://schemas.microsoft.com/office/drawing/2014/main" id="{984161B0-B792-AA8A-053A-23E63A62F832}"/>
              </a:ext>
            </a:extLst>
          </p:cNvPr>
          <p:cNvSpPr txBox="1"/>
          <p:nvPr/>
        </p:nvSpPr>
        <p:spPr>
          <a:xfrm>
            <a:off x="6551128" y="4839410"/>
            <a:ext cx="2023312" cy="461665"/>
          </a:xfrm>
          <a:prstGeom prst="rect">
            <a:avLst/>
          </a:prstGeom>
          <a:noFill/>
          <a:ln>
            <a:solidFill>
              <a:srgbClr val="FF0000"/>
            </a:solidFill>
          </a:ln>
        </p:spPr>
        <p:txBody>
          <a:bodyPr wrap="square" rtlCol="0">
            <a:spAutoFit/>
          </a:bodyPr>
          <a:lstStyle/>
          <a:p>
            <a:r>
              <a:rPr kumimoji="1" lang="ja-JP" altLang="en-US" sz="1200" dirty="0">
                <a:solidFill>
                  <a:srgbClr val="FF0000"/>
                </a:solidFill>
                <a:latin typeface="+mj-ea"/>
                <a:ea typeface="+mj-ea"/>
              </a:rPr>
              <a:t>河床部放流設備　３門配置</a:t>
            </a:r>
            <a:endParaRPr kumimoji="1" lang="en-US" altLang="ja-JP" sz="1200" dirty="0">
              <a:solidFill>
                <a:srgbClr val="FF0000"/>
              </a:solidFill>
              <a:latin typeface="+mj-ea"/>
              <a:ea typeface="+mj-ea"/>
            </a:endParaRPr>
          </a:p>
          <a:p>
            <a:pPr algn="ctr"/>
            <a:r>
              <a:rPr kumimoji="1" lang="en-US" altLang="ja-JP" sz="1200" dirty="0">
                <a:solidFill>
                  <a:srgbClr val="FF0000"/>
                </a:solidFill>
                <a:latin typeface="+mj-ea"/>
                <a:ea typeface="+mj-ea"/>
              </a:rPr>
              <a:t>15m</a:t>
            </a:r>
            <a:r>
              <a:rPr kumimoji="1" lang="ja-JP" altLang="en-US" sz="1200" dirty="0">
                <a:solidFill>
                  <a:srgbClr val="FF0000"/>
                </a:solidFill>
                <a:latin typeface="+mj-ea"/>
                <a:ea typeface="+mj-ea"/>
              </a:rPr>
              <a:t>（</a:t>
            </a:r>
            <a:r>
              <a:rPr kumimoji="1" lang="en-US" altLang="ja-JP" sz="1200" dirty="0">
                <a:solidFill>
                  <a:srgbClr val="FF0000"/>
                </a:solidFill>
                <a:latin typeface="+mj-ea"/>
                <a:ea typeface="+mj-ea"/>
              </a:rPr>
              <a:t>5m×3</a:t>
            </a:r>
            <a:r>
              <a:rPr kumimoji="1" lang="ja-JP" altLang="en-US" sz="1200" dirty="0">
                <a:solidFill>
                  <a:srgbClr val="FF0000"/>
                </a:solidFill>
                <a:latin typeface="+mj-ea"/>
                <a:ea typeface="+mj-ea"/>
              </a:rPr>
              <a:t>門）</a:t>
            </a:r>
            <a:endParaRPr kumimoji="1" lang="en-US" altLang="ja-JP" sz="1200" dirty="0">
              <a:solidFill>
                <a:srgbClr val="FF0000"/>
              </a:solidFill>
              <a:latin typeface="+mj-ea"/>
              <a:ea typeface="+mj-ea"/>
            </a:endParaRPr>
          </a:p>
        </p:txBody>
      </p:sp>
      <p:sp>
        <p:nvSpPr>
          <p:cNvPr id="1037" name="テキスト ボックス 1036">
            <a:extLst>
              <a:ext uri="{FF2B5EF4-FFF2-40B4-BE49-F238E27FC236}">
                <a16:creationId xmlns:a16="http://schemas.microsoft.com/office/drawing/2014/main" id="{5214C0C6-7D64-A813-FB2F-C1D705D725B7}"/>
              </a:ext>
            </a:extLst>
          </p:cNvPr>
          <p:cNvSpPr txBox="1"/>
          <p:nvPr/>
        </p:nvSpPr>
        <p:spPr>
          <a:xfrm>
            <a:off x="6115493" y="6632460"/>
            <a:ext cx="3353803" cy="230832"/>
          </a:xfrm>
          <a:prstGeom prst="rect">
            <a:avLst/>
          </a:prstGeom>
          <a:noFill/>
        </p:spPr>
        <p:txBody>
          <a:bodyPr wrap="none" rtlCol="0">
            <a:spAutoFit/>
          </a:bodyPr>
          <a:lstStyle/>
          <a:p>
            <a:r>
              <a:rPr kumimoji="1" lang="ja-JP" altLang="en-US" sz="900" dirty="0"/>
              <a:t>河床部放流設備の配置イメージ図　</a:t>
            </a:r>
            <a:r>
              <a:rPr kumimoji="1" lang="en-US" altLang="ja-JP" sz="900" dirty="0"/>
              <a:t>※</a:t>
            </a:r>
            <a:r>
              <a:rPr kumimoji="1" lang="ja-JP" altLang="en-US" sz="900" dirty="0"/>
              <a:t>呑口部を下流から見たもの</a:t>
            </a:r>
          </a:p>
        </p:txBody>
      </p:sp>
      <p:sp>
        <p:nvSpPr>
          <p:cNvPr id="4" name="テキスト ボックス 3">
            <a:extLst>
              <a:ext uri="{FF2B5EF4-FFF2-40B4-BE49-F238E27FC236}">
                <a16:creationId xmlns:a16="http://schemas.microsoft.com/office/drawing/2014/main" id="{7C8D9B4A-FAD3-A2E5-EFE8-486519CE30FC}"/>
              </a:ext>
            </a:extLst>
          </p:cNvPr>
          <p:cNvSpPr txBox="1"/>
          <p:nvPr/>
        </p:nvSpPr>
        <p:spPr>
          <a:xfrm>
            <a:off x="-1383704" y="29797"/>
            <a:ext cx="1290105" cy="646331"/>
          </a:xfrm>
          <a:prstGeom prst="rect">
            <a:avLst/>
          </a:prstGeom>
          <a:solidFill>
            <a:srgbClr val="FFFF00"/>
          </a:solidFill>
        </p:spPr>
        <p:txBody>
          <a:bodyPr wrap="square" rtlCol="0">
            <a:spAutoFit/>
          </a:bodyPr>
          <a:lstStyle/>
          <a:p>
            <a:pPr algn="ctr"/>
            <a:r>
              <a:rPr lang="en-US" altLang="ja-JP" dirty="0">
                <a:highlight>
                  <a:srgbClr val="FFFF00"/>
                </a:highlight>
              </a:rPr>
              <a:t>261220</a:t>
            </a:r>
          </a:p>
          <a:p>
            <a:pPr algn="ctr"/>
            <a:r>
              <a:rPr lang="ja-JP" altLang="en-US" dirty="0">
                <a:highlight>
                  <a:srgbClr val="FFFF00"/>
                </a:highlight>
              </a:rPr>
              <a:t>しくみ資料</a:t>
            </a:r>
          </a:p>
        </p:txBody>
      </p:sp>
    </p:spTree>
    <p:extLst>
      <p:ext uri="{BB962C8B-B14F-4D97-AF65-F5344CB8AC3E}">
        <p14:creationId xmlns:p14="http://schemas.microsoft.com/office/powerpoint/2010/main" val="3931393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FE269759-3CC9-5A91-1266-61C33302701E}"/>
              </a:ext>
            </a:extLst>
          </p:cNvPr>
          <p:cNvSpPr/>
          <p:nvPr/>
        </p:nvSpPr>
        <p:spPr bwMode="auto">
          <a:xfrm>
            <a:off x="0" y="0"/>
            <a:ext cx="9906000" cy="519652"/>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9797" tIns="0" rIns="34899" bIns="34899" anchor="ctr"/>
          <a:lstStyle/>
          <a:p>
            <a:pPr marL="0" marR="0" lvl="0" indent="0" algn="ctr" defTabSz="886383"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施設設計の工夫について②</a:t>
            </a:r>
          </a:p>
        </p:txBody>
      </p:sp>
      <p:sp>
        <p:nvSpPr>
          <p:cNvPr id="7" name="Text Box 6">
            <a:extLst>
              <a:ext uri="{FF2B5EF4-FFF2-40B4-BE49-F238E27FC236}">
                <a16:creationId xmlns:a16="http://schemas.microsoft.com/office/drawing/2014/main" id="{3EFF224E-DABD-8C70-F67B-7B0C1AED4C30}"/>
              </a:ext>
            </a:extLst>
          </p:cNvPr>
          <p:cNvSpPr txBox="1">
            <a:spLocks noChangeArrowheads="1"/>
          </p:cNvSpPr>
          <p:nvPr/>
        </p:nvSpPr>
        <p:spPr bwMode="auto">
          <a:xfrm>
            <a:off x="72160" y="551855"/>
            <a:ext cx="9765827" cy="1313699"/>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○河床部放流設備と常用洪水吐きの間に隔壁を設け、平常時と洪水時の水の流れを分離することで、減勢工内の水や石礫の流れが分散されず、みお筋が形成され、よどみのない自然な流れを確保。</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通常、副ダムを設置することが一般的であるが、副ダムを設置しない案も含めて検討した結果、減勢機能に差が無いこと、減勢工から下流河川への流砂環境が改善されることが確認できたことから河床部放流設備下流側の副ダムは設置せず、生物の移動経路の確保し流砂環境を保持。</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p:txBody>
      </p:sp>
      <p:sp>
        <p:nvSpPr>
          <p:cNvPr id="2" name="Text Box 143">
            <a:extLst>
              <a:ext uri="{FF2B5EF4-FFF2-40B4-BE49-F238E27FC236}">
                <a16:creationId xmlns:a16="http://schemas.microsoft.com/office/drawing/2014/main" id="{8B6BF8A5-2EC8-E61F-D3E4-D5C38468DB87}"/>
              </a:ext>
            </a:extLst>
          </p:cNvPr>
          <p:cNvSpPr txBox="1">
            <a:spLocks noChangeArrowheads="1"/>
          </p:cNvSpPr>
          <p:nvPr/>
        </p:nvSpPr>
        <p:spPr bwMode="auto">
          <a:xfrm>
            <a:off x="9436974" y="-21222"/>
            <a:ext cx="529122" cy="461665"/>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marL="0" marR="0" lvl="0" indent="0" algn="ctr" defTabSz="682625" rtl="0" eaLnBrk="1" fontAlgn="base" latinLnBrk="0" hangingPunct="1">
              <a:lnSpc>
                <a:spcPct val="100000"/>
              </a:lnSpc>
              <a:spcBef>
                <a:spcPct val="50000"/>
              </a:spcBef>
              <a:spcAft>
                <a:spcPct val="0"/>
              </a:spcAft>
              <a:buClrTx/>
              <a:buSzTx/>
              <a:buFontTx/>
              <a:buNone/>
              <a:tabLst/>
              <a:defRPr/>
            </a:pPr>
            <a:fld id="{1FC42A94-A14C-4A81-AF03-9FA4FEF28E3C}"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682625" rtl="0" eaLnBrk="1" fontAlgn="base" latinLnBrk="0" hangingPunct="1">
                <a:lnSpc>
                  <a:spcPct val="100000"/>
                </a:lnSpc>
                <a:spcBef>
                  <a:spcPct val="50000"/>
                </a:spcBef>
                <a:spcAft>
                  <a:spcPct val="0"/>
                </a:spcAft>
                <a:buClrTx/>
                <a:buSzTx/>
                <a:buFontTx/>
                <a:buNone/>
                <a:tabLst/>
                <a:defRPr/>
              </a:pPr>
              <a:t>9</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4" name="図 3">
            <a:extLst>
              <a:ext uri="{FF2B5EF4-FFF2-40B4-BE49-F238E27FC236}">
                <a16:creationId xmlns:a16="http://schemas.microsoft.com/office/drawing/2014/main" id="{1206D55E-DDE1-9C1D-D880-ACAA14664371}"/>
              </a:ext>
            </a:extLst>
          </p:cNvPr>
          <p:cNvPicPr>
            <a:picLocks noChangeAspect="1"/>
          </p:cNvPicPr>
          <p:nvPr/>
        </p:nvPicPr>
        <p:blipFill>
          <a:blip r:embed="rId2"/>
          <a:stretch>
            <a:fillRect/>
          </a:stretch>
        </p:blipFill>
        <p:spPr>
          <a:xfrm>
            <a:off x="493310" y="1912640"/>
            <a:ext cx="3816424" cy="2354033"/>
          </a:xfrm>
          <a:prstGeom prst="rect">
            <a:avLst/>
          </a:prstGeom>
        </p:spPr>
      </p:pic>
      <p:pic>
        <p:nvPicPr>
          <p:cNvPr id="17" name="図 16" descr="建物, 座る, テーブル, ボート が含まれている画像&#10;&#10;自動的に生成された説明">
            <a:extLst>
              <a:ext uri="{FF2B5EF4-FFF2-40B4-BE49-F238E27FC236}">
                <a16:creationId xmlns:a16="http://schemas.microsoft.com/office/drawing/2014/main" id="{401B0852-A7EF-3757-AD7E-D5201E4CEFE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98" t="6776" r="19847" b="25566"/>
          <a:stretch/>
        </p:blipFill>
        <p:spPr>
          <a:xfrm rot="10800000">
            <a:off x="5575804" y="1912640"/>
            <a:ext cx="3663039" cy="2327641"/>
          </a:xfrm>
          <a:prstGeom prst="rect">
            <a:avLst/>
          </a:prstGeom>
        </p:spPr>
      </p:pic>
      <p:sp>
        <p:nvSpPr>
          <p:cNvPr id="25" name="テキスト ボックス 24">
            <a:extLst>
              <a:ext uri="{FF2B5EF4-FFF2-40B4-BE49-F238E27FC236}">
                <a16:creationId xmlns:a16="http://schemas.microsoft.com/office/drawing/2014/main" id="{C28AEF38-198D-3C13-C406-7F312AEC215A}"/>
              </a:ext>
            </a:extLst>
          </p:cNvPr>
          <p:cNvSpPr txBox="1"/>
          <p:nvPr/>
        </p:nvSpPr>
        <p:spPr>
          <a:xfrm>
            <a:off x="1117467" y="2496261"/>
            <a:ext cx="1723549" cy="276999"/>
          </a:xfrm>
          <a:prstGeom prst="rect">
            <a:avLst/>
          </a:prstGeom>
          <a:noFill/>
        </p:spPr>
        <p:txBody>
          <a:bodyPr wrap="none" rtlCol="0">
            <a:spAutoFit/>
          </a:bodyPr>
          <a:lstStyle/>
          <a:p>
            <a:r>
              <a:rPr kumimoji="1" lang="ja-JP" altLang="en-US" sz="1200" dirty="0">
                <a:solidFill>
                  <a:srgbClr val="FF0000"/>
                </a:solidFill>
                <a:effectLst>
                  <a:glow rad="63500">
                    <a:schemeClr val="bg1"/>
                  </a:glow>
                </a:effectLst>
              </a:rPr>
              <a:t>循環流の発生の可能性</a:t>
            </a:r>
          </a:p>
        </p:txBody>
      </p:sp>
      <p:sp>
        <p:nvSpPr>
          <p:cNvPr id="26" name="テキスト ボックス 25">
            <a:extLst>
              <a:ext uri="{FF2B5EF4-FFF2-40B4-BE49-F238E27FC236}">
                <a16:creationId xmlns:a16="http://schemas.microsoft.com/office/drawing/2014/main" id="{FFD98081-CBA8-C12C-0039-3C25A721BD5A}"/>
              </a:ext>
            </a:extLst>
          </p:cNvPr>
          <p:cNvSpPr txBox="1"/>
          <p:nvPr/>
        </p:nvSpPr>
        <p:spPr>
          <a:xfrm>
            <a:off x="1190829" y="3506147"/>
            <a:ext cx="1329210" cy="461665"/>
          </a:xfrm>
          <a:prstGeom prst="rect">
            <a:avLst/>
          </a:prstGeom>
          <a:noFill/>
        </p:spPr>
        <p:txBody>
          <a:bodyPr wrap="none" rtlCol="0">
            <a:spAutoFit/>
          </a:bodyPr>
          <a:lstStyle/>
          <a:p>
            <a:r>
              <a:rPr kumimoji="1" lang="ja-JP" altLang="en-US" sz="1200" dirty="0">
                <a:solidFill>
                  <a:srgbClr val="FF0000"/>
                </a:solidFill>
                <a:effectLst>
                  <a:glow rad="63500">
                    <a:schemeClr val="bg1"/>
                  </a:glow>
                </a:effectLst>
              </a:rPr>
              <a:t>舌状に堆積・進展</a:t>
            </a:r>
            <a:endParaRPr kumimoji="1" lang="en-US" altLang="ja-JP" sz="1200" dirty="0">
              <a:solidFill>
                <a:srgbClr val="FF0000"/>
              </a:solidFill>
              <a:effectLst>
                <a:glow rad="63500">
                  <a:schemeClr val="bg1"/>
                </a:glow>
              </a:effectLst>
            </a:endParaRPr>
          </a:p>
          <a:p>
            <a:pPr algn="ctr"/>
            <a:r>
              <a:rPr kumimoji="1" lang="ja-JP" altLang="en-US" sz="1200" dirty="0">
                <a:solidFill>
                  <a:srgbClr val="FF0000"/>
                </a:solidFill>
                <a:effectLst>
                  <a:glow rad="63500">
                    <a:schemeClr val="bg1"/>
                  </a:glow>
                </a:effectLst>
              </a:rPr>
              <a:t>の可能性</a:t>
            </a:r>
          </a:p>
        </p:txBody>
      </p:sp>
      <p:sp>
        <p:nvSpPr>
          <p:cNvPr id="27" name="テキスト ボックス 26">
            <a:extLst>
              <a:ext uri="{FF2B5EF4-FFF2-40B4-BE49-F238E27FC236}">
                <a16:creationId xmlns:a16="http://schemas.microsoft.com/office/drawing/2014/main" id="{8DEA03F6-8CB0-B342-5E6C-326A06EED38A}"/>
              </a:ext>
            </a:extLst>
          </p:cNvPr>
          <p:cNvSpPr txBox="1"/>
          <p:nvPr/>
        </p:nvSpPr>
        <p:spPr>
          <a:xfrm>
            <a:off x="462987" y="2627203"/>
            <a:ext cx="631904" cy="276999"/>
          </a:xfrm>
          <a:prstGeom prst="rect">
            <a:avLst/>
          </a:prstGeom>
          <a:noFill/>
        </p:spPr>
        <p:txBody>
          <a:bodyPr wrap="none" rtlCol="0">
            <a:spAutoFit/>
          </a:bodyPr>
          <a:lstStyle/>
          <a:p>
            <a:r>
              <a:rPr kumimoji="1" lang="ja-JP" altLang="en-US" sz="1200" dirty="0">
                <a:effectLst>
                  <a:glow rad="63500">
                    <a:schemeClr val="bg1"/>
                  </a:glow>
                </a:effectLst>
              </a:rPr>
              <a:t>副ダム</a:t>
            </a:r>
          </a:p>
        </p:txBody>
      </p:sp>
      <p:sp>
        <p:nvSpPr>
          <p:cNvPr id="29" name="テキスト ボックス 28">
            <a:extLst>
              <a:ext uri="{FF2B5EF4-FFF2-40B4-BE49-F238E27FC236}">
                <a16:creationId xmlns:a16="http://schemas.microsoft.com/office/drawing/2014/main" id="{F8AE6B7E-4D6D-E073-DE30-BEC683EFC437}"/>
              </a:ext>
            </a:extLst>
          </p:cNvPr>
          <p:cNvSpPr txBox="1"/>
          <p:nvPr/>
        </p:nvSpPr>
        <p:spPr>
          <a:xfrm rot="3752223">
            <a:off x="3693593" y="3190880"/>
            <a:ext cx="595035" cy="338554"/>
          </a:xfrm>
          <a:prstGeom prst="rect">
            <a:avLst/>
          </a:prstGeom>
          <a:noFill/>
        </p:spPr>
        <p:txBody>
          <a:bodyPr wrap="none" rtlCol="0">
            <a:spAutoFit/>
          </a:bodyPr>
          <a:lstStyle/>
          <a:p>
            <a:pPr algn="ctr"/>
            <a:r>
              <a:rPr kumimoji="1" lang="ja-JP" altLang="en-US" sz="800" dirty="0">
                <a:effectLst>
                  <a:glow rad="63500">
                    <a:schemeClr val="bg1"/>
                  </a:glow>
                </a:effectLst>
              </a:rPr>
              <a:t>河床部</a:t>
            </a:r>
            <a:endParaRPr kumimoji="1" lang="en-US" altLang="ja-JP" sz="800" dirty="0">
              <a:effectLst>
                <a:glow rad="63500">
                  <a:schemeClr val="bg1"/>
                </a:glow>
              </a:effectLst>
            </a:endParaRPr>
          </a:p>
          <a:p>
            <a:pPr algn="ctr"/>
            <a:r>
              <a:rPr kumimoji="1" lang="ja-JP" altLang="en-US" sz="800" dirty="0">
                <a:effectLst>
                  <a:glow rad="63500">
                    <a:schemeClr val="bg1"/>
                  </a:glow>
                </a:effectLst>
              </a:rPr>
              <a:t>放流設備</a:t>
            </a:r>
          </a:p>
        </p:txBody>
      </p:sp>
      <p:sp>
        <p:nvSpPr>
          <p:cNvPr id="34" name="テキスト ボックス 33">
            <a:extLst>
              <a:ext uri="{FF2B5EF4-FFF2-40B4-BE49-F238E27FC236}">
                <a16:creationId xmlns:a16="http://schemas.microsoft.com/office/drawing/2014/main" id="{A39675FA-5331-B621-F0EB-1D695A407452}"/>
              </a:ext>
            </a:extLst>
          </p:cNvPr>
          <p:cNvSpPr txBox="1"/>
          <p:nvPr/>
        </p:nvSpPr>
        <p:spPr>
          <a:xfrm rot="3574021">
            <a:off x="3764685" y="2457926"/>
            <a:ext cx="579005" cy="338554"/>
          </a:xfrm>
          <a:prstGeom prst="rect">
            <a:avLst/>
          </a:prstGeom>
          <a:noFill/>
        </p:spPr>
        <p:txBody>
          <a:bodyPr wrap="none" rtlCol="0">
            <a:spAutoFit/>
          </a:bodyPr>
          <a:lstStyle/>
          <a:p>
            <a:pPr algn="ctr"/>
            <a:r>
              <a:rPr kumimoji="1" lang="ja-JP" altLang="en-US" sz="800" dirty="0">
                <a:effectLst>
                  <a:glow rad="63500">
                    <a:schemeClr val="bg1"/>
                  </a:glow>
                </a:effectLst>
              </a:rPr>
              <a:t>常用</a:t>
            </a:r>
            <a:endParaRPr kumimoji="1" lang="en-US" altLang="ja-JP" sz="800" dirty="0">
              <a:effectLst>
                <a:glow rad="63500">
                  <a:schemeClr val="bg1"/>
                </a:glow>
              </a:effectLst>
            </a:endParaRPr>
          </a:p>
          <a:p>
            <a:pPr algn="ctr"/>
            <a:r>
              <a:rPr kumimoji="1" lang="ja-JP" altLang="en-US" sz="800" dirty="0">
                <a:effectLst>
                  <a:glow rad="63500">
                    <a:schemeClr val="bg1"/>
                  </a:glow>
                </a:effectLst>
              </a:rPr>
              <a:t>洪水吐き</a:t>
            </a:r>
          </a:p>
        </p:txBody>
      </p:sp>
      <p:sp>
        <p:nvSpPr>
          <p:cNvPr id="37" name="テキスト ボックス 36">
            <a:extLst>
              <a:ext uri="{FF2B5EF4-FFF2-40B4-BE49-F238E27FC236}">
                <a16:creationId xmlns:a16="http://schemas.microsoft.com/office/drawing/2014/main" id="{B7BDBE8D-C5EB-0993-B73B-C5CC7E637AD2}"/>
              </a:ext>
            </a:extLst>
          </p:cNvPr>
          <p:cNvSpPr txBox="1"/>
          <p:nvPr/>
        </p:nvSpPr>
        <p:spPr>
          <a:xfrm rot="3156346">
            <a:off x="8551929" y="2126018"/>
            <a:ext cx="579005" cy="338554"/>
          </a:xfrm>
          <a:prstGeom prst="rect">
            <a:avLst/>
          </a:prstGeom>
          <a:noFill/>
        </p:spPr>
        <p:txBody>
          <a:bodyPr wrap="none" rtlCol="0">
            <a:spAutoFit/>
          </a:bodyPr>
          <a:lstStyle/>
          <a:p>
            <a:pPr algn="ctr"/>
            <a:r>
              <a:rPr kumimoji="1" lang="ja-JP" altLang="en-US" sz="800" dirty="0">
                <a:effectLst>
                  <a:glow rad="63500">
                    <a:schemeClr val="bg1"/>
                  </a:glow>
                </a:effectLst>
              </a:rPr>
              <a:t>常用</a:t>
            </a:r>
            <a:endParaRPr kumimoji="1" lang="en-US" altLang="ja-JP" sz="800" dirty="0">
              <a:effectLst>
                <a:glow rad="63500">
                  <a:schemeClr val="bg1"/>
                </a:glow>
              </a:effectLst>
            </a:endParaRPr>
          </a:p>
          <a:p>
            <a:pPr algn="ctr"/>
            <a:r>
              <a:rPr kumimoji="1" lang="ja-JP" altLang="en-US" sz="800" dirty="0">
                <a:effectLst>
                  <a:glow rad="63500">
                    <a:schemeClr val="bg1"/>
                  </a:glow>
                </a:effectLst>
              </a:rPr>
              <a:t>洪水吐き</a:t>
            </a:r>
          </a:p>
        </p:txBody>
      </p:sp>
      <p:sp>
        <p:nvSpPr>
          <p:cNvPr id="38" name="テキスト ボックス 37">
            <a:extLst>
              <a:ext uri="{FF2B5EF4-FFF2-40B4-BE49-F238E27FC236}">
                <a16:creationId xmlns:a16="http://schemas.microsoft.com/office/drawing/2014/main" id="{CA74B530-A11C-BF52-EA0B-594EB3A74AC0}"/>
              </a:ext>
            </a:extLst>
          </p:cNvPr>
          <p:cNvSpPr txBox="1"/>
          <p:nvPr/>
        </p:nvSpPr>
        <p:spPr>
          <a:xfrm rot="3377443">
            <a:off x="8606291" y="2936717"/>
            <a:ext cx="595035" cy="338554"/>
          </a:xfrm>
          <a:prstGeom prst="rect">
            <a:avLst/>
          </a:prstGeom>
          <a:noFill/>
        </p:spPr>
        <p:txBody>
          <a:bodyPr wrap="none" rtlCol="0">
            <a:spAutoFit/>
          </a:bodyPr>
          <a:lstStyle/>
          <a:p>
            <a:pPr algn="ctr"/>
            <a:r>
              <a:rPr kumimoji="1" lang="ja-JP" altLang="en-US" sz="800" dirty="0">
                <a:effectLst>
                  <a:glow rad="63500">
                    <a:schemeClr val="bg1"/>
                  </a:glow>
                </a:effectLst>
              </a:rPr>
              <a:t>河床部</a:t>
            </a:r>
            <a:endParaRPr kumimoji="1" lang="en-US" altLang="ja-JP" sz="800" dirty="0">
              <a:effectLst>
                <a:glow rad="63500">
                  <a:schemeClr val="bg1"/>
                </a:glow>
              </a:effectLst>
            </a:endParaRPr>
          </a:p>
          <a:p>
            <a:pPr algn="ctr"/>
            <a:r>
              <a:rPr kumimoji="1" lang="ja-JP" altLang="en-US" sz="800" dirty="0">
                <a:effectLst>
                  <a:glow rad="63500">
                    <a:schemeClr val="bg1"/>
                  </a:glow>
                </a:effectLst>
              </a:rPr>
              <a:t>放流設備</a:t>
            </a:r>
          </a:p>
        </p:txBody>
      </p:sp>
      <p:sp>
        <p:nvSpPr>
          <p:cNvPr id="40" name="テキスト ボックス 39">
            <a:extLst>
              <a:ext uri="{FF2B5EF4-FFF2-40B4-BE49-F238E27FC236}">
                <a16:creationId xmlns:a16="http://schemas.microsoft.com/office/drawing/2014/main" id="{B63AFB99-3FCA-7FC9-C723-1F5DE37946BF}"/>
              </a:ext>
            </a:extLst>
          </p:cNvPr>
          <p:cNvSpPr txBox="1"/>
          <p:nvPr/>
        </p:nvSpPr>
        <p:spPr>
          <a:xfrm>
            <a:off x="5538754" y="2432806"/>
            <a:ext cx="631904" cy="276999"/>
          </a:xfrm>
          <a:prstGeom prst="rect">
            <a:avLst/>
          </a:prstGeom>
          <a:noFill/>
        </p:spPr>
        <p:txBody>
          <a:bodyPr wrap="none" rtlCol="0">
            <a:spAutoFit/>
          </a:bodyPr>
          <a:lstStyle/>
          <a:p>
            <a:r>
              <a:rPr kumimoji="1" lang="ja-JP" altLang="en-US" sz="1200" dirty="0">
                <a:effectLst>
                  <a:glow rad="63500">
                    <a:schemeClr val="bg1"/>
                  </a:glow>
                </a:effectLst>
              </a:rPr>
              <a:t>副ダム</a:t>
            </a:r>
          </a:p>
        </p:txBody>
      </p:sp>
      <p:sp>
        <p:nvSpPr>
          <p:cNvPr id="42" name="テキスト ボックス 41">
            <a:extLst>
              <a:ext uri="{FF2B5EF4-FFF2-40B4-BE49-F238E27FC236}">
                <a16:creationId xmlns:a16="http://schemas.microsoft.com/office/drawing/2014/main" id="{7E0DC68F-F28A-AC4B-1E4E-ADB5E66F2260}"/>
              </a:ext>
            </a:extLst>
          </p:cNvPr>
          <p:cNvSpPr txBox="1"/>
          <p:nvPr/>
        </p:nvSpPr>
        <p:spPr>
          <a:xfrm>
            <a:off x="6804824" y="2432361"/>
            <a:ext cx="646331" cy="276999"/>
          </a:xfrm>
          <a:prstGeom prst="rect">
            <a:avLst/>
          </a:prstGeom>
          <a:noFill/>
        </p:spPr>
        <p:txBody>
          <a:bodyPr wrap="none" rtlCol="0">
            <a:spAutoFit/>
          </a:bodyPr>
          <a:lstStyle/>
          <a:p>
            <a:r>
              <a:rPr kumimoji="1" lang="ja-JP" altLang="en-US" sz="1200" dirty="0">
                <a:effectLst>
                  <a:glow rad="63500">
                    <a:schemeClr val="bg1"/>
                  </a:glow>
                </a:effectLst>
              </a:rPr>
              <a:t>減勢工</a:t>
            </a:r>
          </a:p>
        </p:txBody>
      </p:sp>
      <p:sp>
        <p:nvSpPr>
          <p:cNvPr id="44" name="テキスト ボックス 43">
            <a:extLst>
              <a:ext uri="{FF2B5EF4-FFF2-40B4-BE49-F238E27FC236}">
                <a16:creationId xmlns:a16="http://schemas.microsoft.com/office/drawing/2014/main" id="{2FE1CF77-F93D-7968-4C16-423D4C12A5ED}"/>
              </a:ext>
            </a:extLst>
          </p:cNvPr>
          <p:cNvSpPr txBox="1"/>
          <p:nvPr/>
        </p:nvSpPr>
        <p:spPr>
          <a:xfrm>
            <a:off x="2049711" y="2220340"/>
            <a:ext cx="646331" cy="276999"/>
          </a:xfrm>
          <a:prstGeom prst="rect">
            <a:avLst/>
          </a:prstGeom>
          <a:noFill/>
        </p:spPr>
        <p:txBody>
          <a:bodyPr wrap="none" rtlCol="0">
            <a:spAutoFit/>
          </a:bodyPr>
          <a:lstStyle/>
          <a:p>
            <a:r>
              <a:rPr kumimoji="1" lang="ja-JP" altLang="en-US" sz="1200" dirty="0">
                <a:effectLst>
                  <a:glow rad="63500">
                    <a:schemeClr val="bg1"/>
                  </a:glow>
                </a:effectLst>
              </a:rPr>
              <a:t>減勢工</a:t>
            </a:r>
          </a:p>
        </p:txBody>
      </p:sp>
      <p:sp>
        <p:nvSpPr>
          <p:cNvPr id="45" name="テキスト ボックス 44">
            <a:extLst>
              <a:ext uri="{FF2B5EF4-FFF2-40B4-BE49-F238E27FC236}">
                <a16:creationId xmlns:a16="http://schemas.microsoft.com/office/drawing/2014/main" id="{66DA775A-785D-C358-13FC-A5C7A33AD85E}"/>
              </a:ext>
            </a:extLst>
          </p:cNvPr>
          <p:cNvSpPr txBox="1"/>
          <p:nvPr/>
        </p:nvSpPr>
        <p:spPr>
          <a:xfrm>
            <a:off x="7588721" y="3867412"/>
            <a:ext cx="492443" cy="276999"/>
          </a:xfrm>
          <a:prstGeom prst="rect">
            <a:avLst/>
          </a:prstGeom>
          <a:solidFill>
            <a:srgbClr val="FF0000"/>
          </a:solidFill>
          <a:ln>
            <a:solidFill>
              <a:schemeClr val="bg1"/>
            </a:solidFill>
          </a:ln>
        </p:spPr>
        <p:txBody>
          <a:bodyPr wrap="none" rtlCol="0">
            <a:spAutoFit/>
          </a:bodyPr>
          <a:lstStyle/>
          <a:p>
            <a:r>
              <a:rPr kumimoji="1" lang="ja-JP" altLang="en-US" sz="1200" dirty="0">
                <a:solidFill>
                  <a:schemeClr val="bg1"/>
                </a:solidFill>
              </a:rPr>
              <a:t>隔壁</a:t>
            </a:r>
          </a:p>
        </p:txBody>
      </p:sp>
      <p:cxnSp>
        <p:nvCxnSpPr>
          <p:cNvPr id="48" name="直線矢印コネクタ 47">
            <a:extLst>
              <a:ext uri="{FF2B5EF4-FFF2-40B4-BE49-F238E27FC236}">
                <a16:creationId xmlns:a16="http://schemas.microsoft.com/office/drawing/2014/main" id="{77F6A593-3BFC-1428-9BEB-8F566F913800}"/>
              </a:ext>
            </a:extLst>
          </p:cNvPr>
          <p:cNvCxnSpPr/>
          <p:nvPr/>
        </p:nvCxnSpPr>
        <p:spPr>
          <a:xfrm flipH="1" flipV="1">
            <a:off x="7274369" y="3775340"/>
            <a:ext cx="265907" cy="230833"/>
          </a:xfrm>
          <a:prstGeom prst="straightConnector1">
            <a:avLst/>
          </a:prstGeom>
          <a:ln w="158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9" name="テキスト ボックス 48">
            <a:extLst>
              <a:ext uri="{FF2B5EF4-FFF2-40B4-BE49-F238E27FC236}">
                <a16:creationId xmlns:a16="http://schemas.microsoft.com/office/drawing/2014/main" id="{6E45A070-194A-DDFA-97A1-D3265B253590}"/>
              </a:ext>
            </a:extLst>
          </p:cNvPr>
          <p:cNvSpPr txBox="1"/>
          <p:nvPr/>
        </p:nvSpPr>
        <p:spPr>
          <a:xfrm>
            <a:off x="493310" y="4239215"/>
            <a:ext cx="3796232" cy="369332"/>
          </a:xfrm>
          <a:prstGeom prst="rect">
            <a:avLst/>
          </a:prstGeom>
          <a:noFill/>
        </p:spPr>
        <p:txBody>
          <a:bodyPr wrap="none" rtlCol="0">
            <a:spAutoFit/>
          </a:bodyPr>
          <a:lstStyle/>
          <a:p>
            <a:r>
              <a:rPr kumimoji="1" lang="ja-JP" altLang="en-US" sz="900" dirty="0"/>
              <a:t>・河床部放流設備からの流れを受けた石礫が舌状に堆積・進展する可能性</a:t>
            </a:r>
            <a:endParaRPr kumimoji="1" lang="en-US" altLang="ja-JP" sz="900" dirty="0"/>
          </a:p>
          <a:p>
            <a:r>
              <a:rPr kumimoji="1" lang="ja-JP" altLang="en-US" sz="900" dirty="0"/>
              <a:t>・循環流の発生により、魚類等が遡上しにくくなる可能性</a:t>
            </a:r>
          </a:p>
        </p:txBody>
      </p:sp>
      <p:sp>
        <p:nvSpPr>
          <p:cNvPr id="51" name="テキスト ボックス 50">
            <a:extLst>
              <a:ext uri="{FF2B5EF4-FFF2-40B4-BE49-F238E27FC236}">
                <a16:creationId xmlns:a16="http://schemas.microsoft.com/office/drawing/2014/main" id="{8EE590F1-CEB0-CEBB-5F0D-649570AD3282}"/>
              </a:ext>
            </a:extLst>
          </p:cNvPr>
          <p:cNvSpPr txBox="1"/>
          <p:nvPr/>
        </p:nvSpPr>
        <p:spPr>
          <a:xfrm>
            <a:off x="5480631" y="4235753"/>
            <a:ext cx="4079963" cy="369332"/>
          </a:xfrm>
          <a:prstGeom prst="rect">
            <a:avLst/>
          </a:prstGeom>
          <a:noFill/>
        </p:spPr>
        <p:txBody>
          <a:bodyPr wrap="none" rtlCol="0">
            <a:spAutoFit/>
          </a:bodyPr>
          <a:lstStyle/>
          <a:p>
            <a:r>
              <a:rPr kumimoji="1" lang="ja-JP" altLang="en-US" sz="900" dirty="0"/>
              <a:t>・減勢工内に隔壁を設置したことにより、減勢工内の水や石礫の流れが分散せず</a:t>
            </a:r>
            <a:endParaRPr kumimoji="1" lang="en-US" altLang="ja-JP" sz="900" dirty="0"/>
          </a:p>
          <a:p>
            <a:r>
              <a:rPr kumimoji="1" lang="ja-JP" altLang="en-US" sz="900" dirty="0"/>
              <a:t>　みお筋が形成しやすくなるとともに、循環流の発生が解消されたことを確認</a:t>
            </a:r>
          </a:p>
        </p:txBody>
      </p:sp>
      <p:pic>
        <p:nvPicPr>
          <p:cNvPr id="53" name="図 52">
            <a:extLst>
              <a:ext uri="{FF2B5EF4-FFF2-40B4-BE49-F238E27FC236}">
                <a16:creationId xmlns:a16="http://schemas.microsoft.com/office/drawing/2014/main" id="{F8FF139E-941A-5046-6638-7687BD69F0FE}"/>
              </a:ext>
            </a:extLst>
          </p:cNvPr>
          <p:cNvPicPr>
            <a:picLocks noChangeAspect="1"/>
          </p:cNvPicPr>
          <p:nvPr/>
        </p:nvPicPr>
        <p:blipFill>
          <a:blip r:embed="rId4"/>
          <a:stretch>
            <a:fillRect/>
          </a:stretch>
        </p:blipFill>
        <p:spPr>
          <a:xfrm>
            <a:off x="86729" y="4683143"/>
            <a:ext cx="2977845" cy="2077169"/>
          </a:xfrm>
          <a:prstGeom prst="rect">
            <a:avLst/>
          </a:prstGeom>
        </p:spPr>
      </p:pic>
      <p:pic>
        <p:nvPicPr>
          <p:cNvPr id="57" name="図 56">
            <a:extLst>
              <a:ext uri="{FF2B5EF4-FFF2-40B4-BE49-F238E27FC236}">
                <a16:creationId xmlns:a16="http://schemas.microsoft.com/office/drawing/2014/main" id="{2EA989B3-F929-59D8-31DF-6584223CBCDC}"/>
              </a:ext>
            </a:extLst>
          </p:cNvPr>
          <p:cNvPicPr>
            <a:picLocks noChangeAspect="1"/>
          </p:cNvPicPr>
          <p:nvPr/>
        </p:nvPicPr>
        <p:blipFill>
          <a:blip r:embed="rId5"/>
          <a:stretch>
            <a:fillRect/>
          </a:stretch>
        </p:blipFill>
        <p:spPr>
          <a:xfrm>
            <a:off x="3251341" y="4683143"/>
            <a:ext cx="3305208" cy="2076222"/>
          </a:xfrm>
          <a:prstGeom prst="rect">
            <a:avLst/>
          </a:prstGeom>
        </p:spPr>
      </p:pic>
      <p:pic>
        <p:nvPicPr>
          <p:cNvPr id="59" name="object 114">
            <a:extLst>
              <a:ext uri="{FF2B5EF4-FFF2-40B4-BE49-F238E27FC236}">
                <a16:creationId xmlns:a16="http://schemas.microsoft.com/office/drawing/2014/main" id="{F9A08240-46F1-3BFD-6B52-54E62709E399}"/>
              </a:ext>
            </a:extLst>
          </p:cNvPr>
          <p:cNvPicPr>
            <a:picLocks noChangeAspect="1"/>
          </p:cNvPicPr>
          <p:nvPr/>
        </p:nvPicPr>
        <p:blipFill>
          <a:blip r:embed="rId6" cstate="print"/>
          <a:stretch>
            <a:fillRect/>
          </a:stretch>
        </p:blipFill>
        <p:spPr>
          <a:xfrm>
            <a:off x="6663240" y="4664350"/>
            <a:ext cx="3176172" cy="2085708"/>
          </a:xfrm>
          <a:prstGeom prst="rect">
            <a:avLst/>
          </a:prstGeom>
        </p:spPr>
      </p:pic>
      <p:sp>
        <p:nvSpPr>
          <p:cNvPr id="18" name="矢印: 右 17">
            <a:extLst>
              <a:ext uri="{FF2B5EF4-FFF2-40B4-BE49-F238E27FC236}">
                <a16:creationId xmlns:a16="http://schemas.microsoft.com/office/drawing/2014/main" id="{9A946407-0EE5-7889-CD8F-9CFCC64C7B60}"/>
              </a:ext>
            </a:extLst>
          </p:cNvPr>
          <p:cNvSpPr/>
          <p:nvPr/>
        </p:nvSpPr>
        <p:spPr>
          <a:xfrm>
            <a:off x="2947132" y="5406278"/>
            <a:ext cx="448266" cy="546807"/>
          </a:xfrm>
          <a:prstGeom prst="rightArrow">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1" name="矢印: 右 60">
            <a:extLst>
              <a:ext uri="{FF2B5EF4-FFF2-40B4-BE49-F238E27FC236}">
                <a16:creationId xmlns:a16="http://schemas.microsoft.com/office/drawing/2014/main" id="{983A6120-2999-FA39-611B-8A877F17CA1F}"/>
              </a:ext>
            </a:extLst>
          </p:cNvPr>
          <p:cNvSpPr/>
          <p:nvPr/>
        </p:nvSpPr>
        <p:spPr>
          <a:xfrm>
            <a:off x="6385762" y="5406278"/>
            <a:ext cx="448266" cy="546807"/>
          </a:xfrm>
          <a:prstGeom prst="rightArrow">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2" name="テキスト ボックス 61">
            <a:extLst>
              <a:ext uri="{FF2B5EF4-FFF2-40B4-BE49-F238E27FC236}">
                <a16:creationId xmlns:a16="http://schemas.microsoft.com/office/drawing/2014/main" id="{7E0C40A6-F5D3-E4E3-8CC0-93EA609764F3}"/>
              </a:ext>
            </a:extLst>
          </p:cNvPr>
          <p:cNvSpPr txBox="1"/>
          <p:nvPr/>
        </p:nvSpPr>
        <p:spPr>
          <a:xfrm>
            <a:off x="1289729" y="6505155"/>
            <a:ext cx="1806905" cy="261610"/>
          </a:xfrm>
          <a:prstGeom prst="rect">
            <a:avLst/>
          </a:prstGeom>
          <a:solidFill>
            <a:schemeClr val="bg1"/>
          </a:solidFill>
        </p:spPr>
        <p:txBody>
          <a:bodyPr wrap="none" rtlCol="0">
            <a:spAutoFit/>
          </a:bodyPr>
          <a:lstStyle/>
          <a:p>
            <a:r>
              <a:rPr kumimoji="1" lang="ja-JP" altLang="en-US" sz="1100" dirty="0"/>
              <a:t>スリット幅 </a:t>
            </a:r>
            <a:r>
              <a:rPr kumimoji="1" lang="en-US" altLang="ja-JP" sz="1100" dirty="0"/>
              <a:t>15m</a:t>
            </a:r>
            <a:r>
              <a:rPr kumimoji="1" lang="ja-JP" altLang="en-US" sz="1100" dirty="0"/>
              <a:t>（</a:t>
            </a:r>
            <a:r>
              <a:rPr kumimoji="1" lang="en-US" altLang="ja-JP" sz="1100" dirty="0"/>
              <a:t>5m,5m,5m</a:t>
            </a:r>
            <a:r>
              <a:rPr kumimoji="1" lang="ja-JP" altLang="en-US" sz="1100" dirty="0"/>
              <a:t>）</a:t>
            </a:r>
          </a:p>
        </p:txBody>
      </p:sp>
      <p:sp>
        <p:nvSpPr>
          <p:cNvPr id="63" name="テキスト ボックス 62">
            <a:extLst>
              <a:ext uri="{FF2B5EF4-FFF2-40B4-BE49-F238E27FC236}">
                <a16:creationId xmlns:a16="http://schemas.microsoft.com/office/drawing/2014/main" id="{F8933A6B-1717-4752-FB86-5AE9ED63CED6}"/>
              </a:ext>
            </a:extLst>
          </p:cNvPr>
          <p:cNvSpPr txBox="1"/>
          <p:nvPr/>
        </p:nvSpPr>
        <p:spPr>
          <a:xfrm>
            <a:off x="4680836" y="6495630"/>
            <a:ext cx="1967205" cy="261610"/>
          </a:xfrm>
          <a:prstGeom prst="rect">
            <a:avLst/>
          </a:prstGeom>
          <a:solidFill>
            <a:schemeClr val="bg1"/>
          </a:solidFill>
        </p:spPr>
        <p:txBody>
          <a:bodyPr wrap="none" rtlCol="0">
            <a:spAutoFit/>
          </a:bodyPr>
          <a:lstStyle/>
          <a:p>
            <a:r>
              <a:rPr kumimoji="1" lang="ja-JP" altLang="en-US" sz="1100" dirty="0"/>
              <a:t>スリット幅 </a:t>
            </a:r>
            <a:r>
              <a:rPr kumimoji="1" lang="en-US" altLang="ja-JP" sz="1100" dirty="0"/>
              <a:t>25m</a:t>
            </a:r>
            <a:r>
              <a:rPr kumimoji="1" lang="ja-JP" altLang="en-US" sz="1100" dirty="0"/>
              <a:t>（</a:t>
            </a:r>
            <a:r>
              <a:rPr kumimoji="1" lang="en-US" altLang="ja-JP" sz="1100" dirty="0"/>
              <a:t>10m,5m,10m</a:t>
            </a:r>
            <a:r>
              <a:rPr kumimoji="1" lang="ja-JP" altLang="en-US" sz="1100" dirty="0"/>
              <a:t>）</a:t>
            </a:r>
          </a:p>
        </p:txBody>
      </p:sp>
      <p:sp>
        <p:nvSpPr>
          <p:cNvPr id="1025" name="テキスト ボックス 1024">
            <a:extLst>
              <a:ext uri="{FF2B5EF4-FFF2-40B4-BE49-F238E27FC236}">
                <a16:creationId xmlns:a16="http://schemas.microsoft.com/office/drawing/2014/main" id="{8C9DBF74-603A-72DE-55C2-FE82B0BC45B8}"/>
              </a:ext>
            </a:extLst>
          </p:cNvPr>
          <p:cNvSpPr txBox="1"/>
          <p:nvPr/>
        </p:nvSpPr>
        <p:spPr>
          <a:xfrm>
            <a:off x="8765608" y="6505155"/>
            <a:ext cx="1116011" cy="261610"/>
          </a:xfrm>
          <a:prstGeom prst="rect">
            <a:avLst/>
          </a:prstGeom>
          <a:solidFill>
            <a:schemeClr val="bg1"/>
          </a:solidFill>
        </p:spPr>
        <p:txBody>
          <a:bodyPr wrap="none" rtlCol="0">
            <a:spAutoFit/>
          </a:bodyPr>
          <a:lstStyle/>
          <a:p>
            <a:r>
              <a:rPr kumimoji="1" lang="ja-JP" altLang="en-US" sz="1100" dirty="0"/>
              <a:t>副ダムなし </a:t>
            </a:r>
            <a:r>
              <a:rPr kumimoji="1" lang="en-US" altLang="ja-JP" sz="1100" dirty="0"/>
              <a:t>35m</a:t>
            </a:r>
            <a:endParaRPr kumimoji="1" lang="ja-JP" altLang="en-US" sz="1100" dirty="0"/>
          </a:p>
        </p:txBody>
      </p:sp>
      <p:sp>
        <p:nvSpPr>
          <p:cNvPr id="1029" name="楕円 1028">
            <a:extLst>
              <a:ext uri="{FF2B5EF4-FFF2-40B4-BE49-F238E27FC236}">
                <a16:creationId xmlns:a16="http://schemas.microsoft.com/office/drawing/2014/main" id="{33D0C29D-E9D2-6354-96B1-839FFF4A320E}"/>
              </a:ext>
            </a:extLst>
          </p:cNvPr>
          <p:cNvSpPr/>
          <p:nvPr/>
        </p:nvSpPr>
        <p:spPr>
          <a:xfrm>
            <a:off x="7540276" y="5288239"/>
            <a:ext cx="1517180" cy="842794"/>
          </a:xfrm>
          <a:prstGeom prst="ellipse">
            <a:avLst/>
          </a:prstGeom>
          <a:noFill/>
          <a:ln>
            <a:solidFill>
              <a:srgbClr val="FF0000"/>
            </a:solidFill>
          </a:ln>
          <a:effectLst>
            <a:glow rad="38100">
              <a:schemeClr val="bg1"/>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32" name="テキスト ボックス 1031">
            <a:extLst>
              <a:ext uri="{FF2B5EF4-FFF2-40B4-BE49-F238E27FC236}">
                <a16:creationId xmlns:a16="http://schemas.microsoft.com/office/drawing/2014/main" id="{90A5B0C8-6060-C933-FD4C-88BD48095C88}"/>
              </a:ext>
            </a:extLst>
          </p:cNvPr>
          <p:cNvSpPr txBox="1"/>
          <p:nvPr/>
        </p:nvSpPr>
        <p:spPr>
          <a:xfrm>
            <a:off x="7274369" y="6131033"/>
            <a:ext cx="889987" cy="276999"/>
          </a:xfrm>
          <a:prstGeom prst="rect">
            <a:avLst/>
          </a:prstGeom>
          <a:noFill/>
        </p:spPr>
        <p:txBody>
          <a:bodyPr wrap="none" rtlCol="0">
            <a:spAutoFit/>
          </a:bodyPr>
          <a:lstStyle/>
          <a:p>
            <a:r>
              <a:rPr kumimoji="1" lang="ja-JP" altLang="en-US" sz="1200" dirty="0">
                <a:solidFill>
                  <a:srgbClr val="FF0000"/>
                </a:solidFill>
                <a:effectLst>
                  <a:glow rad="63500">
                    <a:schemeClr val="bg1"/>
                  </a:glow>
                </a:effectLst>
              </a:rPr>
              <a:t>副ダムなし</a:t>
            </a:r>
          </a:p>
        </p:txBody>
      </p:sp>
      <p:sp>
        <p:nvSpPr>
          <p:cNvPr id="1038" name="矢印: 右 1037">
            <a:extLst>
              <a:ext uri="{FF2B5EF4-FFF2-40B4-BE49-F238E27FC236}">
                <a16:creationId xmlns:a16="http://schemas.microsoft.com/office/drawing/2014/main" id="{1703DE2C-806E-E7D3-C83D-E0C7808EF1CB}"/>
              </a:ext>
            </a:extLst>
          </p:cNvPr>
          <p:cNvSpPr/>
          <p:nvPr/>
        </p:nvSpPr>
        <p:spPr>
          <a:xfrm>
            <a:off x="4552413" y="2570860"/>
            <a:ext cx="848241" cy="1130516"/>
          </a:xfrm>
          <a:prstGeom prst="rightArrow">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39" name="テキスト ボックス 1038">
            <a:extLst>
              <a:ext uri="{FF2B5EF4-FFF2-40B4-BE49-F238E27FC236}">
                <a16:creationId xmlns:a16="http://schemas.microsoft.com/office/drawing/2014/main" id="{464F134D-9FA1-2078-A4BE-58CDE45D29F4}"/>
              </a:ext>
            </a:extLst>
          </p:cNvPr>
          <p:cNvSpPr txBox="1"/>
          <p:nvPr/>
        </p:nvSpPr>
        <p:spPr>
          <a:xfrm>
            <a:off x="6279302" y="2015749"/>
            <a:ext cx="2233304" cy="338554"/>
          </a:xfrm>
          <a:prstGeom prst="rect">
            <a:avLst/>
          </a:prstGeom>
          <a:solidFill>
            <a:schemeClr val="bg1"/>
          </a:solidFill>
          <a:ln>
            <a:solidFill>
              <a:srgbClr val="0000FF"/>
            </a:solidFill>
          </a:ln>
        </p:spPr>
        <p:txBody>
          <a:bodyPr wrap="none" rtlCol="0">
            <a:spAutoFit/>
          </a:bodyPr>
          <a:lstStyle/>
          <a:p>
            <a:r>
              <a:rPr kumimoji="1" lang="ja-JP" altLang="en-US" sz="800" dirty="0"/>
              <a:t>青く見えるのは染料であり、水の流れを把握し、</a:t>
            </a:r>
            <a:endParaRPr kumimoji="1" lang="en-US" altLang="ja-JP" sz="800" dirty="0"/>
          </a:p>
          <a:p>
            <a:r>
              <a:rPr kumimoji="1" lang="ja-JP" altLang="en-US" sz="800" dirty="0"/>
              <a:t>砂の流送・堆積によるみお筋の形成状況を確認</a:t>
            </a:r>
          </a:p>
        </p:txBody>
      </p:sp>
      <p:cxnSp>
        <p:nvCxnSpPr>
          <p:cNvPr id="1041" name="直線矢印コネクタ 1040">
            <a:extLst>
              <a:ext uri="{FF2B5EF4-FFF2-40B4-BE49-F238E27FC236}">
                <a16:creationId xmlns:a16="http://schemas.microsoft.com/office/drawing/2014/main" id="{2F1117A1-0235-5CF9-D763-5271EC979363}"/>
              </a:ext>
            </a:extLst>
          </p:cNvPr>
          <p:cNvCxnSpPr/>
          <p:nvPr/>
        </p:nvCxnSpPr>
        <p:spPr>
          <a:xfrm flipH="1">
            <a:off x="7451155" y="2354303"/>
            <a:ext cx="69457" cy="608260"/>
          </a:xfrm>
          <a:prstGeom prst="straightConnector1">
            <a:avLst/>
          </a:prstGeom>
          <a:ln>
            <a:solidFill>
              <a:srgbClr val="0000FF"/>
            </a:solidFill>
            <a:tailEnd type="triangle"/>
          </a:ln>
          <a:effectLst>
            <a:glow rad="25400">
              <a:schemeClr val="bg1"/>
            </a:glow>
          </a:effectLst>
        </p:spPr>
        <p:style>
          <a:lnRef idx="1">
            <a:schemeClr val="accent1"/>
          </a:lnRef>
          <a:fillRef idx="0">
            <a:schemeClr val="accent1"/>
          </a:fillRef>
          <a:effectRef idx="0">
            <a:schemeClr val="accent1"/>
          </a:effectRef>
          <a:fontRef idx="minor">
            <a:schemeClr val="tx1"/>
          </a:fontRef>
        </p:style>
      </p:cxnSp>
      <p:sp>
        <p:nvSpPr>
          <p:cNvPr id="3" name="テキスト ボックス 2">
            <a:extLst>
              <a:ext uri="{FF2B5EF4-FFF2-40B4-BE49-F238E27FC236}">
                <a16:creationId xmlns:a16="http://schemas.microsoft.com/office/drawing/2014/main" id="{BB959B3F-6634-2912-F14D-157054732D48}"/>
              </a:ext>
            </a:extLst>
          </p:cNvPr>
          <p:cNvSpPr txBox="1"/>
          <p:nvPr/>
        </p:nvSpPr>
        <p:spPr>
          <a:xfrm>
            <a:off x="-1383704" y="29797"/>
            <a:ext cx="1290105" cy="646331"/>
          </a:xfrm>
          <a:prstGeom prst="rect">
            <a:avLst/>
          </a:prstGeom>
          <a:solidFill>
            <a:srgbClr val="FFFF00"/>
          </a:solidFill>
        </p:spPr>
        <p:txBody>
          <a:bodyPr wrap="square" rtlCol="0">
            <a:spAutoFit/>
          </a:bodyPr>
          <a:lstStyle/>
          <a:p>
            <a:pPr algn="ctr"/>
            <a:r>
              <a:rPr lang="en-US" altLang="ja-JP" dirty="0">
                <a:highlight>
                  <a:srgbClr val="FFFF00"/>
                </a:highlight>
              </a:rPr>
              <a:t>261220</a:t>
            </a:r>
          </a:p>
          <a:p>
            <a:pPr algn="ctr"/>
            <a:r>
              <a:rPr lang="ja-JP" altLang="en-US" dirty="0">
                <a:highlight>
                  <a:srgbClr val="FFFF00"/>
                </a:highlight>
              </a:rPr>
              <a:t>しくみ資料</a:t>
            </a:r>
          </a:p>
        </p:txBody>
      </p:sp>
    </p:spTree>
    <p:extLst>
      <p:ext uri="{BB962C8B-B14F-4D97-AF65-F5344CB8AC3E}">
        <p14:creationId xmlns:p14="http://schemas.microsoft.com/office/powerpoint/2010/main" val="3751405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9" name="図 538">
            <a:extLst>
              <a:ext uri="{FF2B5EF4-FFF2-40B4-BE49-F238E27FC236}">
                <a16:creationId xmlns:a16="http://schemas.microsoft.com/office/drawing/2014/main" id="{B697F720-1867-6DE1-1257-B7DB90181DDB}"/>
              </a:ext>
            </a:extLst>
          </p:cNvPr>
          <p:cNvPicPr>
            <a:picLocks noChangeAspect="1"/>
          </p:cNvPicPr>
          <p:nvPr/>
        </p:nvPicPr>
        <p:blipFill>
          <a:blip r:embed="rId2"/>
          <a:stretch>
            <a:fillRect/>
          </a:stretch>
        </p:blipFill>
        <p:spPr>
          <a:xfrm>
            <a:off x="5617730" y="4447497"/>
            <a:ext cx="3403086" cy="1889961"/>
          </a:xfrm>
          <a:prstGeom prst="rect">
            <a:avLst/>
          </a:prstGeom>
        </p:spPr>
      </p:pic>
      <p:pic>
        <p:nvPicPr>
          <p:cNvPr id="538" name="図 537">
            <a:extLst>
              <a:ext uri="{FF2B5EF4-FFF2-40B4-BE49-F238E27FC236}">
                <a16:creationId xmlns:a16="http://schemas.microsoft.com/office/drawing/2014/main" id="{626E5813-9233-195B-36DE-6CBFB26026B3}"/>
              </a:ext>
            </a:extLst>
          </p:cNvPr>
          <p:cNvPicPr>
            <a:picLocks noChangeAspect="1"/>
          </p:cNvPicPr>
          <p:nvPr/>
        </p:nvPicPr>
        <p:blipFill>
          <a:blip r:embed="rId3"/>
          <a:stretch>
            <a:fillRect/>
          </a:stretch>
        </p:blipFill>
        <p:spPr>
          <a:xfrm>
            <a:off x="377326" y="3294089"/>
            <a:ext cx="3403086" cy="1850954"/>
          </a:xfrm>
          <a:prstGeom prst="rect">
            <a:avLst/>
          </a:prstGeom>
        </p:spPr>
      </p:pic>
      <p:sp>
        <p:nvSpPr>
          <p:cNvPr id="6" name="正方形/長方形 5">
            <a:extLst>
              <a:ext uri="{FF2B5EF4-FFF2-40B4-BE49-F238E27FC236}">
                <a16:creationId xmlns:a16="http://schemas.microsoft.com/office/drawing/2014/main" id="{3A9891C4-8402-49BE-93BA-A230C3C8003B}"/>
              </a:ext>
            </a:extLst>
          </p:cNvPr>
          <p:cNvSpPr/>
          <p:nvPr/>
        </p:nvSpPr>
        <p:spPr bwMode="auto">
          <a:xfrm>
            <a:off x="0" y="1190"/>
            <a:ext cx="9906000" cy="468000"/>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59472" tIns="0" rIns="29736" bIns="29736" anchor="ctr"/>
          <a:lstStyle/>
          <a:p>
            <a:pPr algn="ctr" defTabSz="755303">
              <a:defRPr/>
            </a:pPr>
            <a:r>
              <a:rPr lang="ja-JP" altLang="en-US" sz="2400" dirty="0">
                <a:solidFill>
                  <a:prstClr val="white"/>
                </a:solidFill>
                <a:latin typeface="ＭＳ Ｐゴシック" panose="020B0600070205080204" pitchFamily="50" charset="-128"/>
                <a:ea typeface="ＭＳ Ｐゴシック" panose="020B0600070205080204" pitchFamily="50" charset="-128"/>
              </a:rPr>
              <a:t>濁りや土砂堆積のメカニズム</a:t>
            </a:r>
          </a:p>
        </p:txBody>
      </p:sp>
      <p:sp>
        <p:nvSpPr>
          <p:cNvPr id="16" name="Text Box 6">
            <a:extLst>
              <a:ext uri="{FF2B5EF4-FFF2-40B4-BE49-F238E27FC236}">
                <a16:creationId xmlns:a16="http://schemas.microsoft.com/office/drawing/2014/main" id="{4FE2341B-7659-B0D7-64EF-0140296774A6}"/>
              </a:ext>
            </a:extLst>
          </p:cNvPr>
          <p:cNvSpPr txBox="1">
            <a:spLocks noChangeArrowheads="1"/>
          </p:cNvSpPr>
          <p:nvPr/>
        </p:nvSpPr>
        <p:spPr bwMode="auto">
          <a:xfrm>
            <a:off x="128463" y="552085"/>
            <a:ext cx="9676039" cy="999569"/>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75500" tIns="37751" rIns="75500" bIns="37751">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49487" indent="-149487" algn="just" defTabSz="755303">
              <a:spcBef>
                <a:spcPct val="0"/>
              </a:spcBef>
              <a:buNone/>
              <a:defRPr/>
            </a:pPr>
            <a:r>
              <a:rPr lang="ja-JP" altLang="en-US" sz="2000"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rPr>
              <a:t>〇下流で濃い濁りが極力発生しないよう、下流の安全性を確認しながら、貯めた洪水を</a:t>
            </a:r>
            <a:endParaRPr lang="en-US" altLang="ja-JP" sz="2000"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49487" indent="-149487" algn="just" defTabSz="755303">
              <a:spcBef>
                <a:spcPct val="0"/>
              </a:spcBef>
              <a:buNone/>
              <a:defRPr/>
            </a:pPr>
            <a:r>
              <a:rPr lang="ja-JP" altLang="en-US" sz="2000"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rPr>
              <a:t>　 速やかに放流し、ダムの上流の石や砂を流すことが重要。</a:t>
            </a:r>
          </a:p>
          <a:p>
            <a:pPr marL="149487" indent="-149487" algn="just" defTabSz="755303">
              <a:spcBef>
                <a:spcPct val="0"/>
              </a:spcBef>
              <a:buNone/>
              <a:defRPr/>
            </a:pPr>
            <a:r>
              <a:rPr lang="ja-JP" altLang="en-US" sz="2000"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rPr>
              <a:t>〇これにより、次の大雨にも備えることが可能となる。</a:t>
            </a:r>
            <a:endParaRPr lang="en-US" altLang="ja-JP" sz="2000" dirty="0">
              <a:solidFill>
                <a:prstClr val="black"/>
              </a:solidFill>
              <a:latin typeface="ＭＳ Ｐゴシック" panose="020B0600070205080204" pitchFamily="50" charset="-128"/>
              <a:ea typeface="ＭＳ Ｐゴシック" panose="020B0600070205080204" pitchFamily="50" charset="-128"/>
            </a:endParaRPr>
          </a:p>
        </p:txBody>
      </p:sp>
      <p:sp>
        <p:nvSpPr>
          <p:cNvPr id="488" name="楕円 487">
            <a:extLst>
              <a:ext uri="{FF2B5EF4-FFF2-40B4-BE49-F238E27FC236}">
                <a16:creationId xmlns:a16="http://schemas.microsoft.com/office/drawing/2014/main" id="{25B5FCB1-410B-BF1A-8129-177738ABCB4A}"/>
              </a:ext>
            </a:extLst>
          </p:cNvPr>
          <p:cNvSpPr/>
          <p:nvPr/>
        </p:nvSpPr>
        <p:spPr>
          <a:xfrm>
            <a:off x="7834990" y="5444678"/>
            <a:ext cx="95360" cy="95360"/>
          </a:xfrm>
          <a:prstGeom prst="ellipse">
            <a:avLst/>
          </a:prstGeom>
          <a:solidFill>
            <a:srgbClr val="E7BB19"/>
          </a:solidFill>
          <a:ln>
            <a:solidFill>
              <a:srgbClr val="6B33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489" name="楕円 488">
            <a:extLst>
              <a:ext uri="{FF2B5EF4-FFF2-40B4-BE49-F238E27FC236}">
                <a16:creationId xmlns:a16="http://schemas.microsoft.com/office/drawing/2014/main" id="{B34616ED-3FB7-F3FE-EFCE-5224B31B876B}"/>
              </a:ext>
            </a:extLst>
          </p:cNvPr>
          <p:cNvSpPr/>
          <p:nvPr/>
        </p:nvSpPr>
        <p:spPr>
          <a:xfrm>
            <a:off x="7949768" y="5396998"/>
            <a:ext cx="95360" cy="95360"/>
          </a:xfrm>
          <a:prstGeom prst="ellipse">
            <a:avLst/>
          </a:prstGeom>
          <a:solidFill>
            <a:srgbClr val="E7BB19"/>
          </a:solidFill>
          <a:ln>
            <a:solidFill>
              <a:srgbClr val="6B33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490" name="楕円 489">
            <a:extLst>
              <a:ext uri="{FF2B5EF4-FFF2-40B4-BE49-F238E27FC236}">
                <a16:creationId xmlns:a16="http://schemas.microsoft.com/office/drawing/2014/main" id="{B9580B95-958E-B80F-10E7-CA6A88D3B76E}"/>
              </a:ext>
            </a:extLst>
          </p:cNvPr>
          <p:cNvSpPr/>
          <p:nvPr/>
        </p:nvSpPr>
        <p:spPr>
          <a:xfrm>
            <a:off x="6867518" y="5711082"/>
            <a:ext cx="95360" cy="95360"/>
          </a:xfrm>
          <a:prstGeom prst="ellipse">
            <a:avLst/>
          </a:prstGeom>
          <a:solidFill>
            <a:srgbClr val="E7BB19"/>
          </a:solidFill>
          <a:ln>
            <a:solidFill>
              <a:srgbClr val="6B33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491" name="フリーフォーム: 図形 490">
            <a:extLst>
              <a:ext uri="{FF2B5EF4-FFF2-40B4-BE49-F238E27FC236}">
                <a16:creationId xmlns:a16="http://schemas.microsoft.com/office/drawing/2014/main" id="{F9D11A8A-9D83-1826-2514-3E24D2752FB4}"/>
              </a:ext>
            </a:extLst>
          </p:cNvPr>
          <p:cNvSpPr/>
          <p:nvPr/>
        </p:nvSpPr>
        <p:spPr>
          <a:xfrm>
            <a:off x="6639926" y="5759008"/>
            <a:ext cx="205907" cy="42202"/>
          </a:xfrm>
          <a:custGeom>
            <a:avLst/>
            <a:gdLst>
              <a:gd name="connsiteX0" fmla="*/ 204787 w 204787"/>
              <a:gd name="connsiteY0" fmla="*/ 52387 h 52387"/>
              <a:gd name="connsiteX1" fmla="*/ 176212 w 204787"/>
              <a:gd name="connsiteY1" fmla="*/ 14287 h 52387"/>
              <a:gd name="connsiteX2" fmla="*/ 157162 w 204787"/>
              <a:gd name="connsiteY2" fmla="*/ 9525 h 52387"/>
              <a:gd name="connsiteX3" fmla="*/ 138112 w 204787"/>
              <a:gd name="connsiteY3" fmla="*/ 0 h 52387"/>
              <a:gd name="connsiteX4" fmla="*/ 71437 w 204787"/>
              <a:gd name="connsiteY4" fmla="*/ 14287 h 52387"/>
              <a:gd name="connsiteX5" fmla="*/ 42862 w 204787"/>
              <a:gd name="connsiteY5" fmla="*/ 33337 h 52387"/>
              <a:gd name="connsiteX6" fmla="*/ 9525 w 204787"/>
              <a:gd name="connsiteY6" fmla="*/ 42862 h 52387"/>
              <a:gd name="connsiteX7" fmla="*/ 0 w 204787"/>
              <a:gd name="connsiteY7" fmla="*/ 52387 h 52387"/>
              <a:gd name="connsiteX0" fmla="*/ 204787 w 204787"/>
              <a:gd name="connsiteY0" fmla="*/ 52387 h 52387"/>
              <a:gd name="connsiteX1" fmla="*/ 176212 w 204787"/>
              <a:gd name="connsiteY1" fmla="*/ 14287 h 52387"/>
              <a:gd name="connsiteX2" fmla="*/ 138112 w 204787"/>
              <a:gd name="connsiteY2" fmla="*/ 0 h 52387"/>
              <a:gd name="connsiteX3" fmla="*/ 71437 w 204787"/>
              <a:gd name="connsiteY3" fmla="*/ 14287 h 52387"/>
              <a:gd name="connsiteX4" fmla="*/ 42862 w 204787"/>
              <a:gd name="connsiteY4" fmla="*/ 33337 h 52387"/>
              <a:gd name="connsiteX5" fmla="*/ 9525 w 204787"/>
              <a:gd name="connsiteY5" fmla="*/ 42862 h 52387"/>
              <a:gd name="connsiteX6" fmla="*/ 0 w 204787"/>
              <a:gd name="connsiteY6" fmla="*/ 52387 h 52387"/>
              <a:gd name="connsiteX0" fmla="*/ 204787 w 204787"/>
              <a:gd name="connsiteY0" fmla="*/ 52387 h 52387"/>
              <a:gd name="connsiteX1" fmla="*/ 176212 w 204787"/>
              <a:gd name="connsiteY1" fmla="*/ 14287 h 52387"/>
              <a:gd name="connsiteX2" fmla="*/ 138112 w 204787"/>
              <a:gd name="connsiteY2" fmla="*/ 0 h 52387"/>
              <a:gd name="connsiteX3" fmla="*/ 71437 w 204787"/>
              <a:gd name="connsiteY3" fmla="*/ 14287 h 52387"/>
              <a:gd name="connsiteX4" fmla="*/ 42862 w 204787"/>
              <a:gd name="connsiteY4" fmla="*/ 33337 h 52387"/>
              <a:gd name="connsiteX5" fmla="*/ 0 w 204787"/>
              <a:gd name="connsiteY5" fmla="*/ 52387 h 52387"/>
              <a:gd name="connsiteX0" fmla="*/ 204787 w 204787"/>
              <a:gd name="connsiteY0" fmla="*/ 52387 h 52387"/>
              <a:gd name="connsiteX1" fmla="*/ 176212 w 204787"/>
              <a:gd name="connsiteY1" fmla="*/ 14287 h 52387"/>
              <a:gd name="connsiteX2" fmla="*/ 138112 w 204787"/>
              <a:gd name="connsiteY2" fmla="*/ 0 h 52387"/>
              <a:gd name="connsiteX3" fmla="*/ 71437 w 204787"/>
              <a:gd name="connsiteY3" fmla="*/ 14287 h 52387"/>
              <a:gd name="connsiteX4" fmla="*/ 0 w 204787"/>
              <a:gd name="connsiteY4" fmla="*/ 52387 h 52387"/>
              <a:gd name="connsiteX0" fmla="*/ 204787 w 204787"/>
              <a:gd name="connsiteY0" fmla="*/ 55490 h 55490"/>
              <a:gd name="connsiteX1" fmla="*/ 176212 w 204787"/>
              <a:gd name="connsiteY1" fmla="*/ 17390 h 55490"/>
              <a:gd name="connsiteX2" fmla="*/ 138112 w 204787"/>
              <a:gd name="connsiteY2" fmla="*/ 3103 h 55490"/>
              <a:gd name="connsiteX3" fmla="*/ 54501 w 204787"/>
              <a:gd name="connsiteY3" fmla="*/ 3259 h 55490"/>
              <a:gd name="connsiteX4" fmla="*/ 0 w 204787"/>
              <a:gd name="connsiteY4" fmla="*/ 55490 h 55490"/>
              <a:gd name="connsiteX0" fmla="*/ 204787 w 204787"/>
              <a:gd name="connsiteY0" fmla="*/ 64499 h 64499"/>
              <a:gd name="connsiteX1" fmla="*/ 176212 w 204787"/>
              <a:gd name="connsiteY1" fmla="*/ 26399 h 64499"/>
              <a:gd name="connsiteX2" fmla="*/ 121177 w 204787"/>
              <a:gd name="connsiteY2" fmla="*/ 0 h 64499"/>
              <a:gd name="connsiteX3" fmla="*/ 54501 w 204787"/>
              <a:gd name="connsiteY3" fmla="*/ 12268 h 64499"/>
              <a:gd name="connsiteX4" fmla="*/ 0 w 204787"/>
              <a:gd name="connsiteY4" fmla="*/ 64499 h 64499"/>
              <a:gd name="connsiteX0" fmla="*/ 176212 w 176212"/>
              <a:gd name="connsiteY0" fmla="*/ 26399 h 64499"/>
              <a:gd name="connsiteX1" fmla="*/ 121177 w 176212"/>
              <a:gd name="connsiteY1" fmla="*/ 0 h 64499"/>
              <a:gd name="connsiteX2" fmla="*/ 54501 w 176212"/>
              <a:gd name="connsiteY2" fmla="*/ 12268 h 64499"/>
              <a:gd name="connsiteX3" fmla="*/ 0 w 176212"/>
              <a:gd name="connsiteY3" fmla="*/ 64499 h 64499"/>
              <a:gd name="connsiteX0" fmla="*/ 188067 w 188067"/>
              <a:gd name="connsiteY0" fmla="*/ 26399 h 50368"/>
              <a:gd name="connsiteX1" fmla="*/ 133032 w 188067"/>
              <a:gd name="connsiteY1" fmla="*/ 0 h 50368"/>
              <a:gd name="connsiteX2" fmla="*/ 66356 w 188067"/>
              <a:gd name="connsiteY2" fmla="*/ 12268 h 50368"/>
              <a:gd name="connsiteX3" fmla="*/ 0 w 188067"/>
              <a:gd name="connsiteY3" fmla="*/ 50368 h 50368"/>
              <a:gd name="connsiteX0" fmla="*/ 188067 w 188067"/>
              <a:gd name="connsiteY0" fmla="*/ 18324 h 42293"/>
              <a:gd name="connsiteX1" fmla="*/ 133032 w 188067"/>
              <a:gd name="connsiteY1" fmla="*/ 0 h 42293"/>
              <a:gd name="connsiteX2" fmla="*/ 66356 w 188067"/>
              <a:gd name="connsiteY2" fmla="*/ 4193 h 42293"/>
              <a:gd name="connsiteX3" fmla="*/ 0 w 188067"/>
              <a:gd name="connsiteY3" fmla="*/ 42293 h 42293"/>
            </a:gdLst>
            <a:ahLst/>
            <a:cxnLst>
              <a:cxn ang="0">
                <a:pos x="connsiteX0" y="connsiteY0"/>
              </a:cxn>
              <a:cxn ang="0">
                <a:pos x="connsiteX1" y="connsiteY1"/>
              </a:cxn>
              <a:cxn ang="0">
                <a:pos x="connsiteX2" y="connsiteY2"/>
              </a:cxn>
              <a:cxn ang="0">
                <a:pos x="connsiteX3" y="connsiteY3"/>
              </a:cxn>
            </a:cxnLst>
            <a:rect l="l" t="t" r="r" b="b"/>
            <a:pathLst>
              <a:path w="188067" h="42293">
                <a:moveTo>
                  <a:pt x="188067" y="18324"/>
                </a:moveTo>
                <a:cubicBezTo>
                  <a:pt x="174132" y="7574"/>
                  <a:pt x="150494" y="0"/>
                  <a:pt x="133032" y="0"/>
                </a:cubicBezTo>
                <a:cubicBezTo>
                  <a:pt x="102598" y="3381"/>
                  <a:pt x="88528" y="-2856"/>
                  <a:pt x="66356" y="4193"/>
                </a:cubicBezTo>
                <a:cubicBezTo>
                  <a:pt x="44184" y="11242"/>
                  <a:pt x="14883" y="34356"/>
                  <a:pt x="0" y="42293"/>
                </a:cubicBezTo>
              </a:path>
            </a:pathLst>
          </a:custGeom>
          <a:noFill/>
          <a:ln>
            <a:solidFill>
              <a:srgbClr val="6B3305"/>
            </a:solidFill>
            <a:tailEnd type="stealt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492" name="楕円 491">
            <a:extLst>
              <a:ext uri="{FF2B5EF4-FFF2-40B4-BE49-F238E27FC236}">
                <a16:creationId xmlns:a16="http://schemas.microsoft.com/office/drawing/2014/main" id="{341511BF-BB51-69BE-8740-2A9DEB499269}"/>
              </a:ext>
            </a:extLst>
          </p:cNvPr>
          <p:cNvSpPr/>
          <p:nvPr/>
        </p:nvSpPr>
        <p:spPr>
          <a:xfrm>
            <a:off x="6995416" y="5701504"/>
            <a:ext cx="95360" cy="95360"/>
          </a:xfrm>
          <a:prstGeom prst="ellipse">
            <a:avLst/>
          </a:prstGeom>
          <a:solidFill>
            <a:srgbClr val="E7BB19"/>
          </a:solidFill>
          <a:ln>
            <a:solidFill>
              <a:srgbClr val="6B33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493" name="テキスト ボックス 492">
            <a:extLst>
              <a:ext uri="{FF2B5EF4-FFF2-40B4-BE49-F238E27FC236}">
                <a16:creationId xmlns:a16="http://schemas.microsoft.com/office/drawing/2014/main" id="{5B69CE42-A2A6-3EEE-E263-FC74BBAB8C2B}"/>
              </a:ext>
            </a:extLst>
          </p:cNvPr>
          <p:cNvSpPr txBox="1"/>
          <p:nvPr/>
        </p:nvSpPr>
        <p:spPr>
          <a:xfrm>
            <a:off x="7933514" y="5551737"/>
            <a:ext cx="815929" cy="255839"/>
          </a:xfrm>
          <a:prstGeom prst="rect">
            <a:avLst/>
          </a:prstGeom>
          <a:noFill/>
        </p:spPr>
        <p:txBody>
          <a:bodyPr wrap="none" lIns="0" tIns="0" rIns="0" bIns="0" rtlCol="0">
            <a:spAutoFit/>
          </a:bodyPr>
          <a:lstStyle/>
          <a:p>
            <a:r>
              <a:rPr lang="ja-JP" altLang="en-US"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石礫（一部残る可能性あり）</a:t>
            </a:r>
            <a:endParaRPr lang="en-US" altLang="ja-JP"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endParaRPr>
          </a:p>
          <a:p>
            <a:r>
              <a:rPr lang="en-US" altLang="ja-JP"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a:t>
            </a:r>
            <a:r>
              <a:rPr lang="ja-JP" altLang="en-US"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次の一定規模の洪水で</a:t>
            </a:r>
            <a:endParaRPr lang="en-US" altLang="ja-JP"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endParaRPr>
          </a:p>
          <a:p>
            <a:r>
              <a:rPr lang="ja-JP" altLang="en-US"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　下流に流れる可能性あり</a:t>
            </a:r>
          </a:p>
        </p:txBody>
      </p:sp>
      <p:sp>
        <p:nvSpPr>
          <p:cNvPr id="494" name="テキスト ボックス 493">
            <a:extLst>
              <a:ext uri="{FF2B5EF4-FFF2-40B4-BE49-F238E27FC236}">
                <a16:creationId xmlns:a16="http://schemas.microsoft.com/office/drawing/2014/main" id="{7926890E-C66A-4AB2-DE09-56401BAE8F3B}"/>
              </a:ext>
            </a:extLst>
          </p:cNvPr>
          <p:cNvSpPr txBox="1"/>
          <p:nvPr/>
        </p:nvSpPr>
        <p:spPr>
          <a:xfrm>
            <a:off x="6676921" y="5842562"/>
            <a:ext cx="889667" cy="255839"/>
          </a:xfrm>
          <a:prstGeom prst="rect">
            <a:avLst/>
          </a:prstGeom>
          <a:noFill/>
        </p:spPr>
        <p:txBody>
          <a:bodyPr wrap="none" lIns="0" tIns="0" rIns="0" bIns="0" rtlCol="0">
            <a:spAutoFit/>
          </a:bodyPr>
          <a:lstStyle/>
          <a:p>
            <a:r>
              <a:rPr lang="ja-JP" altLang="en-US"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石礫</a:t>
            </a:r>
            <a:endParaRPr lang="en-US" altLang="ja-JP"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endParaRPr>
          </a:p>
          <a:p>
            <a:r>
              <a:rPr lang="ja-JP" altLang="en-US"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（一部下流に流れるが、</a:t>
            </a:r>
            <a:endParaRPr lang="en-US" altLang="ja-JP"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endParaRPr>
          </a:p>
          <a:p>
            <a:r>
              <a:rPr lang="ja-JP" altLang="en-US"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　減勢工内留まる可能性あり）</a:t>
            </a:r>
          </a:p>
        </p:txBody>
      </p:sp>
      <p:sp>
        <p:nvSpPr>
          <p:cNvPr id="495" name="正方形/長方形 494">
            <a:extLst>
              <a:ext uri="{FF2B5EF4-FFF2-40B4-BE49-F238E27FC236}">
                <a16:creationId xmlns:a16="http://schemas.microsoft.com/office/drawing/2014/main" id="{547F3509-E163-01D1-CC86-8904A9DE7C98}"/>
              </a:ext>
            </a:extLst>
          </p:cNvPr>
          <p:cNvSpPr/>
          <p:nvPr/>
        </p:nvSpPr>
        <p:spPr>
          <a:xfrm rot="21351262">
            <a:off x="6068776" y="5549891"/>
            <a:ext cx="355785" cy="1553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496" name="楕円 495">
            <a:extLst>
              <a:ext uri="{FF2B5EF4-FFF2-40B4-BE49-F238E27FC236}">
                <a16:creationId xmlns:a16="http://schemas.microsoft.com/office/drawing/2014/main" id="{C58952BD-A586-F6A6-D68C-540F4EDBA8B0}"/>
              </a:ext>
            </a:extLst>
          </p:cNvPr>
          <p:cNvSpPr/>
          <p:nvPr/>
        </p:nvSpPr>
        <p:spPr>
          <a:xfrm>
            <a:off x="2838787" y="4225824"/>
            <a:ext cx="95360" cy="95360"/>
          </a:xfrm>
          <a:prstGeom prst="ellipse">
            <a:avLst/>
          </a:prstGeom>
          <a:solidFill>
            <a:srgbClr val="E7BB19"/>
          </a:solidFill>
          <a:ln>
            <a:solidFill>
              <a:srgbClr val="6B33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497" name="楕円 496">
            <a:extLst>
              <a:ext uri="{FF2B5EF4-FFF2-40B4-BE49-F238E27FC236}">
                <a16:creationId xmlns:a16="http://schemas.microsoft.com/office/drawing/2014/main" id="{0CF16049-E2AC-A705-EFCC-32D5D5FD1F3C}"/>
              </a:ext>
            </a:extLst>
          </p:cNvPr>
          <p:cNvSpPr/>
          <p:nvPr/>
        </p:nvSpPr>
        <p:spPr>
          <a:xfrm>
            <a:off x="2729148" y="4265058"/>
            <a:ext cx="95360" cy="95360"/>
          </a:xfrm>
          <a:prstGeom prst="ellipse">
            <a:avLst/>
          </a:prstGeom>
          <a:solidFill>
            <a:srgbClr val="E7BB19"/>
          </a:solidFill>
          <a:ln>
            <a:solidFill>
              <a:srgbClr val="6B33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498" name="楕円 497">
            <a:extLst>
              <a:ext uri="{FF2B5EF4-FFF2-40B4-BE49-F238E27FC236}">
                <a16:creationId xmlns:a16="http://schemas.microsoft.com/office/drawing/2014/main" id="{3CB2CC12-F9A2-BD5E-A4C4-AA96AD7A5B97}"/>
              </a:ext>
            </a:extLst>
          </p:cNvPr>
          <p:cNvSpPr/>
          <p:nvPr/>
        </p:nvSpPr>
        <p:spPr>
          <a:xfrm>
            <a:off x="2942138" y="4180826"/>
            <a:ext cx="95360" cy="95360"/>
          </a:xfrm>
          <a:prstGeom prst="ellipse">
            <a:avLst/>
          </a:prstGeom>
          <a:solidFill>
            <a:srgbClr val="E7BB19"/>
          </a:solidFill>
          <a:ln>
            <a:solidFill>
              <a:srgbClr val="6B33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499" name="楕円 498">
            <a:extLst>
              <a:ext uri="{FF2B5EF4-FFF2-40B4-BE49-F238E27FC236}">
                <a16:creationId xmlns:a16="http://schemas.microsoft.com/office/drawing/2014/main" id="{2800299F-4158-2FC2-961B-582223BE9F0D}"/>
              </a:ext>
            </a:extLst>
          </p:cNvPr>
          <p:cNvSpPr/>
          <p:nvPr/>
        </p:nvSpPr>
        <p:spPr>
          <a:xfrm>
            <a:off x="3176200" y="4093924"/>
            <a:ext cx="95360" cy="95360"/>
          </a:xfrm>
          <a:prstGeom prst="ellipse">
            <a:avLst/>
          </a:prstGeom>
          <a:solidFill>
            <a:srgbClr val="E7BB19"/>
          </a:solidFill>
          <a:ln>
            <a:solidFill>
              <a:srgbClr val="6B33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00" name="楕円 499">
            <a:extLst>
              <a:ext uri="{FF2B5EF4-FFF2-40B4-BE49-F238E27FC236}">
                <a16:creationId xmlns:a16="http://schemas.microsoft.com/office/drawing/2014/main" id="{0CE52335-1EDD-4F82-898C-2B341123A545}"/>
              </a:ext>
            </a:extLst>
          </p:cNvPr>
          <p:cNvSpPr/>
          <p:nvPr/>
        </p:nvSpPr>
        <p:spPr>
          <a:xfrm>
            <a:off x="3342306" y="3787562"/>
            <a:ext cx="95360" cy="95360"/>
          </a:xfrm>
          <a:prstGeom prst="ellipse">
            <a:avLst/>
          </a:prstGeom>
          <a:solidFill>
            <a:srgbClr val="E7BB19"/>
          </a:solidFill>
          <a:ln>
            <a:solidFill>
              <a:srgbClr val="6B33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01" name="テキスト ボックス 500">
            <a:extLst>
              <a:ext uri="{FF2B5EF4-FFF2-40B4-BE49-F238E27FC236}">
                <a16:creationId xmlns:a16="http://schemas.microsoft.com/office/drawing/2014/main" id="{817CD689-4E59-F58A-3E28-B8D261F304B8}"/>
              </a:ext>
            </a:extLst>
          </p:cNvPr>
          <p:cNvSpPr txBox="1"/>
          <p:nvPr/>
        </p:nvSpPr>
        <p:spPr>
          <a:xfrm rot="20364090">
            <a:off x="2815899" y="4248161"/>
            <a:ext cx="663964" cy="191719"/>
          </a:xfrm>
          <a:prstGeom prst="rect">
            <a:avLst/>
          </a:prstGeom>
          <a:noFill/>
        </p:spPr>
        <p:txBody>
          <a:bodyPr wrap="none" rtlCol="0">
            <a:spAutoFit/>
          </a:bodyPr>
          <a:lstStyle/>
          <a:p>
            <a:r>
              <a:rPr lang="ja-JP" altLang="en-US" sz="646"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石礫（止まる）</a:t>
            </a:r>
          </a:p>
        </p:txBody>
      </p:sp>
      <p:sp>
        <p:nvSpPr>
          <p:cNvPr id="502" name="テキスト ボックス 501">
            <a:extLst>
              <a:ext uri="{FF2B5EF4-FFF2-40B4-BE49-F238E27FC236}">
                <a16:creationId xmlns:a16="http://schemas.microsoft.com/office/drawing/2014/main" id="{3A3695F2-228C-4385-E2BA-FF50788AF523}"/>
              </a:ext>
            </a:extLst>
          </p:cNvPr>
          <p:cNvSpPr txBox="1"/>
          <p:nvPr/>
        </p:nvSpPr>
        <p:spPr>
          <a:xfrm>
            <a:off x="628014" y="3042014"/>
            <a:ext cx="1273105" cy="241476"/>
          </a:xfrm>
          <a:prstGeom prst="rect">
            <a:avLst/>
          </a:prstGeom>
          <a:noFill/>
        </p:spPr>
        <p:txBody>
          <a:bodyPr wrap="none" rtlCol="0">
            <a:spAutoFit/>
          </a:bodyPr>
          <a:lstStyle/>
          <a:p>
            <a:r>
              <a:rPr lang="ja-JP" altLang="en-US" sz="969" dirty="0">
                <a:solidFill>
                  <a:prstClr val="black"/>
                </a:solidFill>
                <a:latin typeface="Calibri"/>
                <a:ea typeface="ＭＳ Ｐゴシック" panose="020B0600070205080204" pitchFamily="50" charset="-128"/>
              </a:rPr>
              <a:t>＜横から見た状況＞</a:t>
            </a:r>
          </a:p>
        </p:txBody>
      </p:sp>
      <p:sp>
        <p:nvSpPr>
          <p:cNvPr id="504" name="フリーフォーム: 図形 503">
            <a:extLst>
              <a:ext uri="{FF2B5EF4-FFF2-40B4-BE49-F238E27FC236}">
                <a16:creationId xmlns:a16="http://schemas.microsoft.com/office/drawing/2014/main" id="{3075ABD5-E8A3-95C9-E35B-977DAB4DBA71}"/>
              </a:ext>
            </a:extLst>
          </p:cNvPr>
          <p:cNvSpPr/>
          <p:nvPr/>
        </p:nvSpPr>
        <p:spPr>
          <a:xfrm>
            <a:off x="1287860" y="4208238"/>
            <a:ext cx="276957" cy="175846"/>
          </a:xfrm>
          <a:custGeom>
            <a:avLst/>
            <a:gdLst>
              <a:gd name="connsiteX0" fmla="*/ 300037 w 300037"/>
              <a:gd name="connsiteY0" fmla="*/ 0 h 190500"/>
              <a:gd name="connsiteX1" fmla="*/ 28575 w 300037"/>
              <a:gd name="connsiteY1" fmla="*/ 14288 h 190500"/>
              <a:gd name="connsiteX2" fmla="*/ 0 w 300037"/>
              <a:gd name="connsiteY2" fmla="*/ 190500 h 190500"/>
            </a:gdLst>
            <a:ahLst/>
            <a:cxnLst>
              <a:cxn ang="0">
                <a:pos x="connsiteX0" y="connsiteY0"/>
              </a:cxn>
              <a:cxn ang="0">
                <a:pos x="connsiteX1" y="connsiteY1"/>
              </a:cxn>
              <a:cxn ang="0">
                <a:pos x="connsiteX2" y="connsiteY2"/>
              </a:cxn>
            </a:cxnLst>
            <a:rect l="l" t="t" r="r" b="b"/>
            <a:pathLst>
              <a:path w="300037" h="190500">
                <a:moveTo>
                  <a:pt x="300037" y="0"/>
                </a:moveTo>
                <a:lnTo>
                  <a:pt x="28575" y="14288"/>
                </a:lnTo>
                <a:lnTo>
                  <a:pt x="0" y="190500"/>
                </a:lnTo>
              </a:path>
            </a:pathLst>
          </a:custGeom>
          <a:noFill/>
          <a:ln>
            <a:solidFill>
              <a:srgbClr val="A85008"/>
            </a:solidFill>
            <a:tailEnd type="triangle" w="sm" len="sm"/>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05" name="フリーフォーム: 図形 504">
            <a:extLst>
              <a:ext uri="{FF2B5EF4-FFF2-40B4-BE49-F238E27FC236}">
                <a16:creationId xmlns:a16="http://schemas.microsoft.com/office/drawing/2014/main" id="{C2586B1B-EE07-F7A1-9659-C4E3BBF38410}"/>
              </a:ext>
            </a:extLst>
          </p:cNvPr>
          <p:cNvSpPr/>
          <p:nvPr/>
        </p:nvSpPr>
        <p:spPr>
          <a:xfrm>
            <a:off x="1319196" y="4254460"/>
            <a:ext cx="276957" cy="175846"/>
          </a:xfrm>
          <a:custGeom>
            <a:avLst/>
            <a:gdLst>
              <a:gd name="connsiteX0" fmla="*/ 300037 w 300037"/>
              <a:gd name="connsiteY0" fmla="*/ 0 h 190500"/>
              <a:gd name="connsiteX1" fmla="*/ 28575 w 300037"/>
              <a:gd name="connsiteY1" fmla="*/ 14288 h 190500"/>
              <a:gd name="connsiteX2" fmla="*/ 0 w 300037"/>
              <a:gd name="connsiteY2" fmla="*/ 190500 h 190500"/>
            </a:gdLst>
            <a:ahLst/>
            <a:cxnLst>
              <a:cxn ang="0">
                <a:pos x="connsiteX0" y="connsiteY0"/>
              </a:cxn>
              <a:cxn ang="0">
                <a:pos x="connsiteX1" y="connsiteY1"/>
              </a:cxn>
              <a:cxn ang="0">
                <a:pos x="connsiteX2" y="connsiteY2"/>
              </a:cxn>
            </a:cxnLst>
            <a:rect l="l" t="t" r="r" b="b"/>
            <a:pathLst>
              <a:path w="300037" h="190500">
                <a:moveTo>
                  <a:pt x="300037" y="0"/>
                </a:moveTo>
                <a:lnTo>
                  <a:pt x="28575" y="14288"/>
                </a:lnTo>
                <a:lnTo>
                  <a:pt x="0" y="190500"/>
                </a:lnTo>
              </a:path>
            </a:pathLst>
          </a:custGeom>
          <a:noFill/>
          <a:ln>
            <a:solidFill>
              <a:srgbClr val="0066FF"/>
            </a:solidFill>
            <a:tailEnd type="triangle" w="sm" len="sm"/>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06" name="テキスト ボックス 505">
            <a:extLst>
              <a:ext uri="{FF2B5EF4-FFF2-40B4-BE49-F238E27FC236}">
                <a16:creationId xmlns:a16="http://schemas.microsoft.com/office/drawing/2014/main" id="{57FF95DC-2793-D00A-8FF2-CA9B50C68228}"/>
              </a:ext>
            </a:extLst>
          </p:cNvPr>
          <p:cNvSpPr txBox="1"/>
          <p:nvPr/>
        </p:nvSpPr>
        <p:spPr>
          <a:xfrm>
            <a:off x="1729253" y="3568846"/>
            <a:ext cx="500137" cy="149143"/>
          </a:xfrm>
          <a:prstGeom prst="rect">
            <a:avLst/>
          </a:prstGeom>
          <a:noFill/>
        </p:spPr>
        <p:txBody>
          <a:bodyPr wrap="none" lIns="0" tIns="0" rIns="0" bIns="0" rtlCol="0">
            <a:spAutoFit/>
          </a:bodyPr>
          <a:lstStyle/>
          <a:p>
            <a:r>
              <a:rPr lang="ja-JP" altLang="en-US" sz="969" dirty="0">
                <a:solidFill>
                  <a:srgbClr val="0000FF"/>
                </a:solidFill>
                <a:latin typeface="Calibri"/>
                <a:ea typeface="ＭＳ Ｐゴシック" panose="020B0600070205080204" pitchFamily="50" charset="-128"/>
              </a:rPr>
              <a:t>水位上昇</a:t>
            </a:r>
          </a:p>
        </p:txBody>
      </p:sp>
      <p:sp>
        <p:nvSpPr>
          <p:cNvPr id="507" name="テキスト ボックス 506">
            <a:extLst>
              <a:ext uri="{FF2B5EF4-FFF2-40B4-BE49-F238E27FC236}">
                <a16:creationId xmlns:a16="http://schemas.microsoft.com/office/drawing/2014/main" id="{AAD2F09D-1529-7107-03D3-66E2C5D7900B}"/>
              </a:ext>
            </a:extLst>
          </p:cNvPr>
          <p:cNvSpPr txBox="1"/>
          <p:nvPr/>
        </p:nvSpPr>
        <p:spPr>
          <a:xfrm>
            <a:off x="2219725" y="4251080"/>
            <a:ext cx="485710" cy="99386"/>
          </a:xfrm>
          <a:prstGeom prst="rect">
            <a:avLst/>
          </a:prstGeom>
          <a:noFill/>
        </p:spPr>
        <p:txBody>
          <a:bodyPr wrap="none" lIns="0" tIns="0" rIns="0" bIns="0" rtlCol="0">
            <a:spAutoFit/>
          </a:bodyPr>
          <a:lstStyle/>
          <a:p>
            <a:r>
              <a:rPr lang="ja-JP" altLang="en-US" sz="646"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rPr>
              <a:t>砂（沈降する）</a:t>
            </a:r>
          </a:p>
        </p:txBody>
      </p:sp>
      <p:cxnSp>
        <p:nvCxnSpPr>
          <p:cNvPr id="508" name="直線矢印コネクタ 507">
            <a:extLst>
              <a:ext uri="{FF2B5EF4-FFF2-40B4-BE49-F238E27FC236}">
                <a16:creationId xmlns:a16="http://schemas.microsoft.com/office/drawing/2014/main" id="{D25255FF-DCFD-E7B6-FBA8-D2490BB10B7F}"/>
              </a:ext>
            </a:extLst>
          </p:cNvPr>
          <p:cNvCxnSpPr>
            <a:cxnSpLocks/>
          </p:cNvCxnSpPr>
          <p:nvPr/>
        </p:nvCxnSpPr>
        <p:spPr>
          <a:xfrm flipV="1">
            <a:off x="1691232" y="3525860"/>
            <a:ext cx="0" cy="200837"/>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509" name="楕円 508">
            <a:extLst>
              <a:ext uri="{FF2B5EF4-FFF2-40B4-BE49-F238E27FC236}">
                <a16:creationId xmlns:a16="http://schemas.microsoft.com/office/drawing/2014/main" id="{BA89DE9A-D42C-B995-AC66-7DE4F9315499}"/>
              </a:ext>
            </a:extLst>
          </p:cNvPr>
          <p:cNvSpPr/>
          <p:nvPr/>
        </p:nvSpPr>
        <p:spPr>
          <a:xfrm>
            <a:off x="2236078" y="4514612"/>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10" name="楕円 509">
            <a:extLst>
              <a:ext uri="{FF2B5EF4-FFF2-40B4-BE49-F238E27FC236}">
                <a16:creationId xmlns:a16="http://schemas.microsoft.com/office/drawing/2014/main" id="{9B3120A3-BBC2-798F-41CB-2057E480EC70}"/>
              </a:ext>
            </a:extLst>
          </p:cNvPr>
          <p:cNvSpPr/>
          <p:nvPr/>
        </p:nvSpPr>
        <p:spPr>
          <a:xfrm>
            <a:off x="2104189" y="4519004"/>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11" name="楕円 510">
            <a:extLst>
              <a:ext uri="{FF2B5EF4-FFF2-40B4-BE49-F238E27FC236}">
                <a16:creationId xmlns:a16="http://schemas.microsoft.com/office/drawing/2014/main" id="{7AE5E2A0-E139-598F-8D39-644FF4DDD4A6}"/>
              </a:ext>
            </a:extLst>
          </p:cNvPr>
          <p:cNvSpPr/>
          <p:nvPr/>
        </p:nvSpPr>
        <p:spPr>
          <a:xfrm>
            <a:off x="2240471" y="4435475"/>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12" name="楕円 511">
            <a:extLst>
              <a:ext uri="{FF2B5EF4-FFF2-40B4-BE49-F238E27FC236}">
                <a16:creationId xmlns:a16="http://schemas.microsoft.com/office/drawing/2014/main" id="{592E88A1-3F46-4E50-7B02-BB9E0F9B09CE}"/>
              </a:ext>
            </a:extLst>
          </p:cNvPr>
          <p:cNvSpPr/>
          <p:nvPr/>
        </p:nvSpPr>
        <p:spPr>
          <a:xfrm>
            <a:off x="2108582" y="4439867"/>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13" name="楕円 512">
            <a:extLst>
              <a:ext uri="{FF2B5EF4-FFF2-40B4-BE49-F238E27FC236}">
                <a16:creationId xmlns:a16="http://schemas.microsoft.com/office/drawing/2014/main" id="{67462FD0-ABEF-19B6-05C8-DDE6EBD62659}"/>
              </a:ext>
            </a:extLst>
          </p:cNvPr>
          <p:cNvSpPr/>
          <p:nvPr/>
        </p:nvSpPr>
        <p:spPr>
          <a:xfrm>
            <a:off x="2176059" y="4546352"/>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14" name="楕円 513">
            <a:extLst>
              <a:ext uri="{FF2B5EF4-FFF2-40B4-BE49-F238E27FC236}">
                <a16:creationId xmlns:a16="http://schemas.microsoft.com/office/drawing/2014/main" id="{CF80B3D3-767D-DEB4-7BBF-E7675AD51200}"/>
              </a:ext>
            </a:extLst>
          </p:cNvPr>
          <p:cNvSpPr/>
          <p:nvPr/>
        </p:nvSpPr>
        <p:spPr>
          <a:xfrm>
            <a:off x="2082206" y="4571754"/>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15" name="楕円 514">
            <a:extLst>
              <a:ext uri="{FF2B5EF4-FFF2-40B4-BE49-F238E27FC236}">
                <a16:creationId xmlns:a16="http://schemas.microsoft.com/office/drawing/2014/main" id="{126DA8E7-A5B9-4320-A50F-7FE4E9464F91}"/>
              </a:ext>
            </a:extLst>
          </p:cNvPr>
          <p:cNvSpPr/>
          <p:nvPr/>
        </p:nvSpPr>
        <p:spPr>
          <a:xfrm>
            <a:off x="2020659" y="4571755"/>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16" name="楕円 515">
            <a:extLst>
              <a:ext uri="{FF2B5EF4-FFF2-40B4-BE49-F238E27FC236}">
                <a16:creationId xmlns:a16="http://schemas.microsoft.com/office/drawing/2014/main" id="{55F9620A-AEF3-63AB-5E37-8EE770F38936}"/>
              </a:ext>
            </a:extLst>
          </p:cNvPr>
          <p:cNvSpPr/>
          <p:nvPr/>
        </p:nvSpPr>
        <p:spPr>
          <a:xfrm>
            <a:off x="1930541" y="4561504"/>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17" name="楕円 516">
            <a:extLst>
              <a:ext uri="{FF2B5EF4-FFF2-40B4-BE49-F238E27FC236}">
                <a16:creationId xmlns:a16="http://schemas.microsoft.com/office/drawing/2014/main" id="{DE134D73-4EDB-23EA-F153-2D406A4F11F3}"/>
              </a:ext>
            </a:extLst>
          </p:cNvPr>
          <p:cNvSpPr/>
          <p:nvPr/>
        </p:nvSpPr>
        <p:spPr>
          <a:xfrm>
            <a:off x="1934934" y="4482366"/>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18" name="楕円 517">
            <a:extLst>
              <a:ext uri="{FF2B5EF4-FFF2-40B4-BE49-F238E27FC236}">
                <a16:creationId xmlns:a16="http://schemas.microsoft.com/office/drawing/2014/main" id="{092803F2-AEAF-58E4-ECBF-0524315A699E}"/>
              </a:ext>
            </a:extLst>
          </p:cNvPr>
          <p:cNvSpPr/>
          <p:nvPr/>
        </p:nvSpPr>
        <p:spPr>
          <a:xfrm>
            <a:off x="6455312" y="5740796"/>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19" name="楕円 518">
            <a:extLst>
              <a:ext uri="{FF2B5EF4-FFF2-40B4-BE49-F238E27FC236}">
                <a16:creationId xmlns:a16="http://schemas.microsoft.com/office/drawing/2014/main" id="{C3874328-695A-9463-E347-82E07788EE0C}"/>
              </a:ext>
            </a:extLst>
          </p:cNvPr>
          <p:cNvSpPr/>
          <p:nvPr/>
        </p:nvSpPr>
        <p:spPr>
          <a:xfrm>
            <a:off x="6372515" y="5806728"/>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20" name="楕円 519">
            <a:extLst>
              <a:ext uri="{FF2B5EF4-FFF2-40B4-BE49-F238E27FC236}">
                <a16:creationId xmlns:a16="http://schemas.microsoft.com/office/drawing/2014/main" id="{AECEED5B-48CA-F000-25EC-FC4DDFDE0123}"/>
              </a:ext>
            </a:extLst>
          </p:cNvPr>
          <p:cNvSpPr/>
          <p:nvPr/>
        </p:nvSpPr>
        <p:spPr>
          <a:xfrm>
            <a:off x="6458078" y="5797639"/>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21" name="楕円 520">
            <a:extLst>
              <a:ext uri="{FF2B5EF4-FFF2-40B4-BE49-F238E27FC236}">
                <a16:creationId xmlns:a16="http://schemas.microsoft.com/office/drawing/2014/main" id="{14B40194-BAFE-AB21-BA6A-E9256B50028E}"/>
              </a:ext>
            </a:extLst>
          </p:cNvPr>
          <p:cNvSpPr/>
          <p:nvPr/>
        </p:nvSpPr>
        <p:spPr>
          <a:xfrm>
            <a:off x="6415738" y="5775956"/>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22" name="楕円 521">
            <a:extLst>
              <a:ext uri="{FF2B5EF4-FFF2-40B4-BE49-F238E27FC236}">
                <a16:creationId xmlns:a16="http://schemas.microsoft.com/office/drawing/2014/main" id="{74C3CFFC-07BB-6008-9855-5FC1F814A210}"/>
              </a:ext>
            </a:extLst>
          </p:cNvPr>
          <p:cNvSpPr/>
          <p:nvPr/>
        </p:nvSpPr>
        <p:spPr>
          <a:xfrm>
            <a:off x="2376485" y="4189384"/>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23" name="楕円 522">
            <a:extLst>
              <a:ext uri="{FF2B5EF4-FFF2-40B4-BE49-F238E27FC236}">
                <a16:creationId xmlns:a16="http://schemas.microsoft.com/office/drawing/2014/main" id="{1EFABC31-515E-A004-D89C-D067255EEDE4}"/>
              </a:ext>
            </a:extLst>
          </p:cNvPr>
          <p:cNvSpPr/>
          <p:nvPr/>
        </p:nvSpPr>
        <p:spPr>
          <a:xfrm>
            <a:off x="2286368" y="4179132"/>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24" name="楕円 523">
            <a:extLst>
              <a:ext uri="{FF2B5EF4-FFF2-40B4-BE49-F238E27FC236}">
                <a16:creationId xmlns:a16="http://schemas.microsoft.com/office/drawing/2014/main" id="{C19FE4DC-4062-8B75-C791-A071A8EB7CFC}"/>
              </a:ext>
            </a:extLst>
          </p:cNvPr>
          <p:cNvSpPr/>
          <p:nvPr/>
        </p:nvSpPr>
        <p:spPr>
          <a:xfrm>
            <a:off x="2290761" y="4099995"/>
            <a:ext cx="33231" cy="33231"/>
          </a:xfrm>
          <a:prstGeom prst="ellipse">
            <a:avLst/>
          </a:prstGeom>
          <a:solidFill>
            <a:srgbClr val="6B3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25" name="フリーフォーム: 図形 524">
            <a:extLst>
              <a:ext uri="{FF2B5EF4-FFF2-40B4-BE49-F238E27FC236}">
                <a16:creationId xmlns:a16="http://schemas.microsoft.com/office/drawing/2014/main" id="{EA2D4E85-BD2F-5369-785C-67AE49035251}"/>
              </a:ext>
            </a:extLst>
          </p:cNvPr>
          <p:cNvSpPr/>
          <p:nvPr/>
        </p:nvSpPr>
        <p:spPr>
          <a:xfrm rot="18656527">
            <a:off x="2061249" y="4239740"/>
            <a:ext cx="242103" cy="81755"/>
          </a:xfrm>
          <a:custGeom>
            <a:avLst/>
            <a:gdLst>
              <a:gd name="connsiteX0" fmla="*/ 204787 w 204787"/>
              <a:gd name="connsiteY0" fmla="*/ 52387 h 52387"/>
              <a:gd name="connsiteX1" fmla="*/ 176212 w 204787"/>
              <a:gd name="connsiteY1" fmla="*/ 14287 h 52387"/>
              <a:gd name="connsiteX2" fmla="*/ 157162 w 204787"/>
              <a:gd name="connsiteY2" fmla="*/ 9525 h 52387"/>
              <a:gd name="connsiteX3" fmla="*/ 138112 w 204787"/>
              <a:gd name="connsiteY3" fmla="*/ 0 h 52387"/>
              <a:gd name="connsiteX4" fmla="*/ 71437 w 204787"/>
              <a:gd name="connsiteY4" fmla="*/ 14287 h 52387"/>
              <a:gd name="connsiteX5" fmla="*/ 42862 w 204787"/>
              <a:gd name="connsiteY5" fmla="*/ 33337 h 52387"/>
              <a:gd name="connsiteX6" fmla="*/ 9525 w 204787"/>
              <a:gd name="connsiteY6" fmla="*/ 42862 h 52387"/>
              <a:gd name="connsiteX7" fmla="*/ 0 w 204787"/>
              <a:gd name="connsiteY7" fmla="*/ 52387 h 52387"/>
              <a:gd name="connsiteX0" fmla="*/ 204787 w 204787"/>
              <a:gd name="connsiteY0" fmla="*/ 52387 h 52387"/>
              <a:gd name="connsiteX1" fmla="*/ 176212 w 204787"/>
              <a:gd name="connsiteY1" fmla="*/ 14287 h 52387"/>
              <a:gd name="connsiteX2" fmla="*/ 138112 w 204787"/>
              <a:gd name="connsiteY2" fmla="*/ 0 h 52387"/>
              <a:gd name="connsiteX3" fmla="*/ 71437 w 204787"/>
              <a:gd name="connsiteY3" fmla="*/ 14287 h 52387"/>
              <a:gd name="connsiteX4" fmla="*/ 42862 w 204787"/>
              <a:gd name="connsiteY4" fmla="*/ 33337 h 52387"/>
              <a:gd name="connsiteX5" fmla="*/ 9525 w 204787"/>
              <a:gd name="connsiteY5" fmla="*/ 42862 h 52387"/>
              <a:gd name="connsiteX6" fmla="*/ 0 w 204787"/>
              <a:gd name="connsiteY6" fmla="*/ 52387 h 52387"/>
              <a:gd name="connsiteX0" fmla="*/ 204787 w 204787"/>
              <a:gd name="connsiteY0" fmla="*/ 52387 h 52387"/>
              <a:gd name="connsiteX1" fmla="*/ 176212 w 204787"/>
              <a:gd name="connsiteY1" fmla="*/ 14287 h 52387"/>
              <a:gd name="connsiteX2" fmla="*/ 138112 w 204787"/>
              <a:gd name="connsiteY2" fmla="*/ 0 h 52387"/>
              <a:gd name="connsiteX3" fmla="*/ 71437 w 204787"/>
              <a:gd name="connsiteY3" fmla="*/ 14287 h 52387"/>
              <a:gd name="connsiteX4" fmla="*/ 42862 w 204787"/>
              <a:gd name="connsiteY4" fmla="*/ 33337 h 52387"/>
              <a:gd name="connsiteX5" fmla="*/ 0 w 204787"/>
              <a:gd name="connsiteY5" fmla="*/ 52387 h 52387"/>
              <a:gd name="connsiteX0" fmla="*/ 204787 w 204787"/>
              <a:gd name="connsiteY0" fmla="*/ 52387 h 52387"/>
              <a:gd name="connsiteX1" fmla="*/ 176212 w 204787"/>
              <a:gd name="connsiteY1" fmla="*/ 14287 h 52387"/>
              <a:gd name="connsiteX2" fmla="*/ 138112 w 204787"/>
              <a:gd name="connsiteY2" fmla="*/ 0 h 52387"/>
              <a:gd name="connsiteX3" fmla="*/ 71437 w 204787"/>
              <a:gd name="connsiteY3" fmla="*/ 14287 h 52387"/>
              <a:gd name="connsiteX4" fmla="*/ 0 w 204787"/>
              <a:gd name="connsiteY4" fmla="*/ 52387 h 52387"/>
              <a:gd name="connsiteX0" fmla="*/ 204787 w 204787"/>
              <a:gd name="connsiteY0" fmla="*/ 55490 h 55490"/>
              <a:gd name="connsiteX1" fmla="*/ 176212 w 204787"/>
              <a:gd name="connsiteY1" fmla="*/ 17390 h 55490"/>
              <a:gd name="connsiteX2" fmla="*/ 138112 w 204787"/>
              <a:gd name="connsiteY2" fmla="*/ 3103 h 55490"/>
              <a:gd name="connsiteX3" fmla="*/ 54501 w 204787"/>
              <a:gd name="connsiteY3" fmla="*/ 3259 h 55490"/>
              <a:gd name="connsiteX4" fmla="*/ 0 w 204787"/>
              <a:gd name="connsiteY4" fmla="*/ 55490 h 55490"/>
              <a:gd name="connsiteX0" fmla="*/ 204787 w 204787"/>
              <a:gd name="connsiteY0" fmla="*/ 64499 h 64499"/>
              <a:gd name="connsiteX1" fmla="*/ 176212 w 204787"/>
              <a:gd name="connsiteY1" fmla="*/ 26399 h 64499"/>
              <a:gd name="connsiteX2" fmla="*/ 121177 w 204787"/>
              <a:gd name="connsiteY2" fmla="*/ 0 h 64499"/>
              <a:gd name="connsiteX3" fmla="*/ 54501 w 204787"/>
              <a:gd name="connsiteY3" fmla="*/ 12268 h 64499"/>
              <a:gd name="connsiteX4" fmla="*/ 0 w 204787"/>
              <a:gd name="connsiteY4" fmla="*/ 64499 h 64499"/>
              <a:gd name="connsiteX0" fmla="*/ 236723 w 236723"/>
              <a:gd name="connsiteY0" fmla="*/ 64499 h 68694"/>
              <a:gd name="connsiteX1" fmla="*/ 208148 w 236723"/>
              <a:gd name="connsiteY1" fmla="*/ 26399 h 68694"/>
              <a:gd name="connsiteX2" fmla="*/ 153113 w 236723"/>
              <a:gd name="connsiteY2" fmla="*/ 0 h 68694"/>
              <a:gd name="connsiteX3" fmla="*/ 86437 w 236723"/>
              <a:gd name="connsiteY3" fmla="*/ 12268 h 68694"/>
              <a:gd name="connsiteX4" fmla="*/ 0 w 236723"/>
              <a:gd name="connsiteY4" fmla="*/ 68694 h 68694"/>
              <a:gd name="connsiteX0" fmla="*/ 246075 w 246075"/>
              <a:gd name="connsiteY0" fmla="*/ 64499 h 75851"/>
              <a:gd name="connsiteX1" fmla="*/ 217500 w 246075"/>
              <a:gd name="connsiteY1" fmla="*/ 26399 h 75851"/>
              <a:gd name="connsiteX2" fmla="*/ 162465 w 246075"/>
              <a:gd name="connsiteY2" fmla="*/ 0 h 75851"/>
              <a:gd name="connsiteX3" fmla="*/ 95789 w 246075"/>
              <a:gd name="connsiteY3" fmla="*/ 12268 h 75851"/>
              <a:gd name="connsiteX4" fmla="*/ 0 w 246075"/>
              <a:gd name="connsiteY4" fmla="*/ 75851 h 75851"/>
              <a:gd name="connsiteX0" fmla="*/ 272758 w 272758"/>
              <a:gd name="connsiteY0" fmla="*/ 38296 h 75851"/>
              <a:gd name="connsiteX1" fmla="*/ 217500 w 272758"/>
              <a:gd name="connsiteY1" fmla="*/ 26399 h 75851"/>
              <a:gd name="connsiteX2" fmla="*/ 162465 w 272758"/>
              <a:gd name="connsiteY2" fmla="*/ 0 h 75851"/>
              <a:gd name="connsiteX3" fmla="*/ 95789 w 272758"/>
              <a:gd name="connsiteY3" fmla="*/ 12268 h 75851"/>
              <a:gd name="connsiteX4" fmla="*/ 0 w 272758"/>
              <a:gd name="connsiteY4" fmla="*/ 75851 h 75851"/>
              <a:gd name="connsiteX0" fmla="*/ 272758 w 272758"/>
              <a:gd name="connsiteY0" fmla="*/ 43689 h 81244"/>
              <a:gd name="connsiteX1" fmla="*/ 214614 w 272758"/>
              <a:gd name="connsiteY1" fmla="*/ 2192 h 81244"/>
              <a:gd name="connsiteX2" fmla="*/ 162465 w 272758"/>
              <a:gd name="connsiteY2" fmla="*/ 5393 h 81244"/>
              <a:gd name="connsiteX3" fmla="*/ 95789 w 272758"/>
              <a:gd name="connsiteY3" fmla="*/ 17661 h 81244"/>
              <a:gd name="connsiteX4" fmla="*/ 0 w 272758"/>
              <a:gd name="connsiteY4" fmla="*/ 81244 h 81244"/>
              <a:gd name="connsiteX0" fmla="*/ 272758 w 272758"/>
              <a:gd name="connsiteY0" fmla="*/ 43689 h 81244"/>
              <a:gd name="connsiteX1" fmla="*/ 214614 w 272758"/>
              <a:gd name="connsiteY1" fmla="*/ 2192 h 81244"/>
              <a:gd name="connsiteX2" fmla="*/ 162465 w 272758"/>
              <a:gd name="connsiteY2" fmla="*/ 5393 h 81244"/>
              <a:gd name="connsiteX3" fmla="*/ 89930 w 272758"/>
              <a:gd name="connsiteY3" fmla="*/ 25036 h 81244"/>
              <a:gd name="connsiteX4" fmla="*/ 0 w 272758"/>
              <a:gd name="connsiteY4" fmla="*/ 81244 h 81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758" h="81244">
                <a:moveTo>
                  <a:pt x="272758" y="43689"/>
                </a:moveTo>
                <a:cubicBezTo>
                  <a:pt x="263233" y="30989"/>
                  <a:pt x="232996" y="8575"/>
                  <a:pt x="214614" y="2192"/>
                </a:cubicBezTo>
                <a:cubicBezTo>
                  <a:pt x="196232" y="-4191"/>
                  <a:pt x="179927" y="5393"/>
                  <a:pt x="162465" y="5393"/>
                </a:cubicBezTo>
                <a:cubicBezTo>
                  <a:pt x="132031" y="8774"/>
                  <a:pt x="110126" y="14286"/>
                  <a:pt x="89930" y="25036"/>
                </a:cubicBezTo>
                <a:cubicBezTo>
                  <a:pt x="69734" y="35786"/>
                  <a:pt x="14883" y="73307"/>
                  <a:pt x="0" y="81244"/>
                </a:cubicBezTo>
              </a:path>
            </a:pathLst>
          </a:custGeom>
          <a:noFill/>
          <a:ln w="9525">
            <a:solidFill>
              <a:srgbClr val="6B3305"/>
            </a:solidFill>
            <a:tailEnd type="stealt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cxnSp>
        <p:nvCxnSpPr>
          <p:cNvPr id="526" name="直線矢印コネクタ 903">
            <a:extLst>
              <a:ext uri="{FF2B5EF4-FFF2-40B4-BE49-F238E27FC236}">
                <a16:creationId xmlns:a16="http://schemas.microsoft.com/office/drawing/2014/main" id="{F6849D8D-D26E-7E87-15B3-82F410EFCC37}"/>
              </a:ext>
            </a:extLst>
          </p:cNvPr>
          <p:cNvCxnSpPr>
            <a:cxnSpLocks noChangeShapeType="1"/>
          </p:cNvCxnSpPr>
          <p:nvPr/>
        </p:nvCxnSpPr>
        <p:spPr bwMode="auto">
          <a:xfrm flipH="1">
            <a:off x="3302362" y="3502036"/>
            <a:ext cx="262417" cy="122960"/>
          </a:xfrm>
          <a:prstGeom prst="straightConnector1">
            <a:avLst/>
          </a:prstGeom>
          <a:noFill/>
          <a:ln w="88900" algn="ctr">
            <a:solidFill>
              <a:srgbClr val="0066FF"/>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27" name="直線矢印コネクタ 903">
            <a:extLst>
              <a:ext uri="{FF2B5EF4-FFF2-40B4-BE49-F238E27FC236}">
                <a16:creationId xmlns:a16="http://schemas.microsoft.com/office/drawing/2014/main" id="{54937A40-5BE5-3B51-7510-A8C4F056DCE7}"/>
              </a:ext>
            </a:extLst>
          </p:cNvPr>
          <p:cNvCxnSpPr>
            <a:cxnSpLocks noChangeShapeType="1"/>
          </p:cNvCxnSpPr>
          <p:nvPr/>
        </p:nvCxnSpPr>
        <p:spPr bwMode="auto">
          <a:xfrm flipH="1">
            <a:off x="3294521" y="3654135"/>
            <a:ext cx="262417" cy="122960"/>
          </a:xfrm>
          <a:prstGeom prst="straightConnector1">
            <a:avLst/>
          </a:prstGeom>
          <a:noFill/>
          <a:ln w="88900" algn="ctr">
            <a:solidFill>
              <a:srgbClr val="A85008"/>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28" name="フリーフォーム: 図形 527">
            <a:extLst>
              <a:ext uri="{FF2B5EF4-FFF2-40B4-BE49-F238E27FC236}">
                <a16:creationId xmlns:a16="http://schemas.microsoft.com/office/drawing/2014/main" id="{4F469F00-5CF7-2E82-8488-C641D2BEB020}"/>
              </a:ext>
            </a:extLst>
          </p:cNvPr>
          <p:cNvSpPr/>
          <p:nvPr/>
        </p:nvSpPr>
        <p:spPr>
          <a:xfrm rot="200787">
            <a:off x="6272119" y="5747979"/>
            <a:ext cx="165141" cy="52681"/>
          </a:xfrm>
          <a:custGeom>
            <a:avLst/>
            <a:gdLst>
              <a:gd name="connsiteX0" fmla="*/ 204787 w 204787"/>
              <a:gd name="connsiteY0" fmla="*/ 52387 h 52387"/>
              <a:gd name="connsiteX1" fmla="*/ 176212 w 204787"/>
              <a:gd name="connsiteY1" fmla="*/ 14287 h 52387"/>
              <a:gd name="connsiteX2" fmla="*/ 157162 w 204787"/>
              <a:gd name="connsiteY2" fmla="*/ 9525 h 52387"/>
              <a:gd name="connsiteX3" fmla="*/ 138112 w 204787"/>
              <a:gd name="connsiteY3" fmla="*/ 0 h 52387"/>
              <a:gd name="connsiteX4" fmla="*/ 71437 w 204787"/>
              <a:gd name="connsiteY4" fmla="*/ 14287 h 52387"/>
              <a:gd name="connsiteX5" fmla="*/ 42862 w 204787"/>
              <a:gd name="connsiteY5" fmla="*/ 33337 h 52387"/>
              <a:gd name="connsiteX6" fmla="*/ 9525 w 204787"/>
              <a:gd name="connsiteY6" fmla="*/ 42862 h 52387"/>
              <a:gd name="connsiteX7" fmla="*/ 0 w 204787"/>
              <a:gd name="connsiteY7" fmla="*/ 52387 h 52387"/>
              <a:gd name="connsiteX0" fmla="*/ 204787 w 204787"/>
              <a:gd name="connsiteY0" fmla="*/ 52387 h 52387"/>
              <a:gd name="connsiteX1" fmla="*/ 176212 w 204787"/>
              <a:gd name="connsiteY1" fmla="*/ 14287 h 52387"/>
              <a:gd name="connsiteX2" fmla="*/ 138112 w 204787"/>
              <a:gd name="connsiteY2" fmla="*/ 0 h 52387"/>
              <a:gd name="connsiteX3" fmla="*/ 71437 w 204787"/>
              <a:gd name="connsiteY3" fmla="*/ 14287 h 52387"/>
              <a:gd name="connsiteX4" fmla="*/ 42862 w 204787"/>
              <a:gd name="connsiteY4" fmla="*/ 33337 h 52387"/>
              <a:gd name="connsiteX5" fmla="*/ 9525 w 204787"/>
              <a:gd name="connsiteY5" fmla="*/ 42862 h 52387"/>
              <a:gd name="connsiteX6" fmla="*/ 0 w 204787"/>
              <a:gd name="connsiteY6" fmla="*/ 52387 h 52387"/>
              <a:gd name="connsiteX0" fmla="*/ 204787 w 204787"/>
              <a:gd name="connsiteY0" fmla="*/ 52387 h 52387"/>
              <a:gd name="connsiteX1" fmla="*/ 176212 w 204787"/>
              <a:gd name="connsiteY1" fmla="*/ 14287 h 52387"/>
              <a:gd name="connsiteX2" fmla="*/ 138112 w 204787"/>
              <a:gd name="connsiteY2" fmla="*/ 0 h 52387"/>
              <a:gd name="connsiteX3" fmla="*/ 71437 w 204787"/>
              <a:gd name="connsiteY3" fmla="*/ 14287 h 52387"/>
              <a:gd name="connsiteX4" fmla="*/ 42862 w 204787"/>
              <a:gd name="connsiteY4" fmla="*/ 33337 h 52387"/>
              <a:gd name="connsiteX5" fmla="*/ 0 w 204787"/>
              <a:gd name="connsiteY5" fmla="*/ 52387 h 52387"/>
              <a:gd name="connsiteX0" fmla="*/ 204787 w 204787"/>
              <a:gd name="connsiteY0" fmla="*/ 52387 h 52387"/>
              <a:gd name="connsiteX1" fmla="*/ 176212 w 204787"/>
              <a:gd name="connsiteY1" fmla="*/ 14287 h 52387"/>
              <a:gd name="connsiteX2" fmla="*/ 138112 w 204787"/>
              <a:gd name="connsiteY2" fmla="*/ 0 h 52387"/>
              <a:gd name="connsiteX3" fmla="*/ 71437 w 204787"/>
              <a:gd name="connsiteY3" fmla="*/ 14287 h 52387"/>
              <a:gd name="connsiteX4" fmla="*/ 0 w 204787"/>
              <a:gd name="connsiteY4" fmla="*/ 52387 h 52387"/>
              <a:gd name="connsiteX0" fmla="*/ 204787 w 204787"/>
              <a:gd name="connsiteY0" fmla="*/ 55490 h 55490"/>
              <a:gd name="connsiteX1" fmla="*/ 176212 w 204787"/>
              <a:gd name="connsiteY1" fmla="*/ 17390 h 55490"/>
              <a:gd name="connsiteX2" fmla="*/ 138112 w 204787"/>
              <a:gd name="connsiteY2" fmla="*/ 3103 h 55490"/>
              <a:gd name="connsiteX3" fmla="*/ 54501 w 204787"/>
              <a:gd name="connsiteY3" fmla="*/ 3259 h 55490"/>
              <a:gd name="connsiteX4" fmla="*/ 0 w 204787"/>
              <a:gd name="connsiteY4" fmla="*/ 55490 h 55490"/>
              <a:gd name="connsiteX0" fmla="*/ 204787 w 204787"/>
              <a:gd name="connsiteY0" fmla="*/ 64499 h 64499"/>
              <a:gd name="connsiteX1" fmla="*/ 176212 w 204787"/>
              <a:gd name="connsiteY1" fmla="*/ 26399 h 64499"/>
              <a:gd name="connsiteX2" fmla="*/ 121177 w 204787"/>
              <a:gd name="connsiteY2" fmla="*/ 0 h 64499"/>
              <a:gd name="connsiteX3" fmla="*/ 54501 w 204787"/>
              <a:gd name="connsiteY3" fmla="*/ 12268 h 64499"/>
              <a:gd name="connsiteX4" fmla="*/ 0 w 204787"/>
              <a:gd name="connsiteY4" fmla="*/ 64499 h 64499"/>
              <a:gd name="connsiteX0" fmla="*/ 236723 w 236723"/>
              <a:gd name="connsiteY0" fmla="*/ 64499 h 68694"/>
              <a:gd name="connsiteX1" fmla="*/ 208148 w 236723"/>
              <a:gd name="connsiteY1" fmla="*/ 26399 h 68694"/>
              <a:gd name="connsiteX2" fmla="*/ 153113 w 236723"/>
              <a:gd name="connsiteY2" fmla="*/ 0 h 68694"/>
              <a:gd name="connsiteX3" fmla="*/ 86437 w 236723"/>
              <a:gd name="connsiteY3" fmla="*/ 12268 h 68694"/>
              <a:gd name="connsiteX4" fmla="*/ 0 w 236723"/>
              <a:gd name="connsiteY4" fmla="*/ 68694 h 68694"/>
              <a:gd name="connsiteX0" fmla="*/ 246075 w 246075"/>
              <a:gd name="connsiteY0" fmla="*/ 64499 h 75851"/>
              <a:gd name="connsiteX1" fmla="*/ 217500 w 246075"/>
              <a:gd name="connsiteY1" fmla="*/ 26399 h 75851"/>
              <a:gd name="connsiteX2" fmla="*/ 162465 w 246075"/>
              <a:gd name="connsiteY2" fmla="*/ 0 h 75851"/>
              <a:gd name="connsiteX3" fmla="*/ 95789 w 246075"/>
              <a:gd name="connsiteY3" fmla="*/ 12268 h 75851"/>
              <a:gd name="connsiteX4" fmla="*/ 0 w 246075"/>
              <a:gd name="connsiteY4" fmla="*/ 75851 h 75851"/>
              <a:gd name="connsiteX0" fmla="*/ 272758 w 272758"/>
              <a:gd name="connsiteY0" fmla="*/ 38296 h 75851"/>
              <a:gd name="connsiteX1" fmla="*/ 217500 w 272758"/>
              <a:gd name="connsiteY1" fmla="*/ 26399 h 75851"/>
              <a:gd name="connsiteX2" fmla="*/ 162465 w 272758"/>
              <a:gd name="connsiteY2" fmla="*/ 0 h 75851"/>
              <a:gd name="connsiteX3" fmla="*/ 95789 w 272758"/>
              <a:gd name="connsiteY3" fmla="*/ 12268 h 75851"/>
              <a:gd name="connsiteX4" fmla="*/ 0 w 272758"/>
              <a:gd name="connsiteY4" fmla="*/ 75851 h 75851"/>
              <a:gd name="connsiteX0" fmla="*/ 272758 w 272758"/>
              <a:gd name="connsiteY0" fmla="*/ 43689 h 81244"/>
              <a:gd name="connsiteX1" fmla="*/ 214614 w 272758"/>
              <a:gd name="connsiteY1" fmla="*/ 2192 h 81244"/>
              <a:gd name="connsiteX2" fmla="*/ 162465 w 272758"/>
              <a:gd name="connsiteY2" fmla="*/ 5393 h 81244"/>
              <a:gd name="connsiteX3" fmla="*/ 95789 w 272758"/>
              <a:gd name="connsiteY3" fmla="*/ 17661 h 81244"/>
              <a:gd name="connsiteX4" fmla="*/ 0 w 272758"/>
              <a:gd name="connsiteY4" fmla="*/ 81244 h 81244"/>
              <a:gd name="connsiteX0" fmla="*/ 272758 w 272758"/>
              <a:gd name="connsiteY0" fmla="*/ 43689 h 81244"/>
              <a:gd name="connsiteX1" fmla="*/ 214614 w 272758"/>
              <a:gd name="connsiteY1" fmla="*/ 2192 h 81244"/>
              <a:gd name="connsiteX2" fmla="*/ 162465 w 272758"/>
              <a:gd name="connsiteY2" fmla="*/ 5393 h 81244"/>
              <a:gd name="connsiteX3" fmla="*/ 89930 w 272758"/>
              <a:gd name="connsiteY3" fmla="*/ 25036 h 81244"/>
              <a:gd name="connsiteX4" fmla="*/ 0 w 272758"/>
              <a:gd name="connsiteY4" fmla="*/ 81244 h 81244"/>
              <a:gd name="connsiteX0" fmla="*/ 266368 w 266369"/>
              <a:gd name="connsiteY0" fmla="*/ 20688 h 79794"/>
              <a:gd name="connsiteX1" fmla="*/ 214614 w 266369"/>
              <a:gd name="connsiteY1" fmla="*/ 742 h 79794"/>
              <a:gd name="connsiteX2" fmla="*/ 162465 w 266369"/>
              <a:gd name="connsiteY2" fmla="*/ 3943 h 79794"/>
              <a:gd name="connsiteX3" fmla="*/ 89930 w 266369"/>
              <a:gd name="connsiteY3" fmla="*/ 23586 h 79794"/>
              <a:gd name="connsiteX4" fmla="*/ 0 w 266369"/>
              <a:gd name="connsiteY4" fmla="*/ 79794 h 79794"/>
              <a:gd name="connsiteX0" fmla="*/ 225063 w 225063"/>
              <a:gd name="connsiteY0" fmla="*/ 20688 h 66723"/>
              <a:gd name="connsiteX1" fmla="*/ 173309 w 225063"/>
              <a:gd name="connsiteY1" fmla="*/ 742 h 66723"/>
              <a:gd name="connsiteX2" fmla="*/ 121160 w 225063"/>
              <a:gd name="connsiteY2" fmla="*/ 3943 h 66723"/>
              <a:gd name="connsiteX3" fmla="*/ 48625 w 225063"/>
              <a:gd name="connsiteY3" fmla="*/ 23586 h 66723"/>
              <a:gd name="connsiteX4" fmla="*/ 0 w 225063"/>
              <a:gd name="connsiteY4" fmla="*/ 66723 h 66723"/>
              <a:gd name="connsiteX0" fmla="*/ 249640 w 249640"/>
              <a:gd name="connsiteY0" fmla="*/ 20688 h 52352"/>
              <a:gd name="connsiteX1" fmla="*/ 197886 w 249640"/>
              <a:gd name="connsiteY1" fmla="*/ 742 h 52352"/>
              <a:gd name="connsiteX2" fmla="*/ 145737 w 249640"/>
              <a:gd name="connsiteY2" fmla="*/ 3943 h 52352"/>
              <a:gd name="connsiteX3" fmla="*/ 73202 w 249640"/>
              <a:gd name="connsiteY3" fmla="*/ 23586 h 52352"/>
              <a:gd name="connsiteX4" fmla="*/ 0 w 249640"/>
              <a:gd name="connsiteY4" fmla="*/ 52352 h 52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9640" h="52352">
                <a:moveTo>
                  <a:pt x="249640" y="20688"/>
                </a:moveTo>
                <a:cubicBezTo>
                  <a:pt x="240115" y="7988"/>
                  <a:pt x="215203" y="3533"/>
                  <a:pt x="197886" y="742"/>
                </a:cubicBezTo>
                <a:cubicBezTo>
                  <a:pt x="180569" y="-2049"/>
                  <a:pt x="163199" y="3943"/>
                  <a:pt x="145737" y="3943"/>
                </a:cubicBezTo>
                <a:cubicBezTo>
                  <a:pt x="115303" y="7324"/>
                  <a:pt x="93398" y="12836"/>
                  <a:pt x="73202" y="23586"/>
                </a:cubicBezTo>
                <a:cubicBezTo>
                  <a:pt x="53006" y="34336"/>
                  <a:pt x="14883" y="44415"/>
                  <a:pt x="0" y="52352"/>
                </a:cubicBezTo>
              </a:path>
            </a:pathLst>
          </a:custGeom>
          <a:noFill/>
          <a:ln w="9525">
            <a:solidFill>
              <a:srgbClr val="6B3305"/>
            </a:solidFill>
            <a:tailEnd type="stealt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29" name="テキスト ボックス 528">
            <a:extLst>
              <a:ext uri="{FF2B5EF4-FFF2-40B4-BE49-F238E27FC236}">
                <a16:creationId xmlns:a16="http://schemas.microsoft.com/office/drawing/2014/main" id="{9AA8E3CD-CB5B-0B9A-1D11-306B22D90345}"/>
              </a:ext>
            </a:extLst>
          </p:cNvPr>
          <p:cNvSpPr txBox="1"/>
          <p:nvPr/>
        </p:nvSpPr>
        <p:spPr>
          <a:xfrm>
            <a:off x="5821522" y="5605870"/>
            <a:ext cx="650819" cy="99386"/>
          </a:xfrm>
          <a:prstGeom prst="rect">
            <a:avLst/>
          </a:prstGeom>
          <a:noFill/>
        </p:spPr>
        <p:txBody>
          <a:bodyPr wrap="none" lIns="0" tIns="0" rIns="0" bIns="0" rtlCol="0">
            <a:spAutoFit/>
          </a:bodyPr>
          <a:lstStyle/>
          <a:p>
            <a:r>
              <a:rPr lang="ja-JP" altLang="en-US" sz="646"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rPr>
              <a:t>砂（下流に流れる）</a:t>
            </a:r>
            <a:endParaRPr lang="en-US" altLang="ja-JP" sz="646"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endParaRPr>
          </a:p>
        </p:txBody>
      </p:sp>
      <p:cxnSp>
        <p:nvCxnSpPr>
          <p:cNvPr id="532" name="直線矢印コネクタ 903">
            <a:extLst>
              <a:ext uri="{FF2B5EF4-FFF2-40B4-BE49-F238E27FC236}">
                <a16:creationId xmlns:a16="http://schemas.microsoft.com/office/drawing/2014/main" id="{1A9C922C-625C-F8BF-3D0C-38E3D47EE367}"/>
              </a:ext>
            </a:extLst>
          </p:cNvPr>
          <p:cNvCxnSpPr>
            <a:cxnSpLocks noChangeShapeType="1"/>
          </p:cNvCxnSpPr>
          <p:nvPr/>
        </p:nvCxnSpPr>
        <p:spPr bwMode="auto">
          <a:xfrm flipH="1">
            <a:off x="8445214" y="5089748"/>
            <a:ext cx="262417" cy="122960"/>
          </a:xfrm>
          <a:prstGeom prst="straightConnector1">
            <a:avLst/>
          </a:prstGeom>
          <a:noFill/>
          <a:ln w="28575" algn="ctr">
            <a:solidFill>
              <a:srgbClr val="0066FF"/>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33" name="直線矢印コネクタ 903">
            <a:extLst>
              <a:ext uri="{FF2B5EF4-FFF2-40B4-BE49-F238E27FC236}">
                <a16:creationId xmlns:a16="http://schemas.microsoft.com/office/drawing/2014/main" id="{A10D3C94-CC6E-0B8C-D0FF-B85AE27D61AF}"/>
              </a:ext>
            </a:extLst>
          </p:cNvPr>
          <p:cNvCxnSpPr>
            <a:cxnSpLocks noChangeShapeType="1"/>
          </p:cNvCxnSpPr>
          <p:nvPr/>
        </p:nvCxnSpPr>
        <p:spPr bwMode="auto">
          <a:xfrm flipH="1">
            <a:off x="8451905" y="5145044"/>
            <a:ext cx="262417" cy="122960"/>
          </a:xfrm>
          <a:prstGeom prst="straightConnector1">
            <a:avLst/>
          </a:prstGeom>
          <a:noFill/>
          <a:ln w="28575" algn="ctr">
            <a:solidFill>
              <a:srgbClr val="A85008"/>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46" name="テキスト ボックス 545">
            <a:extLst>
              <a:ext uri="{FF2B5EF4-FFF2-40B4-BE49-F238E27FC236}">
                <a16:creationId xmlns:a16="http://schemas.microsoft.com/office/drawing/2014/main" id="{3ED2AF0D-E652-EF79-97F6-6B815ACDC839}"/>
              </a:ext>
            </a:extLst>
          </p:cNvPr>
          <p:cNvSpPr txBox="1"/>
          <p:nvPr/>
        </p:nvSpPr>
        <p:spPr>
          <a:xfrm>
            <a:off x="6891400" y="5283298"/>
            <a:ext cx="755335" cy="262829"/>
          </a:xfrm>
          <a:prstGeom prst="rect">
            <a:avLst/>
          </a:prstGeom>
          <a:noFill/>
        </p:spPr>
        <p:txBody>
          <a:bodyPr wrap="none" rtlCol="0">
            <a:spAutoFit/>
          </a:bodyPr>
          <a:lstStyle/>
          <a:p>
            <a:r>
              <a:rPr lang="ja-JP" altLang="en-US" sz="1108" dirty="0">
                <a:solidFill>
                  <a:prstClr val="black"/>
                </a:solidFill>
                <a:latin typeface="Calibri"/>
                <a:ea typeface="ＭＳ Ｐゴシック" panose="020B0600070205080204" pitchFamily="50" charset="-128"/>
              </a:rPr>
              <a:t>流速回復</a:t>
            </a:r>
          </a:p>
        </p:txBody>
      </p:sp>
      <p:cxnSp>
        <p:nvCxnSpPr>
          <p:cNvPr id="547" name="直線矢印コネクタ 903">
            <a:extLst>
              <a:ext uri="{FF2B5EF4-FFF2-40B4-BE49-F238E27FC236}">
                <a16:creationId xmlns:a16="http://schemas.microsoft.com/office/drawing/2014/main" id="{76DDA09D-5F7F-AE50-2A09-8C2443EF6FA1}"/>
              </a:ext>
            </a:extLst>
          </p:cNvPr>
          <p:cNvCxnSpPr>
            <a:cxnSpLocks noChangeShapeType="1"/>
          </p:cNvCxnSpPr>
          <p:nvPr/>
        </p:nvCxnSpPr>
        <p:spPr bwMode="auto">
          <a:xfrm flipH="1">
            <a:off x="7239412" y="5546153"/>
            <a:ext cx="262417" cy="122960"/>
          </a:xfrm>
          <a:prstGeom prst="straightConnector1">
            <a:avLst/>
          </a:prstGeom>
          <a:noFill/>
          <a:ln w="28575" algn="ctr">
            <a:solidFill>
              <a:srgbClr val="0066FF"/>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48" name="直線矢印コネクタ 903">
            <a:extLst>
              <a:ext uri="{FF2B5EF4-FFF2-40B4-BE49-F238E27FC236}">
                <a16:creationId xmlns:a16="http://schemas.microsoft.com/office/drawing/2014/main" id="{3CBC5010-B21A-E830-E964-9565EF7D1DBC}"/>
              </a:ext>
            </a:extLst>
          </p:cNvPr>
          <p:cNvCxnSpPr>
            <a:cxnSpLocks noChangeShapeType="1"/>
          </p:cNvCxnSpPr>
          <p:nvPr/>
        </p:nvCxnSpPr>
        <p:spPr bwMode="auto">
          <a:xfrm flipH="1">
            <a:off x="7246104" y="5601449"/>
            <a:ext cx="262417" cy="122960"/>
          </a:xfrm>
          <a:prstGeom prst="straightConnector1">
            <a:avLst/>
          </a:prstGeom>
          <a:noFill/>
          <a:ln w="28575" algn="ctr">
            <a:solidFill>
              <a:srgbClr val="A85008"/>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53" name="楕円 552">
            <a:extLst>
              <a:ext uri="{FF2B5EF4-FFF2-40B4-BE49-F238E27FC236}">
                <a16:creationId xmlns:a16="http://schemas.microsoft.com/office/drawing/2014/main" id="{35524AA5-4531-C351-2100-265B051A4127}"/>
              </a:ext>
            </a:extLst>
          </p:cNvPr>
          <p:cNvSpPr/>
          <p:nvPr/>
        </p:nvSpPr>
        <p:spPr>
          <a:xfrm>
            <a:off x="6525181" y="5737209"/>
            <a:ext cx="95360" cy="95360"/>
          </a:xfrm>
          <a:prstGeom prst="ellipse">
            <a:avLst/>
          </a:prstGeom>
          <a:solidFill>
            <a:srgbClr val="E7BB19"/>
          </a:solidFill>
          <a:ln>
            <a:solidFill>
              <a:srgbClr val="6B33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554" name="テキスト ボックス 553">
            <a:extLst>
              <a:ext uri="{FF2B5EF4-FFF2-40B4-BE49-F238E27FC236}">
                <a16:creationId xmlns:a16="http://schemas.microsoft.com/office/drawing/2014/main" id="{F7ADE208-FA8A-422F-144D-2824410792BB}"/>
              </a:ext>
            </a:extLst>
          </p:cNvPr>
          <p:cNvSpPr txBox="1"/>
          <p:nvPr/>
        </p:nvSpPr>
        <p:spPr>
          <a:xfrm>
            <a:off x="6915199" y="4678588"/>
            <a:ext cx="1723229" cy="426399"/>
          </a:xfrm>
          <a:prstGeom prst="rect">
            <a:avLst/>
          </a:prstGeom>
          <a:noFill/>
        </p:spPr>
        <p:txBody>
          <a:bodyPr wrap="none" lIns="0" tIns="0" rIns="0" bIns="0" rtlCol="0">
            <a:spAutoFit/>
          </a:bodyPr>
          <a:lstStyle/>
          <a:p>
            <a:r>
              <a:rPr lang="en-US" altLang="ja-JP"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a:t>
            </a:r>
            <a:r>
              <a:rPr lang="ja-JP" altLang="en-US"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洪水調節中、洪水調節地内に残ったシルト・粘土や砂の</a:t>
            </a:r>
            <a:endParaRPr lang="en-US" altLang="ja-JP"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endParaRPr>
          </a:p>
          <a:p>
            <a:r>
              <a:rPr lang="ja-JP" altLang="en-US"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　多くは、下流へ流れる。</a:t>
            </a:r>
            <a:endParaRPr lang="en-US" altLang="ja-JP"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endParaRPr>
          </a:p>
          <a:p>
            <a:r>
              <a:rPr lang="en-US" altLang="ja-JP"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a:t>
            </a:r>
            <a:r>
              <a:rPr lang="ja-JP" altLang="en-US"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シルト・粘土や砂の一部は水際・河原及び陸域等に</a:t>
            </a:r>
            <a:endParaRPr lang="en-US" altLang="ja-JP"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endParaRPr>
          </a:p>
          <a:p>
            <a:r>
              <a:rPr lang="ja-JP" altLang="en-US"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　薄く残る可能性あり</a:t>
            </a:r>
            <a:endParaRPr lang="en-US" altLang="ja-JP"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endParaRPr>
          </a:p>
          <a:p>
            <a:r>
              <a:rPr lang="ja-JP" altLang="en-US" sz="554" dirty="0">
                <a:solidFill>
                  <a:srgbClr val="6B3305"/>
                </a:solidFill>
                <a:effectLst>
                  <a:glow rad="63500">
                    <a:srgbClr val="F79646">
                      <a:lumMod val="20000"/>
                      <a:lumOff val="80000"/>
                      <a:alpha val="80000"/>
                    </a:srgbClr>
                  </a:glow>
                </a:effectLst>
                <a:latin typeface="Calibri"/>
                <a:ea typeface="ＭＳ Ｐゴシック" panose="020B0600070205080204" pitchFamily="50" charset="-128"/>
              </a:rPr>
              <a:t>　（次の降雨等で河川に流出する可能性あり）</a:t>
            </a:r>
          </a:p>
        </p:txBody>
      </p:sp>
      <p:sp>
        <p:nvSpPr>
          <p:cNvPr id="555" name="テキスト ボックス 554">
            <a:extLst>
              <a:ext uri="{FF2B5EF4-FFF2-40B4-BE49-F238E27FC236}">
                <a16:creationId xmlns:a16="http://schemas.microsoft.com/office/drawing/2014/main" id="{B947B780-D0C9-AFD2-E048-645C816EBA49}"/>
              </a:ext>
            </a:extLst>
          </p:cNvPr>
          <p:cNvSpPr txBox="1"/>
          <p:nvPr/>
        </p:nvSpPr>
        <p:spPr>
          <a:xfrm>
            <a:off x="1676739" y="3821838"/>
            <a:ext cx="804707" cy="255839"/>
          </a:xfrm>
          <a:prstGeom prst="rect">
            <a:avLst/>
          </a:prstGeom>
          <a:noFill/>
        </p:spPr>
        <p:txBody>
          <a:bodyPr wrap="none" lIns="0" tIns="0" rIns="0" bIns="0" rtlCol="0">
            <a:spAutoFit/>
          </a:bodyPr>
          <a:lstStyle/>
          <a:p>
            <a:r>
              <a:rPr lang="ja-JP" altLang="en-US"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rPr>
              <a:t>シルト・粘土</a:t>
            </a:r>
            <a:endParaRPr lang="en-US" altLang="ja-JP"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endParaRPr>
          </a:p>
          <a:p>
            <a:r>
              <a:rPr lang="ja-JP" altLang="en-US"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rPr>
              <a:t>（一部は洪水調節地内に</a:t>
            </a:r>
            <a:endParaRPr lang="en-US" altLang="ja-JP"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endParaRPr>
          </a:p>
          <a:p>
            <a:r>
              <a:rPr lang="ja-JP" altLang="en-US"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rPr>
              <a:t>　沈降して残る可能性あり）</a:t>
            </a:r>
          </a:p>
        </p:txBody>
      </p:sp>
      <p:cxnSp>
        <p:nvCxnSpPr>
          <p:cNvPr id="556" name="直線矢印コネクタ 555">
            <a:extLst>
              <a:ext uri="{FF2B5EF4-FFF2-40B4-BE49-F238E27FC236}">
                <a16:creationId xmlns:a16="http://schemas.microsoft.com/office/drawing/2014/main" id="{5A483C15-CE0A-65B9-B55A-A124660BA412}"/>
              </a:ext>
            </a:extLst>
          </p:cNvPr>
          <p:cNvCxnSpPr>
            <a:cxnSpLocks/>
          </p:cNvCxnSpPr>
          <p:nvPr/>
        </p:nvCxnSpPr>
        <p:spPr>
          <a:xfrm>
            <a:off x="1751467" y="4089111"/>
            <a:ext cx="0" cy="273408"/>
          </a:xfrm>
          <a:prstGeom prst="straightConnector1">
            <a:avLst/>
          </a:prstGeom>
          <a:ln>
            <a:solidFill>
              <a:srgbClr val="A85008"/>
            </a:solidFill>
            <a:tailEnd type="triangle"/>
          </a:ln>
        </p:spPr>
        <p:style>
          <a:lnRef idx="1">
            <a:schemeClr val="accent1"/>
          </a:lnRef>
          <a:fillRef idx="0">
            <a:schemeClr val="accent1"/>
          </a:fillRef>
          <a:effectRef idx="0">
            <a:schemeClr val="accent1"/>
          </a:effectRef>
          <a:fontRef idx="minor">
            <a:schemeClr val="tx1"/>
          </a:fontRef>
        </p:style>
      </p:cxnSp>
      <p:pic>
        <p:nvPicPr>
          <p:cNvPr id="560" name="図 559">
            <a:extLst>
              <a:ext uri="{FF2B5EF4-FFF2-40B4-BE49-F238E27FC236}">
                <a16:creationId xmlns:a16="http://schemas.microsoft.com/office/drawing/2014/main" id="{C393BE8C-6394-31C2-F917-4FD14DBE2865}"/>
              </a:ext>
            </a:extLst>
          </p:cNvPr>
          <p:cNvPicPr>
            <a:picLocks noChangeAspect="1"/>
          </p:cNvPicPr>
          <p:nvPr/>
        </p:nvPicPr>
        <p:blipFill>
          <a:blip r:embed="rId4"/>
          <a:stretch>
            <a:fillRect/>
          </a:stretch>
        </p:blipFill>
        <p:spPr>
          <a:xfrm>
            <a:off x="2750455" y="3019654"/>
            <a:ext cx="764308" cy="331478"/>
          </a:xfrm>
          <a:prstGeom prst="rect">
            <a:avLst/>
          </a:prstGeom>
        </p:spPr>
      </p:pic>
      <p:sp>
        <p:nvSpPr>
          <p:cNvPr id="562" name="テキスト ボックス 561">
            <a:extLst>
              <a:ext uri="{FF2B5EF4-FFF2-40B4-BE49-F238E27FC236}">
                <a16:creationId xmlns:a16="http://schemas.microsoft.com/office/drawing/2014/main" id="{4DA36A7E-E276-3526-6381-48660E3C7CF7}"/>
              </a:ext>
            </a:extLst>
          </p:cNvPr>
          <p:cNvSpPr txBox="1"/>
          <p:nvPr/>
        </p:nvSpPr>
        <p:spPr>
          <a:xfrm>
            <a:off x="767963" y="3811902"/>
            <a:ext cx="609141" cy="341119"/>
          </a:xfrm>
          <a:prstGeom prst="rect">
            <a:avLst/>
          </a:prstGeom>
          <a:noFill/>
        </p:spPr>
        <p:txBody>
          <a:bodyPr wrap="none" lIns="0" tIns="0" rIns="0" bIns="0" rtlCol="0">
            <a:spAutoFit/>
          </a:bodyPr>
          <a:lstStyle/>
          <a:p>
            <a:r>
              <a:rPr lang="ja-JP" altLang="en-US"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rPr>
              <a:t>シルト・粘土</a:t>
            </a:r>
            <a:endParaRPr lang="en-US" altLang="ja-JP"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endParaRPr>
          </a:p>
          <a:p>
            <a:r>
              <a:rPr lang="ja-JP" altLang="en-US"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rPr>
              <a:t>（浮遊したまま流れ、</a:t>
            </a:r>
            <a:endParaRPr lang="en-US" altLang="ja-JP"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endParaRPr>
          </a:p>
          <a:p>
            <a:r>
              <a:rPr lang="ja-JP" altLang="en-US"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rPr>
              <a:t>　常用洪水吐き</a:t>
            </a:r>
            <a:endParaRPr lang="en-US" altLang="ja-JP"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endParaRPr>
          </a:p>
          <a:p>
            <a:r>
              <a:rPr lang="ja-JP" altLang="en-US"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rPr>
              <a:t>　から排出される）</a:t>
            </a:r>
            <a:endParaRPr lang="en-US" altLang="ja-JP" sz="554" dirty="0">
              <a:solidFill>
                <a:srgbClr val="6B3305"/>
              </a:solidFill>
              <a:effectLst>
                <a:glow rad="127000">
                  <a:srgbClr val="F79646">
                    <a:lumMod val="20000"/>
                    <a:lumOff val="80000"/>
                    <a:alpha val="80000"/>
                  </a:srgbClr>
                </a:glow>
              </a:effectLst>
              <a:latin typeface="Calibri"/>
              <a:ea typeface="ＭＳ Ｐゴシック" panose="020B0600070205080204" pitchFamily="50" charset="-128"/>
            </a:endParaRPr>
          </a:p>
        </p:txBody>
      </p:sp>
      <p:sp>
        <p:nvSpPr>
          <p:cNvPr id="484" name="テキスト ボックス 483">
            <a:extLst>
              <a:ext uri="{FF2B5EF4-FFF2-40B4-BE49-F238E27FC236}">
                <a16:creationId xmlns:a16="http://schemas.microsoft.com/office/drawing/2014/main" id="{CDCCA8E7-1020-B492-FBDD-A63D5FBEA2E8}"/>
              </a:ext>
            </a:extLst>
          </p:cNvPr>
          <p:cNvSpPr txBox="1"/>
          <p:nvPr/>
        </p:nvSpPr>
        <p:spPr>
          <a:xfrm>
            <a:off x="519347" y="2122880"/>
            <a:ext cx="2383986" cy="291170"/>
          </a:xfrm>
          <a:prstGeom prst="rect">
            <a:avLst/>
          </a:prstGeom>
          <a:solidFill>
            <a:schemeClr val="bg1"/>
          </a:solidFill>
          <a:ln>
            <a:solidFill>
              <a:schemeClr val="tx1"/>
            </a:solidFill>
          </a:ln>
        </p:spPr>
        <p:txBody>
          <a:bodyPr wrap="none" rtlCol="0">
            <a:spAutoFit/>
          </a:bodyPr>
          <a:lstStyle/>
          <a:p>
            <a:pPr algn="ctr"/>
            <a:r>
              <a:rPr lang="en-US" altLang="ja-JP" sz="1292" dirty="0">
                <a:solidFill>
                  <a:prstClr val="black"/>
                </a:solidFill>
                <a:latin typeface="Calibri"/>
                <a:ea typeface="ＭＳ Ｐゴシック" panose="020B0600070205080204" pitchFamily="50" charset="-128"/>
              </a:rPr>
              <a:t>【</a:t>
            </a:r>
            <a:r>
              <a:rPr lang="ja-JP" altLang="en-US" sz="1292" dirty="0">
                <a:solidFill>
                  <a:prstClr val="black"/>
                </a:solidFill>
                <a:latin typeface="Calibri"/>
                <a:ea typeface="ＭＳ Ｐゴシック" panose="020B0600070205080204" pitchFamily="50" charset="-128"/>
              </a:rPr>
              <a:t>流水型ダム</a:t>
            </a:r>
            <a:r>
              <a:rPr lang="en-US" altLang="ja-JP" sz="1292" dirty="0">
                <a:solidFill>
                  <a:prstClr val="black"/>
                </a:solidFill>
                <a:latin typeface="Calibri"/>
                <a:ea typeface="ＭＳ Ｐゴシック" panose="020B0600070205080204" pitchFamily="50" charset="-128"/>
              </a:rPr>
              <a:t>】</a:t>
            </a:r>
            <a:r>
              <a:rPr lang="ja-JP" altLang="en-US" sz="1292" dirty="0">
                <a:solidFill>
                  <a:prstClr val="black"/>
                </a:solidFill>
                <a:latin typeface="Calibri"/>
                <a:ea typeface="ＭＳ Ｐゴシック" panose="020B0600070205080204" pitchFamily="50" charset="-128"/>
              </a:rPr>
              <a:t>洪水時のイメージ</a:t>
            </a:r>
          </a:p>
        </p:txBody>
      </p:sp>
      <p:sp>
        <p:nvSpPr>
          <p:cNvPr id="325" name="テキスト ボックス 324">
            <a:extLst>
              <a:ext uri="{FF2B5EF4-FFF2-40B4-BE49-F238E27FC236}">
                <a16:creationId xmlns:a16="http://schemas.microsoft.com/office/drawing/2014/main" id="{9F34C7F4-CE14-6F0E-2B52-FF9CC10CEFBA}"/>
              </a:ext>
            </a:extLst>
          </p:cNvPr>
          <p:cNvSpPr txBox="1"/>
          <p:nvPr/>
        </p:nvSpPr>
        <p:spPr>
          <a:xfrm>
            <a:off x="1124477" y="5072598"/>
            <a:ext cx="1464784" cy="227113"/>
          </a:xfrm>
          <a:prstGeom prst="rect">
            <a:avLst/>
          </a:prstGeom>
          <a:noFill/>
        </p:spPr>
        <p:txBody>
          <a:bodyPr wrap="square" lIns="0" tIns="0" rIns="0" bIns="0" rtlCol="0">
            <a:spAutoFit/>
          </a:bodyPr>
          <a:lstStyle/>
          <a:p>
            <a:r>
              <a:rPr lang="ja-JP" altLang="en-US" sz="738" dirty="0">
                <a:solidFill>
                  <a:prstClr val="black"/>
                </a:solidFill>
                <a:latin typeface="Calibri"/>
                <a:ea typeface="ＭＳ Ｐゴシック" panose="020B0600070205080204" pitchFamily="50" charset="-128"/>
              </a:rPr>
              <a:t>副ダムは設置しない</a:t>
            </a:r>
            <a:endParaRPr lang="en-US" altLang="ja-JP" sz="738" dirty="0">
              <a:solidFill>
                <a:prstClr val="black"/>
              </a:solidFill>
              <a:latin typeface="Calibri"/>
              <a:ea typeface="ＭＳ Ｐゴシック" panose="020B0600070205080204" pitchFamily="50" charset="-128"/>
            </a:endParaRPr>
          </a:p>
          <a:p>
            <a:r>
              <a:rPr lang="ja-JP" altLang="en-US" sz="738" dirty="0">
                <a:solidFill>
                  <a:prstClr val="black"/>
                </a:solidFill>
                <a:latin typeface="Calibri"/>
                <a:ea typeface="ＭＳ Ｐゴシック" panose="020B0600070205080204" pitchFamily="50" charset="-128"/>
              </a:rPr>
              <a:t>（常用洪水吐き下流は設置する）</a:t>
            </a:r>
          </a:p>
        </p:txBody>
      </p:sp>
      <p:sp>
        <p:nvSpPr>
          <p:cNvPr id="326" name="フリーフォーム: 図形 325">
            <a:extLst>
              <a:ext uri="{FF2B5EF4-FFF2-40B4-BE49-F238E27FC236}">
                <a16:creationId xmlns:a16="http://schemas.microsoft.com/office/drawing/2014/main" id="{AAC173BC-CB3A-7F0D-029B-66BA436BC324}"/>
              </a:ext>
            </a:extLst>
          </p:cNvPr>
          <p:cNvSpPr/>
          <p:nvPr/>
        </p:nvSpPr>
        <p:spPr>
          <a:xfrm>
            <a:off x="915520" y="4758112"/>
            <a:ext cx="1495031" cy="571500"/>
          </a:xfrm>
          <a:custGeom>
            <a:avLst/>
            <a:gdLst>
              <a:gd name="connsiteX0" fmla="*/ 0 w 1638300"/>
              <a:gd name="connsiteY0" fmla="*/ 0 h 619125"/>
              <a:gd name="connsiteX1" fmla="*/ 190500 w 1638300"/>
              <a:gd name="connsiteY1" fmla="*/ 619125 h 619125"/>
              <a:gd name="connsiteX2" fmla="*/ 1638300 w 1638300"/>
              <a:gd name="connsiteY2" fmla="*/ 619125 h 619125"/>
            </a:gdLst>
            <a:ahLst/>
            <a:cxnLst>
              <a:cxn ang="0">
                <a:pos x="connsiteX0" y="connsiteY0"/>
              </a:cxn>
              <a:cxn ang="0">
                <a:pos x="connsiteX1" y="connsiteY1"/>
              </a:cxn>
              <a:cxn ang="0">
                <a:pos x="connsiteX2" y="connsiteY2"/>
              </a:cxn>
            </a:cxnLst>
            <a:rect l="l" t="t" r="r" b="b"/>
            <a:pathLst>
              <a:path w="1638300" h="619125">
                <a:moveTo>
                  <a:pt x="0" y="0"/>
                </a:moveTo>
                <a:lnTo>
                  <a:pt x="190500" y="619125"/>
                </a:lnTo>
                <a:lnTo>
                  <a:pt x="1638300" y="619125"/>
                </a:lnTo>
              </a:path>
            </a:pathLst>
          </a:custGeom>
          <a:noFill/>
          <a:ln w="9525">
            <a:solidFill>
              <a:schemeClr val="tx1"/>
            </a:solidFill>
            <a:headEnd type="oval" w="sm" len="sm"/>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dirty="0">
              <a:solidFill>
                <a:prstClr val="white"/>
              </a:solidFill>
              <a:latin typeface="Calibri"/>
              <a:ea typeface="ＭＳ Ｐゴシック" panose="020B0600070205080204" pitchFamily="50" charset="-128"/>
            </a:endParaRPr>
          </a:p>
        </p:txBody>
      </p:sp>
      <p:sp>
        <p:nvSpPr>
          <p:cNvPr id="327" name="テキスト ボックス 326">
            <a:extLst>
              <a:ext uri="{FF2B5EF4-FFF2-40B4-BE49-F238E27FC236}">
                <a16:creationId xmlns:a16="http://schemas.microsoft.com/office/drawing/2014/main" id="{03CA7D38-5510-1977-B9C1-F46D6CA12A4F}"/>
              </a:ext>
            </a:extLst>
          </p:cNvPr>
          <p:cNvSpPr txBox="1"/>
          <p:nvPr/>
        </p:nvSpPr>
        <p:spPr>
          <a:xfrm>
            <a:off x="6385403" y="6205869"/>
            <a:ext cx="1464784" cy="227113"/>
          </a:xfrm>
          <a:prstGeom prst="rect">
            <a:avLst/>
          </a:prstGeom>
          <a:noFill/>
        </p:spPr>
        <p:txBody>
          <a:bodyPr wrap="square" lIns="0" tIns="0" rIns="0" bIns="0" rtlCol="0">
            <a:spAutoFit/>
          </a:bodyPr>
          <a:lstStyle/>
          <a:p>
            <a:r>
              <a:rPr lang="ja-JP" altLang="en-US" sz="738" dirty="0">
                <a:solidFill>
                  <a:prstClr val="black"/>
                </a:solidFill>
                <a:latin typeface="Calibri"/>
                <a:ea typeface="ＭＳ Ｐゴシック" panose="020B0600070205080204" pitchFamily="50" charset="-128"/>
              </a:rPr>
              <a:t>副ダムは設置しない</a:t>
            </a:r>
            <a:endParaRPr lang="en-US" altLang="ja-JP" sz="738" dirty="0">
              <a:solidFill>
                <a:prstClr val="black"/>
              </a:solidFill>
              <a:latin typeface="Calibri"/>
              <a:ea typeface="ＭＳ Ｐゴシック" panose="020B0600070205080204" pitchFamily="50" charset="-128"/>
            </a:endParaRPr>
          </a:p>
          <a:p>
            <a:r>
              <a:rPr lang="ja-JP" altLang="en-US" sz="738" dirty="0">
                <a:solidFill>
                  <a:prstClr val="black"/>
                </a:solidFill>
                <a:latin typeface="Calibri"/>
                <a:ea typeface="ＭＳ Ｐゴシック" panose="020B0600070205080204" pitchFamily="50" charset="-128"/>
              </a:rPr>
              <a:t>（常用洪水吐き下流は設置する）</a:t>
            </a:r>
          </a:p>
        </p:txBody>
      </p:sp>
      <p:sp>
        <p:nvSpPr>
          <p:cNvPr id="557" name="フリーフォーム: 図形 556">
            <a:extLst>
              <a:ext uri="{FF2B5EF4-FFF2-40B4-BE49-F238E27FC236}">
                <a16:creationId xmlns:a16="http://schemas.microsoft.com/office/drawing/2014/main" id="{0C7A17F0-F94A-DDB8-DF48-128975C4EE53}"/>
              </a:ext>
            </a:extLst>
          </p:cNvPr>
          <p:cNvSpPr/>
          <p:nvPr/>
        </p:nvSpPr>
        <p:spPr>
          <a:xfrm>
            <a:off x="6176447" y="5891383"/>
            <a:ext cx="1495031" cy="571500"/>
          </a:xfrm>
          <a:custGeom>
            <a:avLst/>
            <a:gdLst>
              <a:gd name="connsiteX0" fmla="*/ 0 w 1638300"/>
              <a:gd name="connsiteY0" fmla="*/ 0 h 619125"/>
              <a:gd name="connsiteX1" fmla="*/ 190500 w 1638300"/>
              <a:gd name="connsiteY1" fmla="*/ 619125 h 619125"/>
              <a:gd name="connsiteX2" fmla="*/ 1638300 w 1638300"/>
              <a:gd name="connsiteY2" fmla="*/ 619125 h 619125"/>
            </a:gdLst>
            <a:ahLst/>
            <a:cxnLst>
              <a:cxn ang="0">
                <a:pos x="connsiteX0" y="connsiteY0"/>
              </a:cxn>
              <a:cxn ang="0">
                <a:pos x="connsiteX1" y="connsiteY1"/>
              </a:cxn>
              <a:cxn ang="0">
                <a:pos x="connsiteX2" y="connsiteY2"/>
              </a:cxn>
            </a:cxnLst>
            <a:rect l="l" t="t" r="r" b="b"/>
            <a:pathLst>
              <a:path w="1638300" h="619125">
                <a:moveTo>
                  <a:pt x="0" y="0"/>
                </a:moveTo>
                <a:lnTo>
                  <a:pt x="190500" y="619125"/>
                </a:lnTo>
                <a:lnTo>
                  <a:pt x="1638300" y="619125"/>
                </a:lnTo>
              </a:path>
            </a:pathLst>
          </a:custGeom>
          <a:noFill/>
          <a:ln w="9525">
            <a:solidFill>
              <a:schemeClr val="tx1"/>
            </a:solidFill>
            <a:headEnd type="oval" w="sm" len="sm"/>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dirty="0">
              <a:solidFill>
                <a:prstClr val="white"/>
              </a:solidFill>
              <a:latin typeface="Calibri"/>
              <a:ea typeface="ＭＳ Ｐゴシック" panose="020B0600070205080204" pitchFamily="50" charset="-128"/>
            </a:endParaRPr>
          </a:p>
        </p:txBody>
      </p:sp>
      <p:sp>
        <p:nvSpPr>
          <p:cNvPr id="23" name="Text Box 6">
            <a:extLst>
              <a:ext uri="{FF2B5EF4-FFF2-40B4-BE49-F238E27FC236}">
                <a16:creationId xmlns:a16="http://schemas.microsoft.com/office/drawing/2014/main" id="{1285A138-E3AD-6A6F-2575-215620166933}"/>
              </a:ext>
            </a:extLst>
          </p:cNvPr>
          <p:cNvSpPr txBox="1">
            <a:spLocks noChangeArrowheads="1"/>
          </p:cNvSpPr>
          <p:nvPr/>
        </p:nvSpPr>
        <p:spPr bwMode="auto">
          <a:xfrm>
            <a:off x="9525347" y="0"/>
            <a:ext cx="33855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defTabSz="844083" eaLnBrk="1" hangingPunct="1">
              <a:spcBef>
                <a:spcPct val="0"/>
              </a:spcBef>
              <a:buNone/>
              <a:defRPr/>
            </a:pPr>
            <a:fld id="{4F382C89-3447-4290-8F43-F51A2C419015}" type="slidenum">
              <a:rPr lang="en-US" altLang="ja-JP" sz="2400">
                <a:solidFill>
                  <a:prstClr val="white"/>
                </a:solidFill>
                <a:latin typeface="ＭＳ Ｐゴシック" panose="020B0600070205080204" pitchFamily="50" charset="-128"/>
                <a:ea typeface="ＭＳ Ｐゴシック" panose="020B0600070205080204" pitchFamily="50" charset="-128"/>
              </a:rPr>
              <a:pPr algn="ctr" defTabSz="844083" eaLnBrk="1" hangingPunct="1">
                <a:spcBef>
                  <a:spcPct val="0"/>
                </a:spcBef>
                <a:buNone/>
                <a:defRPr/>
              </a:pPr>
              <a:t>10</a:t>
            </a:fld>
            <a:endParaRPr lang="en-US" altLang="ja-JP" sz="2400" dirty="0">
              <a:solidFill>
                <a:prstClr val="white"/>
              </a:solidFill>
              <a:latin typeface="ＭＳ Ｐゴシック" panose="020B0600070205080204" pitchFamily="50" charset="-128"/>
              <a:ea typeface="ＭＳ Ｐゴシック" panose="020B0600070205080204" pitchFamily="50" charset="-128"/>
            </a:endParaRPr>
          </a:p>
        </p:txBody>
      </p:sp>
      <p:pic>
        <p:nvPicPr>
          <p:cNvPr id="9" name="図 8">
            <a:extLst>
              <a:ext uri="{FF2B5EF4-FFF2-40B4-BE49-F238E27FC236}">
                <a16:creationId xmlns:a16="http://schemas.microsoft.com/office/drawing/2014/main" id="{AEEC8468-E9FF-6694-3AA3-3B18FE227DBC}"/>
              </a:ext>
            </a:extLst>
          </p:cNvPr>
          <p:cNvPicPr>
            <a:picLocks noChangeAspect="1"/>
          </p:cNvPicPr>
          <p:nvPr/>
        </p:nvPicPr>
        <p:blipFill>
          <a:blip r:embed="rId5"/>
          <a:stretch>
            <a:fillRect/>
          </a:stretch>
        </p:blipFill>
        <p:spPr>
          <a:xfrm>
            <a:off x="5533151" y="1796826"/>
            <a:ext cx="3412520" cy="1864026"/>
          </a:xfrm>
          <a:prstGeom prst="rect">
            <a:avLst/>
          </a:prstGeom>
        </p:spPr>
      </p:pic>
      <p:sp>
        <p:nvSpPr>
          <p:cNvPr id="24" name="矢印: 右 23">
            <a:extLst>
              <a:ext uri="{FF2B5EF4-FFF2-40B4-BE49-F238E27FC236}">
                <a16:creationId xmlns:a16="http://schemas.microsoft.com/office/drawing/2014/main" id="{781798CA-0689-BA39-9BC4-B4E586841BBC}"/>
              </a:ext>
            </a:extLst>
          </p:cNvPr>
          <p:cNvSpPr/>
          <p:nvPr/>
        </p:nvSpPr>
        <p:spPr>
          <a:xfrm rot="19805605">
            <a:off x="3968421" y="3103703"/>
            <a:ext cx="1338523" cy="6858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460" name="正方形/長方形 459">
            <a:extLst>
              <a:ext uri="{FF2B5EF4-FFF2-40B4-BE49-F238E27FC236}">
                <a16:creationId xmlns:a16="http://schemas.microsoft.com/office/drawing/2014/main" id="{3A0E407F-17C6-D0DF-393D-9298E530EC4B}"/>
              </a:ext>
            </a:extLst>
          </p:cNvPr>
          <p:cNvSpPr/>
          <p:nvPr/>
        </p:nvSpPr>
        <p:spPr>
          <a:xfrm>
            <a:off x="5617730" y="1645293"/>
            <a:ext cx="3487780" cy="226359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cxnSp>
        <p:nvCxnSpPr>
          <p:cNvPr id="476" name="直線矢印コネクタ 903">
            <a:extLst>
              <a:ext uri="{FF2B5EF4-FFF2-40B4-BE49-F238E27FC236}">
                <a16:creationId xmlns:a16="http://schemas.microsoft.com/office/drawing/2014/main" id="{E731D7BD-AC84-1540-C519-ACA1BBC68F23}"/>
              </a:ext>
            </a:extLst>
          </p:cNvPr>
          <p:cNvCxnSpPr>
            <a:cxnSpLocks noChangeShapeType="1"/>
          </p:cNvCxnSpPr>
          <p:nvPr/>
        </p:nvCxnSpPr>
        <p:spPr bwMode="auto">
          <a:xfrm flipH="1">
            <a:off x="8445213" y="2535778"/>
            <a:ext cx="262417" cy="122960"/>
          </a:xfrm>
          <a:prstGeom prst="straightConnector1">
            <a:avLst/>
          </a:prstGeom>
          <a:noFill/>
          <a:ln w="88900" algn="ctr">
            <a:solidFill>
              <a:srgbClr val="A85008"/>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77" name="直線矢印コネクタ 903">
            <a:extLst>
              <a:ext uri="{FF2B5EF4-FFF2-40B4-BE49-F238E27FC236}">
                <a16:creationId xmlns:a16="http://schemas.microsoft.com/office/drawing/2014/main" id="{AD22DB60-7FBF-0EB4-4FA1-F90C95AD9E89}"/>
              </a:ext>
            </a:extLst>
          </p:cNvPr>
          <p:cNvCxnSpPr>
            <a:cxnSpLocks noChangeShapeType="1"/>
          </p:cNvCxnSpPr>
          <p:nvPr/>
        </p:nvCxnSpPr>
        <p:spPr bwMode="auto">
          <a:xfrm flipH="1">
            <a:off x="8445213" y="2392665"/>
            <a:ext cx="262417" cy="122960"/>
          </a:xfrm>
          <a:prstGeom prst="straightConnector1">
            <a:avLst/>
          </a:prstGeom>
          <a:noFill/>
          <a:ln w="28575" algn="ctr">
            <a:solidFill>
              <a:srgbClr val="0066FF"/>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82" name="正方形/長方形 481">
            <a:extLst>
              <a:ext uri="{FF2B5EF4-FFF2-40B4-BE49-F238E27FC236}">
                <a16:creationId xmlns:a16="http://schemas.microsoft.com/office/drawing/2014/main" id="{942A921A-DBAD-A00E-741D-89EE32339A04}"/>
              </a:ext>
            </a:extLst>
          </p:cNvPr>
          <p:cNvSpPr/>
          <p:nvPr/>
        </p:nvSpPr>
        <p:spPr>
          <a:xfrm>
            <a:off x="5596042" y="4086976"/>
            <a:ext cx="3487780" cy="246383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486" name="テキスト ボックス 485">
            <a:extLst>
              <a:ext uri="{FF2B5EF4-FFF2-40B4-BE49-F238E27FC236}">
                <a16:creationId xmlns:a16="http://schemas.microsoft.com/office/drawing/2014/main" id="{AB8A9D85-A7D2-7359-7266-94E7C9E746C5}"/>
              </a:ext>
            </a:extLst>
          </p:cNvPr>
          <p:cNvSpPr txBox="1"/>
          <p:nvPr/>
        </p:nvSpPr>
        <p:spPr>
          <a:xfrm>
            <a:off x="7062537" y="3355346"/>
            <a:ext cx="2084871" cy="584775"/>
          </a:xfrm>
          <a:prstGeom prst="rect">
            <a:avLst/>
          </a:prstGeom>
          <a:noFill/>
        </p:spPr>
        <p:txBody>
          <a:bodyPr wrap="square" rtlCol="0">
            <a:spAutoFit/>
          </a:bodyPr>
          <a:lstStyle/>
          <a:p>
            <a:r>
              <a:rPr lang="ja-JP" altLang="en-US" sz="1600" b="1" dirty="0">
                <a:solidFill>
                  <a:srgbClr val="FF0000"/>
                </a:solidFill>
                <a:latin typeface="Calibri"/>
                <a:ea typeface="ＭＳ Ｐゴシック" panose="020B0600070205080204" pitchFamily="50" charset="-128"/>
              </a:rPr>
              <a:t>濁り成分が沈殿し、</a:t>
            </a:r>
            <a:endParaRPr lang="en-US" altLang="ja-JP" sz="1600" b="1" dirty="0">
              <a:solidFill>
                <a:srgbClr val="FF0000"/>
              </a:solidFill>
              <a:latin typeface="Calibri"/>
              <a:ea typeface="ＭＳ Ｐゴシック" panose="020B0600070205080204" pitchFamily="50" charset="-128"/>
            </a:endParaRPr>
          </a:p>
          <a:p>
            <a:r>
              <a:rPr lang="ja-JP" altLang="en-US" sz="1600" b="1" dirty="0">
                <a:solidFill>
                  <a:srgbClr val="FF0000"/>
                </a:solidFill>
                <a:latin typeface="Calibri"/>
                <a:ea typeface="ＭＳ Ｐゴシック" panose="020B0600070205080204" pitchFamily="50" charset="-128"/>
              </a:rPr>
              <a:t>底層の濁りが濃くなる</a:t>
            </a:r>
          </a:p>
        </p:txBody>
      </p:sp>
      <p:sp>
        <p:nvSpPr>
          <p:cNvPr id="320" name="テキスト ボックス 319">
            <a:extLst>
              <a:ext uri="{FF2B5EF4-FFF2-40B4-BE49-F238E27FC236}">
                <a16:creationId xmlns:a16="http://schemas.microsoft.com/office/drawing/2014/main" id="{B8F03D61-1FC9-EE49-13FC-767F34FCBAA7}"/>
              </a:ext>
            </a:extLst>
          </p:cNvPr>
          <p:cNvSpPr txBox="1"/>
          <p:nvPr/>
        </p:nvSpPr>
        <p:spPr>
          <a:xfrm>
            <a:off x="4060346" y="2948039"/>
            <a:ext cx="753386" cy="1115049"/>
          </a:xfrm>
          <a:prstGeom prst="rect">
            <a:avLst/>
          </a:prstGeom>
          <a:noFill/>
        </p:spPr>
        <p:txBody>
          <a:bodyPr wrap="square" rtlCol="0">
            <a:spAutoFit/>
          </a:bodyPr>
          <a:lstStyle/>
          <a:p>
            <a:r>
              <a:rPr lang="en-US" altLang="ja-JP" sz="6646" b="1" dirty="0">
                <a:solidFill>
                  <a:srgbClr val="FF0000"/>
                </a:solidFill>
                <a:latin typeface="Calibri"/>
                <a:ea typeface="ＭＳ Ｐゴシック" panose="020B0600070205080204" pitchFamily="50" charset="-128"/>
              </a:rPr>
              <a:t>×</a:t>
            </a:r>
            <a:endParaRPr lang="ja-JP" altLang="en-US" sz="6646" b="1" dirty="0">
              <a:solidFill>
                <a:srgbClr val="FF0000"/>
              </a:solidFill>
              <a:latin typeface="Calibri"/>
              <a:ea typeface="ＭＳ Ｐゴシック" panose="020B0600070205080204" pitchFamily="50" charset="-128"/>
            </a:endParaRPr>
          </a:p>
        </p:txBody>
      </p:sp>
      <p:sp>
        <p:nvSpPr>
          <p:cNvPr id="321" name="矢印: 右 320">
            <a:extLst>
              <a:ext uri="{FF2B5EF4-FFF2-40B4-BE49-F238E27FC236}">
                <a16:creationId xmlns:a16="http://schemas.microsoft.com/office/drawing/2014/main" id="{65BB7523-491C-D925-2BDD-D71C3BAEE1D0}"/>
              </a:ext>
            </a:extLst>
          </p:cNvPr>
          <p:cNvSpPr/>
          <p:nvPr/>
        </p:nvSpPr>
        <p:spPr>
          <a:xfrm rot="2179151">
            <a:off x="3899920" y="4556999"/>
            <a:ext cx="1359019" cy="733804"/>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662">
              <a:solidFill>
                <a:prstClr val="white"/>
              </a:solidFill>
              <a:latin typeface="Calibri"/>
              <a:ea typeface="ＭＳ Ｐゴシック" panose="020B0600070205080204" pitchFamily="50" charset="-128"/>
            </a:endParaRPr>
          </a:p>
        </p:txBody>
      </p:sp>
      <p:sp>
        <p:nvSpPr>
          <p:cNvPr id="322" name="テキスト ボックス 321">
            <a:extLst>
              <a:ext uri="{FF2B5EF4-FFF2-40B4-BE49-F238E27FC236}">
                <a16:creationId xmlns:a16="http://schemas.microsoft.com/office/drawing/2014/main" id="{97BDE50E-CE17-01BA-D41F-041E6BFB142E}"/>
              </a:ext>
            </a:extLst>
          </p:cNvPr>
          <p:cNvSpPr txBox="1"/>
          <p:nvPr/>
        </p:nvSpPr>
        <p:spPr>
          <a:xfrm>
            <a:off x="3654184" y="2572622"/>
            <a:ext cx="1482367" cy="660437"/>
          </a:xfrm>
          <a:prstGeom prst="rect">
            <a:avLst/>
          </a:prstGeom>
          <a:noFill/>
        </p:spPr>
        <p:txBody>
          <a:bodyPr wrap="square" rtlCol="0">
            <a:spAutoFit/>
          </a:bodyPr>
          <a:lstStyle/>
          <a:p>
            <a:r>
              <a:rPr lang="ja-JP" altLang="en-US" sz="1846" b="1" dirty="0">
                <a:solidFill>
                  <a:prstClr val="black"/>
                </a:solidFill>
                <a:latin typeface="Calibri"/>
                <a:ea typeface="ＭＳ Ｐゴシック" panose="020B0600070205080204" pitchFamily="50" charset="-128"/>
              </a:rPr>
              <a:t>洪水を貯め続けると</a:t>
            </a:r>
          </a:p>
        </p:txBody>
      </p:sp>
      <p:sp>
        <p:nvSpPr>
          <p:cNvPr id="323" name="テキスト ボックス 322">
            <a:extLst>
              <a:ext uri="{FF2B5EF4-FFF2-40B4-BE49-F238E27FC236}">
                <a16:creationId xmlns:a16="http://schemas.microsoft.com/office/drawing/2014/main" id="{C288AF9B-6D01-E4F0-77A9-E4197912D808}"/>
              </a:ext>
            </a:extLst>
          </p:cNvPr>
          <p:cNvSpPr txBox="1"/>
          <p:nvPr/>
        </p:nvSpPr>
        <p:spPr>
          <a:xfrm>
            <a:off x="3793946" y="5492358"/>
            <a:ext cx="1668456" cy="944489"/>
          </a:xfrm>
          <a:prstGeom prst="rect">
            <a:avLst/>
          </a:prstGeom>
          <a:noFill/>
        </p:spPr>
        <p:txBody>
          <a:bodyPr wrap="square" rtlCol="0">
            <a:spAutoFit/>
          </a:bodyPr>
          <a:lstStyle/>
          <a:p>
            <a:r>
              <a:rPr lang="ja-JP" altLang="en-US" sz="1846" b="1" dirty="0">
                <a:solidFill>
                  <a:prstClr val="black"/>
                </a:solidFill>
                <a:latin typeface="Calibri"/>
                <a:ea typeface="ＭＳ Ｐゴシック" panose="020B0600070205080204" pitchFamily="50" charset="-128"/>
              </a:rPr>
              <a:t>下流が安全であれば速やかに放流</a:t>
            </a:r>
          </a:p>
        </p:txBody>
      </p:sp>
      <p:sp>
        <p:nvSpPr>
          <p:cNvPr id="2" name="テキスト ボックス 1">
            <a:extLst>
              <a:ext uri="{FF2B5EF4-FFF2-40B4-BE49-F238E27FC236}">
                <a16:creationId xmlns:a16="http://schemas.microsoft.com/office/drawing/2014/main" id="{C63CC794-138D-B0E3-A294-91644393D099}"/>
              </a:ext>
            </a:extLst>
          </p:cNvPr>
          <p:cNvSpPr txBox="1"/>
          <p:nvPr/>
        </p:nvSpPr>
        <p:spPr>
          <a:xfrm>
            <a:off x="-1743744" y="107505"/>
            <a:ext cx="1532421" cy="546945"/>
          </a:xfrm>
          <a:prstGeom prst="rect">
            <a:avLst/>
          </a:prstGeom>
          <a:solidFill>
            <a:srgbClr val="FFFF00"/>
          </a:solidFill>
        </p:spPr>
        <p:txBody>
          <a:bodyPr wrap="square" rtlCol="0">
            <a:spAutoFit/>
          </a:bodyPr>
          <a:lstStyle/>
          <a:p>
            <a:pPr algn="just"/>
            <a:r>
              <a:rPr lang="en-US" altLang="ja-JP" sz="1477" dirty="0">
                <a:solidFill>
                  <a:prstClr val="black"/>
                </a:solidFill>
                <a:highlight>
                  <a:srgbClr val="FFFF00"/>
                </a:highlight>
                <a:latin typeface="Calibri"/>
                <a:ea typeface="ＭＳ Ｐゴシック" panose="020B0600070205080204" pitchFamily="50" charset="-128"/>
              </a:rPr>
              <a:t>1002</a:t>
            </a:r>
          </a:p>
          <a:p>
            <a:pPr algn="just"/>
            <a:r>
              <a:rPr lang="ja-JP" altLang="en-US" sz="1477" dirty="0">
                <a:solidFill>
                  <a:prstClr val="black"/>
                </a:solidFill>
                <a:highlight>
                  <a:srgbClr val="FFFF00"/>
                </a:highlight>
                <a:latin typeface="Calibri"/>
                <a:ea typeface="ＭＳ Ｐゴシック" panose="020B0600070205080204" pitchFamily="50" charset="-128"/>
              </a:rPr>
              <a:t>漁協理事会説明</a:t>
            </a:r>
          </a:p>
        </p:txBody>
      </p:sp>
      <p:sp>
        <p:nvSpPr>
          <p:cNvPr id="4" name="テキスト ボックス 3">
            <a:extLst>
              <a:ext uri="{FF2B5EF4-FFF2-40B4-BE49-F238E27FC236}">
                <a16:creationId xmlns:a16="http://schemas.microsoft.com/office/drawing/2014/main" id="{FE1A75B8-6CE0-F30B-C2BE-979CE93A1D4B}"/>
              </a:ext>
            </a:extLst>
          </p:cNvPr>
          <p:cNvSpPr txBox="1"/>
          <p:nvPr/>
        </p:nvSpPr>
        <p:spPr>
          <a:xfrm>
            <a:off x="328484" y="5787757"/>
            <a:ext cx="3267873" cy="523220"/>
          </a:xfrm>
          <a:prstGeom prst="rect">
            <a:avLst/>
          </a:prstGeom>
          <a:noFill/>
          <a:ln>
            <a:solidFill>
              <a:schemeClr val="tx1"/>
            </a:solidFill>
          </a:ln>
        </p:spPr>
        <p:txBody>
          <a:bodyPr wrap="square" rtlCol="0">
            <a:spAutoFit/>
          </a:bodyPr>
          <a:lstStyle/>
          <a:p>
            <a:r>
              <a:rPr lang="ja-JP" altLang="en-US" sz="1400" dirty="0">
                <a:solidFill>
                  <a:srgbClr val="FF0000"/>
                </a:solidFill>
                <a:latin typeface="Calibri"/>
                <a:ea typeface="ＭＳ Ｐゴシック" panose="020B0600070205080204" pitchFamily="50" charset="-128"/>
              </a:rPr>
              <a:t>ダムに水を貯めるのは、平均１日程度、最大で３日程度</a:t>
            </a:r>
            <a:endParaRPr lang="ja-JP" altLang="en-US" sz="1400" dirty="0">
              <a:solidFill>
                <a:srgbClr val="FF0000"/>
              </a:solidFill>
              <a:highlight>
                <a:srgbClr val="FFFF00"/>
              </a:highlight>
              <a:latin typeface="Calibri"/>
              <a:ea typeface="ＭＳ Ｐゴシック" panose="020B0600070205080204" pitchFamily="50" charset="-128"/>
            </a:endParaRPr>
          </a:p>
        </p:txBody>
      </p:sp>
      <p:sp>
        <p:nvSpPr>
          <p:cNvPr id="3" name="テキスト ボックス 2">
            <a:extLst>
              <a:ext uri="{FF2B5EF4-FFF2-40B4-BE49-F238E27FC236}">
                <a16:creationId xmlns:a16="http://schemas.microsoft.com/office/drawing/2014/main" id="{11C81D95-9135-57BA-A50F-FB35CA314F96}"/>
              </a:ext>
            </a:extLst>
          </p:cNvPr>
          <p:cNvSpPr txBox="1"/>
          <p:nvPr/>
        </p:nvSpPr>
        <p:spPr>
          <a:xfrm>
            <a:off x="7681727" y="5941312"/>
            <a:ext cx="1491449" cy="584775"/>
          </a:xfrm>
          <a:prstGeom prst="rect">
            <a:avLst/>
          </a:prstGeom>
          <a:noFill/>
        </p:spPr>
        <p:txBody>
          <a:bodyPr wrap="square" rtlCol="0">
            <a:spAutoFit/>
          </a:bodyPr>
          <a:lstStyle/>
          <a:p>
            <a:r>
              <a:rPr lang="ja-JP" altLang="en-US" sz="1600" b="1" dirty="0">
                <a:solidFill>
                  <a:srgbClr val="FF0000"/>
                </a:solidFill>
                <a:latin typeface="Calibri"/>
                <a:ea typeface="ＭＳ Ｐゴシック" panose="020B0600070205080204" pitchFamily="50" charset="-128"/>
              </a:rPr>
              <a:t>速やかに</a:t>
            </a:r>
            <a:endParaRPr lang="en-US" altLang="ja-JP" sz="1600" b="1" dirty="0">
              <a:solidFill>
                <a:srgbClr val="FF0000"/>
              </a:solidFill>
              <a:latin typeface="Calibri"/>
              <a:ea typeface="ＭＳ Ｐゴシック" panose="020B0600070205080204" pitchFamily="50" charset="-128"/>
            </a:endParaRPr>
          </a:p>
          <a:p>
            <a:r>
              <a:rPr lang="ja-JP" altLang="en-US" sz="1600" b="1" dirty="0">
                <a:solidFill>
                  <a:srgbClr val="FF0000"/>
                </a:solidFill>
                <a:latin typeface="Calibri"/>
                <a:ea typeface="ＭＳ Ｐゴシック" panose="020B0600070205080204" pitchFamily="50" charset="-128"/>
              </a:rPr>
              <a:t>石や砂を流す</a:t>
            </a:r>
          </a:p>
        </p:txBody>
      </p:sp>
    </p:spTree>
    <p:extLst>
      <p:ext uri="{BB962C8B-B14F-4D97-AF65-F5344CB8AC3E}">
        <p14:creationId xmlns:p14="http://schemas.microsoft.com/office/powerpoint/2010/main" val="1382623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DF659-49D3-C39B-DED2-4159FAEE84D1}"/>
            </a:ext>
          </a:extLst>
        </p:cNvPr>
        <p:cNvGrpSpPr/>
        <p:nvPr/>
      </p:nvGrpSpPr>
      <p:grpSpPr>
        <a:xfrm>
          <a:off x="0" y="0"/>
          <a:ext cx="0" cy="0"/>
          <a:chOff x="0" y="0"/>
          <a:chExt cx="0" cy="0"/>
        </a:xfrm>
      </p:grpSpPr>
      <p:pic>
        <p:nvPicPr>
          <p:cNvPr id="7" name="図 6">
            <a:extLst>
              <a:ext uri="{FF2B5EF4-FFF2-40B4-BE49-F238E27FC236}">
                <a16:creationId xmlns:a16="http://schemas.microsoft.com/office/drawing/2014/main" id="{40286CCB-14C7-7AC1-D07E-D021B65FADCD}"/>
              </a:ext>
            </a:extLst>
          </p:cNvPr>
          <p:cNvPicPr>
            <a:picLocks noChangeAspect="1"/>
          </p:cNvPicPr>
          <p:nvPr/>
        </p:nvPicPr>
        <p:blipFill>
          <a:blip r:embed="rId2"/>
          <a:stretch>
            <a:fillRect/>
          </a:stretch>
        </p:blipFill>
        <p:spPr>
          <a:xfrm>
            <a:off x="388430" y="4556094"/>
            <a:ext cx="5673734" cy="1892667"/>
          </a:xfrm>
          <a:prstGeom prst="rect">
            <a:avLst/>
          </a:prstGeom>
        </p:spPr>
      </p:pic>
      <p:pic>
        <p:nvPicPr>
          <p:cNvPr id="5" name="図 4">
            <a:extLst>
              <a:ext uri="{FF2B5EF4-FFF2-40B4-BE49-F238E27FC236}">
                <a16:creationId xmlns:a16="http://schemas.microsoft.com/office/drawing/2014/main" id="{5229132A-A71E-4689-BD22-C0B60B15A2F6}"/>
              </a:ext>
            </a:extLst>
          </p:cNvPr>
          <p:cNvPicPr>
            <a:picLocks noChangeAspect="1"/>
          </p:cNvPicPr>
          <p:nvPr/>
        </p:nvPicPr>
        <p:blipFill>
          <a:blip r:embed="rId3"/>
          <a:stretch>
            <a:fillRect/>
          </a:stretch>
        </p:blipFill>
        <p:spPr>
          <a:xfrm>
            <a:off x="409161" y="2018205"/>
            <a:ext cx="5673734" cy="1890533"/>
          </a:xfrm>
          <a:prstGeom prst="rect">
            <a:avLst/>
          </a:prstGeom>
        </p:spPr>
      </p:pic>
      <p:sp>
        <p:nvSpPr>
          <p:cNvPr id="6" name="正方形/長方形 5">
            <a:extLst>
              <a:ext uri="{FF2B5EF4-FFF2-40B4-BE49-F238E27FC236}">
                <a16:creationId xmlns:a16="http://schemas.microsoft.com/office/drawing/2014/main" id="{CDDE4F6E-FEA6-E2DC-9F6C-25566E8A864C}"/>
              </a:ext>
            </a:extLst>
          </p:cNvPr>
          <p:cNvSpPr/>
          <p:nvPr/>
        </p:nvSpPr>
        <p:spPr bwMode="auto">
          <a:xfrm>
            <a:off x="0" y="1"/>
            <a:ext cx="9906000" cy="468000"/>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algn="ctr" defTabSz="818225">
              <a:defRPr/>
            </a:pPr>
            <a:r>
              <a:rPr lang="ja-JP" altLang="en-US" sz="2400" dirty="0">
                <a:solidFill>
                  <a:prstClr val="white"/>
                </a:solidFill>
                <a:latin typeface="ＭＳ Ｐゴシック" panose="020B0600070205080204" pitchFamily="50" charset="-128"/>
                <a:ea typeface="ＭＳ Ｐゴシック" panose="020B0600070205080204" pitchFamily="50" charset="-128"/>
              </a:rPr>
              <a:t>環境影響評価における濁りの評価</a:t>
            </a:r>
          </a:p>
        </p:txBody>
      </p:sp>
      <p:sp>
        <p:nvSpPr>
          <p:cNvPr id="10" name="Text Box 6">
            <a:extLst>
              <a:ext uri="{FF2B5EF4-FFF2-40B4-BE49-F238E27FC236}">
                <a16:creationId xmlns:a16="http://schemas.microsoft.com/office/drawing/2014/main" id="{220C2AC9-BFC5-48AD-FABF-E847C1F60E5A}"/>
              </a:ext>
            </a:extLst>
          </p:cNvPr>
          <p:cNvSpPr txBox="1">
            <a:spLocks noChangeArrowheads="1"/>
          </p:cNvSpPr>
          <p:nvPr/>
        </p:nvSpPr>
        <p:spPr bwMode="auto">
          <a:xfrm>
            <a:off x="9550370" y="-13415"/>
            <a:ext cx="338554" cy="46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eaLnBrk="1" hangingPunct="1">
              <a:spcBef>
                <a:spcPct val="0"/>
              </a:spcBef>
              <a:buNone/>
              <a:defRPr/>
            </a:pPr>
            <a:fld id="{4F382C89-3447-4290-8F43-F51A2C419015}" type="slidenum">
              <a:rPr lang="en-US" altLang="ja-JP" sz="2400">
                <a:solidFill>
                  <a:prstClr val="white"/>
                </a:solidFill>
                <a:latin typeface="ＭＳ Ｐゴシック" panose="020B0600070205080204" pitchFamily="50" charset="-128"/>
                <a:ea typeface="ＭＳ Ｐゴシック" panose="020B0600070205080204" pitchFamily="50" charset="-128"/>
              </a:rPr>
              <a:pPr algn="ctr" eaLnBrk="1" hangingPunct="1">
                <a:spcBef>
                  <a:spcPct val="0"/>
                </a:spcBef>
                <a:buNone/>
                <a:defRPr/>
              </a:pPr>
              <a:t>11</a:t>
            </a:fld>
            <a:endParaRPr lang="en-US" altLang="ja-JP" sz="2400" dirty="0">
              <a:solidFill>
                <a:prstClr val="white"/>
              </a:solidFill>
              <a:latin typeface="ＭＳ Ｐゴシック" panose="020B0600070205080204" pitchFamily="50" charset="-128"/>
              <a:ea typeface="ＭＳ Ｐゴシック" panose="020B0600070205080204" pitchFamily="50" charset="-128"/>
            </a:endParaRPr>
          </a:p>
        </p:txBody>
      </p:sp>
      <p:sp>
        <p:nvSpPr>
          <p:cNvPr id="11" name="テキスト ボックス 10">
            <a:extLst>
              <a:ext uri="{FF2B5EF4-FFF2-40B4-BE49-F238E27FC236}">
                <a16:creationId xmlns:a16="http://schemas.microsoft.com/office/drawing/2014/main" id="{1306253B-91B1-BD9D-ECD3-9DF1A0CC1D8A}"/>
              </a:ext>
            </a:extLst>
          </p:cNvPr>
          <p:cNvSpPr txBox="1"/>
          <p:nvPr/>
        </p:nvSpPr>
        <p:spPr>
          <a:xfrm>
            <a:off x="56455" y="530536"/>
            <a:ext cx="9770991" cy="1077218"/>
          </a:xfrm>
          <a:prstGeom prst="rect">
            <a:avLst/>
          </a:prstGeom>
          <a:noFill/>
          <a:ln>
            <a:solidFill>
              <a:sysClr val="windowText" lastClr="000000"/>
            </a:solidFill>
          </a:ln>
        </p:spPr>
        <p:txBody>
          <a:bodyPr wrap="square">
            <a:spAutoFit/>
          </a:bodyPr>
          <a:lstStyle>
            <a:defPPr>
              <a:defRPr lang="ja-JP"/>
            </a:defPPr>
            <a:lvl1pPr marL="182563" marR="0" lvl="0" indent="-182563" defTabSz="914400" eaLnBrk="1" fontAlgn="auto" latinLnBrk="0" hangingPunct="1">
              <a:lnSpc>
                <a:spcPct val="100000"/>
              </a:lnSpc>
              <a:spcBef>
                <a:spcPts val="0"/>
              </a:spcBef>
              <a:spcAft>
                <a:spcPts val="0"/>
              </a:spcAft>
              <a:buClrTx/>
              <a:buSzTx/>
              <a:buFontTx/>
              <a:buNone/>
              <a:tabLst/>
              <a:defRPr sz="1600" b="0" i="0" u="none" strike="noStrike" cap="none" spc="0" normalizeH="0" baseline="0">
                <a:ln>
                  <a:noFill/>
                </a:ln>
                <a:solidFill>
                  <a:prstClr val="black"/>
                </a:solidFill>
                <a:effectLst/>
                <a:uLnTx/>
                <a:uFillTx/>
                <a:latin typeface="Calibri" panose="020F0502020204030204"/>
                <a:ea typeface="ＭＳ Ｐゴシック" panose="020B0600070205080204" pitchFamily="50" charset="-128"/>
              </a:defRPr>
            </a:lvl1pPr>
          </a:lstStyle>
          <a:p>
            <a:pPr>
              <a:defRPr/>
            </a:pPr>
            <a:r>
              <a:rPr kumimoji="0" lang="ja-JP" altLang="en-US" kern="0" dirty="0">
                <a:solidFill>
                  <a:srgbClr val="000000"/>
                </a:solidFill>
                <a:latin typeface="ＭＳ Ｐゴシック"/>
                <a:ea typeface="ＭＳ Ｐゴシック"/>
              </a:rPr>
              <a:t>○環境影響評価では、土砂による水の濁りを評価するため、ダム建設前後における</a:t>
            </a:r>
            <a:r>
              <a:rPr kumimoji="0" lang="en-US" altLang="ja-JP" kern="0" dirty="0">
                <a:solidFill>
                  <a:srgbClr val="000000"/>
                </a:solidFill>
                <a:latin typeface="ＭＳ Ｐゴシック"/>
                <a:ea typeface="ＭＳ Ｐゴシック"/>
              </a:rPr>
              <a:t>SS</a:t>
            </a:r>
            <a:r>
              <a:rPr kumimoji="0" lang="ja-JP" altLang="en-US" kern="0" dirty="0">
                <a:solidFill>
                  <a:srgbClr val="000000"/>
                </a:solidFill>
                <a:latin typeface="ＭＳ Ｐゴシック"/>
                <a:ea typeface="ＭＳ Ｐゴシック"/>
              </a:rPr>
              <a:t>の変化を整理。</a:t>
            </a:r>
            <a:endParaRPr kumimoji="0" lang="en-US" altLang="ja-JP" kern="0" dirty="0">
              <a:solidFill>
                <a:srgbClr val="000000"/>
              </a:solidFill>
              <a:latin typeface="ＭＳ Ｐゴシック"/>
              <a:ea typeface="ＭＳ Ｐゴシック"/>
            </a:endParaRPr>
          </a:p>
          <a:p>
            <a:pPr>
              <a:defRPr/>
            </a:pPr>
            <a:r>
              <a:rPr kumimoji="0" lang="ja-JP" altLang="en-US" kern="0" dirty="0">
                <a:solidFill>
                  <a:srgbClr val="000000"/>
                </a:solidFill>
                <a:latin typeface="ＭＳ Ｐゴシック"/>
                <a:ea typeface="ＭＳ Ｐゴシック"/>
              </a:rPr>
              <a:t>○結果、ダム建設前後において、環境基準値である</a:t>
            </a:r>
            <a:r>
              <a:rPr kumimoji="0" lang="en-US" altLang="ja-JP" kern="0" dirty="0">
                <a:solidFill>
                  <a:srgbClr val="000000"/>
                </a:solidFill>
                <a:latin typeface="ＭＳ Ｐゴシック"/>
                <a:ea typeface="ＭＳ Ｐゴシック"/>
              </a:rPr>
              <a:t>SS </a:t>
            </a:r>
            <a:r>
              <a:rPr kumimoji="0" lang="en-US" altLang="ja-JP" kern="0" dirty="0" err="1">
                <a:solidFill>
                  <a:srgbClr val="000000"/>
                </a:solidFill>
                <a:latin typeface="ＭＳ Ｐゴシック"/>
                <a:ea typeface="ＭＳ Ｐゴシック"/>
              </a:rPr>
              <a:t>25mg</a:t>
            </a:r>
            <a:r>
              <a:rPr kumimoji="0" lang="en-US" altLang="ja-JP" kern="0" dirty="0">
                <a:solidFill>
                  <a:srgbClr val="000000"/>
                </a:solidFill>
                <a:latin typeface="ＭＳ Ｐゴシック"/>
                <a:ea typeface="ＭＳ Ｐゴシック"/>
              </a:rPr>
              <a:t>/L</a:t>
            </a:r>
            <a:r>
              <a:rPr kumimoji="0" lang="ja-JP" altLang="en-US" kern="0" dirty="0">
                <a:solidFill>
                  <a:srgbClr val="000000"/>
                </a:solidFill>
                <a:latin typeface="ＭＳ Ｐゴシック"/>
                <a:ea typeface="ＭＳ Ｐゴシック"/>
              </a:rPr>
              <a:t>を超過する日数に変化はない。</a:t>
            </a:r>
            <a:endParaRPr kumimoji="0" lang="en-US" altLang="ja-JP" kern="0" dirty="0">
              <a:solidFill>
                <a:srgbClr val="000000"/>
              </a:solidFill>
              <a:latin typeface="ＭＳ Ｐゴシック"/>
              <a:ea typeface="ＭＳ Ｐゴシック"/>
            </a:endParaRPr>
          </a:p>
          <a:p>
            <a:pPr>
              <a:defRPr/>
            </a:pPr>
            <a:r>
              <a:rPr kumimoji="0" lang="ja-JP" altLang="en-US" kern="0" dirty="0">
                <a:solidFill>
                  <a:srgbClr val="000000"/>
                </a:solidFill>
                <a:latin typeface="ＭＳ Ｐゴシック"/>
                <a:ea typeface="ＭＳ Ｐゴシック"/>
              </a:rPr>
              <a:t>○</a:t>
            </a:r>
            <a:r>
              <a:rPr kumimoji="0" lang="ja-JP" altLang="en-US" u="sng" kern="0" dirty="0">
                <a:solidFill>
                  <a:schemeClr val="tx1"/>
                </a:solidFill>
                <a:latin typeface="ＭＳ Ｐゴシック"/>
                <a:ea typeface="ＭＳ Ｐゴシック"/>
              </a:rPr>
              <a:t>ダム建設後においても、出水がない場合はダム建設前と同様に</a:t>
            </a:r>
            <a:r>
              <a:rPr kumimoji="0" lang="en-US" altLang="ja-JP" u="sng" kern="0" dirty="0">
                <a:solidFill>
                  <a:schemeClr val="tx1"/>
                </a:solidFill>
                <a:latin typeface="ＭＳ Ｐゴシック"/>
                <a:ea typeface="ＭＳ Ｐゴシック"/>
              </a:rPr>
              <a:t>SS</a:t>
            </a:r>
            <a:r>
              <a:rPr kumimoji="0" lang="ja-JP" altLang="en-US" u="sng" kern="0" dirty="0">
                <a:solidFill>
                  <a:schemeClr val="tx1"/>
                </a:solidFill>
                <a:latin typeface="ＭＳ Ｐゴシック"/>
                <a:ea typeface="ＭＳ Ｐゴシック"/>
              </a:rPr>
              <a:t>は小さい</a:t>
            </a:r>
            <a:endParaRPr kumimoji="0" lang="en-US" altLang="ja-JP" u="sng" kern="0" dirty="0">
              <a:solidFill>
                <a:schemeClr val="tx1"/>
              </a:solidFill>
              <a:latin typeface="ＭＳ Ｐゴシック"/>
              <a:ea typeface="ＭＳ Ｐゴシック"/>
            </a:endParaRPr>
          </a:p>
          <a:p>
            <a:pPr>
              <a:defRPr/>
            </a:pPr>
            <a:r>
              <a:rPr kumimoji="0" lang="ja-JP" altLang="en-US" kern="0" dirty="0">
                <a:solidFill>
                  <a:schemeClr val="tx1"/>
                </a:solidFill>
                <a:latin typeface="ＭＳ Ｐゴシック"/>
                <a:ea typeface="ＭＳ Ｐゴシック"/>
              </a:rPr>
              <a:t>　</a:t>
            </a:r>
            <a:r>
              <a:rPr kumimoji="0" lang="ja-JP" altLang="en-US" u="sng" kern="0" dirty="0">
                <a:solidFill>
                  <a:schemeClr val="tx1"/>
                </a:solidFill>
                <a:latin typeface="ＭＳ Ｐゴシック"/>
                <a:ea typeface="ＭＳ Ｐゴシック"/>
              </a:rPr>
              <a:t>（</a:t>
            </a:r>
            <a:r>
              <a:rPr kumimoji="0" lang="en-US" altLang="ja-JP" u="sng" kern="0" dirty="0">
                <a:solidFill>
                  <a:schemeClr val="tx1"/>
                </a:solidFill>
                <a:latin typeface="ＭＳ Ｐゴシック"/>
                <a:ea typeface="ＭＳ Ｐゴシック"/>
              </a:rPr>
              <a:t>SS</a:t>
            </a:r>
            <a:r>
              <a:rPr kumimoji="0" lang="ja-JP" altLang="en-US" u="sng" kern="0" dirty="0">
                <a:solidFill>
                  <a:schemeClr val="tx1"/>
                </a:solidFill>
                <a:latin typeface="ＭＳ Ｐゴシック"/>
                <a:ea typeface="ＭＳ Ｐゴシック"/>
              </a:rPr>
              <a:t>が常に</a:t>
            </a:r>
            <a:r>
              <a:rPr kumimoji="0" lang="en-US" altLang="ja-JP" u="sng" kern="0" dirty="0">
                <a:solidFill>
                  <a:schemeClr val="tx1"/>
                </a:solidFill>
                <a:latin typeface="ＭＳ Ｐゴシック"/>
                <a:ea typeface="ＭＳ Ｐゴシック"/>
              </a:rPr>
              <a:t>25mg/L</a:t>
            </a:r>
            <a:r>
              <a:rPr kumimoji="0" lang="ja-JP" altLang="en-US" u="sng" kern="0" dirty="0">
                <a:solidFill>
                  <a:schemeClr val="tx1"/>
                </a:solidFill>
                <a:latin typeface="ＭＳ Ｐゴシック"/>
                <a:ea typeface="ＭＳ Ｐゴシック"/>
              </a:rPr>
              <a:t>というわけではない。）</a:t>
            </a:r>
            <a:endParaRPr kumimoji="0" lang="en-US" altLang="ja-JP" u="sng" kern="0" dirty="0">
              <a:solidFill>
                <a:schemeClr val="tx1"/>
              </a:solidFill>
              <a:latin typeface="ＭＳ Ｐゴシック"/>
              <a:ea typeface="ＭＳ Ｐゴシック"/>
            </a:endParaRPr>
          </a:p>
        </p:txBody>
      </p:sp>
      <p:sp>
        <p:nvSpPr>
          <p:cNvPr id="8" name="テキスト ボックス 7">
            <a:extLst>
              <a:ext uri="{FF2B5EF4-FFF2-40B4-BE49-F238E27FC236}">
                <a16:creationId xmlns:a16="http://schemas.microsoft.com/office/drawing/2014/main" id="{BDC5F444-D05E-26D9-B82B-16D26C5D230D}"/>
              </a:ext>
            </a:extLst>
          </p:cNvPr>
          <p:cNvSpPr txBox="1"/>
          <p:nvPr/>
        </p:nvSpPr>
        <p:spPr>
          <a:xfrm>
            <a:off x="453395" y="1701104"/>
            <a:ext cx="2470548" cy="369332"/>
          </a:xfrm>
          <a:prstGeom prst="rect">
            <a:avLst/>
          </a:prstGeom>
          <a:noFill/>
        </p:spPr>
        <p:txBody>
          <a:bodyPr wrap="none" rtlCol="0">
            <a:spAutoFit/>
          </a:bodyPr>
          <a:lstStyle/>
          <a:p>
            <a:r>
              <a:rPr lang="ja-JP" altLang="en-US" dirty="0">
                <a:solidFill>
                  <a:prstClr val="black"/>
                </a:solidFill>
                <a:latin typeface="Calibri"/>
                <a:ea typeface="ＭＳ Ｐゴシック" panose="020B0600070205080204" pitchFamily="50" charset="-128"/>
              </a:rPr>
              <a:t>ダム建設前（柳瀬地点）</a:t>
            </a:r>
          </a:p>
        </p:txBody>
      </p:sp>
      <p:sp>
        <p:nvSpPr>
          <p:cNvPr id="12" name="テキスト ボックス 11">
            <a:extLst>
              <a:ext uri="{FF2B5EF4-FFF2-40B4-BE49-F238E27FC236}">
                <a16:creationId xmlns:a16="http://schemas.microsoft.com/office/drawing/2014/main" id="{5163055E-A315-B5B1-1F6F-8F7E1F0D1D3E}"/>
              </a:ext>
            </a:extLst>
          </p:cNvPr>
          <p:cNvSpPr txBox="1"/>
          <p:nvPr/>
        </p:nvSpPr>
        <p:spPr>
          <a:xfrm>
            <a:off x="371157" y="4414814"/>
            <a:ext cx="2470548" cy="369332"/>
          </a:xfrm>
          <a:prstGeom prst="rect">
            <a:avLst/>
          </a:prstGeom>
          <a:noFill/>
        </p:spPr>
        <p:txBody>
          <a:bodyPr wrap="none" rtlCol="0">
            <a:spAutoFit/>
          </a:bodyPr>
          <a:lstStyle/>
          <a:p>
            <a:r>
              <a:rPr lang="ja-JP" altLang="en-US" dirty="0">
                <a:solidFill>
                  <a:prstClr val="black"/>
                </a:solidFill>
                <a:latin typeface="Calibri"/>
                <a:ea typeface="ＭＳ Ｐゴシック" panose="020B0600070205080204" pitchFamily="50" charset="-128"/>
              </a:rPr>
              <a:t>ダム建設後（柳瀬地点）</a:t>
            </a:r>
          </a:p>
        </p:txBody>
      </p:sp>
      <p:cxnSp>
        <p:nvCxnSpPr>
          <p:cNvPr id="13" name="直線コネクタ 12">
            <a:extLst>
              <a:ext uri="{FF2B5EF4-FFF2-40B4-BE49-F238E27FC236}">
                <a16:creationId xmlns:a16="http://schemas.microsoft.com/office/drawing/2014/main" id="{9BF40A54-E2D3-E3C9-6466-82564231CA3E}"/>
              </a:ext>
            </a:extLst>
          </p:cNvPr>
          <p:cNvCxnSpPr>
            <a:cxnSpLocks/>
          </p:cNvCxnSpPr>
          <p:nvPr/>
        </p:nvCxnSpPr>
        <p:spPr>
          <a:xfrm>
            <a:off x="864609" y="2564522"/>
            <a:ext cx="5148000" cy="0"/>
          </a:xfrm>
          <a:prstGeom prst="line">
            <a:avLst/>
          </a:prstGeom>
          <a:ln w="38100">
            <a:solidFill>
              <a:srgbClr val="00B050"/>
            </a:solidFill>
            <a:prstDash val="sysDash"/>
          </a:ln>
        </p:spPr>
        <p:style>
          <a:lnRef idx="1">
            <a:schemeClr val="accent1"/>
          </a:lnRef>
          <a:fillRef idx="0">
            <a:schemeClr val="accent1"/>
          </a:fillRef>
          <a:effectRef idx="0">
            <a:schemeClr val="accent1"/>
          </a:effectRef>
          <a:fontRef idx="minor">
            <a:schemeClr val="tx1"/>
          </a:fontRef>
        </p:style>
      </p:cxnSp>
      <p:cxnSp>
        <p:nvCxnSpPr>
          <p:cNvPr id="3" name="直線コネクタ 2">
            <a:extLst>
              <a:ext uri="{FF2B5EF4-FFF2-40B4-BE49-F238E27FC236}">
                <a16:creationId xmlns:a16="http://schemas.microsoft.com/office/drawing/2014/main" id="{F00F4B70-01EB-F4D0-FBC7-2C1393A08077}"/>
              </a:ext>
            </a:extLst>
          </p:cNvPr>
          <p:cNvCxnSpPr>
            <a:cxnSpLocks/>
          </p:cNvCxnSpPr>
          <p:nvPr/>
        </p:nvCxnSpPr>
        <p:spPr>
          <a:xfrm>
            <a:off x="5942339" y="1822884"/>
            <a:ext cx="0" cy="481637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直線矢印コネクタ 13">
            <a:extLst>
              <a:ext uri="{FF2B5EF4-FFF2-40B4-BE49-F238E27FC236}">
                <a16:creationId xmlns:a16="http://schemas.microsoft.com/office/drawing/2014/main" id="{43FC8997-454F-7A32-8DB7-FAC157A0D8E7}"/>
              </a:ext>
            </a:extLst>
          </p:cNvPr>
          <p:cNvCxnSpPr>
            <a:cxnSpLocks/>
          </p:cNvCxnSpPr>
          <p:nvPr/>
        </p:nvCxnSpPr>
        <p:spPr>
          <a:xfrm flipH="1">
            <a:off x="5591637" y="1983973"/>
            <a:ext cx="330713" cy="0"/>
          </a:xfrm>
          <a:prstGeom prst="straightConnector1">
            <a:avLst/>
          </a:prstGeom>
          <a:ln w="127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直線矢印コネクタ 14">
            <a:extLst>
              <a:ext uri="{FF2B5EF4-FFF2-40B4-BE49-F238E27FC236}">
                <a16:creationId xmlns:a16="http://schemas.microsoft.com/office/drawing/2014/main" id="{972CFEE8-FF49-7D84-455A-D1E2F234B4E5}"/>
              </a:ext>
            </a:extLst>
          </p:cNvPr>
          <p:cNvCxnSpPr>
            <a:cxnSpLocks/>
          </p:cNvCxnSpPr>
          <p:nvPr/>
        </p:nvCxnSpPr>
        <p:spPr>
          <a:xfrm flipH="1">
            <a:off x="5591637" y="4725144"/>
            <a:ext cx="330713" cy="0"/>
          </a:xfrm>
          <a:prstGeom prst="straightConnector1">
            <a:avLst/>
          </a:prstGeom>
          <a:ln w="127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7" name="直線コネクタ 26">
            <a:extLst>
              <a:ext uri="{FF2B5EF4-FFF2-40B4-BE49-F238E27FC236}">
                <a16:creationId xmlns:a16="http://schemas.microsoft.com/office/drawing/2014/main" id="{CF6C6FC5-DB06-9289-10C7-AEAFDCE23268}"/>
              </a:ext>
            </a:extLst>
          </p:cNvPr>
          <p:cNvCxnSpPr>
            <a:cxnSpLocks/>
          </p:cNvCxnSpPr>
          <p:nvPr/>
        </p:nvCxnSpPr>
        <p:spPr>
          <a:xfrm>
            <a:off x="5572586" y="1816250"/>
            <a:ext cx="0" cy="482301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直線コネクタ 16">
            <a:extLst>
              <a:ext uri="{FF2B5EF4-FFF2-40B4-BE49-F238E27FC236}">
                <a16:creationId xmlns:a16="http://schemas.microsoft.com/office/drawing/2014/main" id="{48509BEE-075B-399E-854A-3C6321EE1135}"/>
              </a:ext>
            </a:extLst>
          </p:cNvPr>
          <p:cNvCxnSpPr>
            <a:cxnSpLocks/>
          </p:cNvCxnSpPr>
          <p:nvPr/>
        </p:nvCxnSpPr>
        <p:spPr>
          <a:xfrm>
            <a:off x="839209" y="5109038"/>
            <a:ext cx="5148000" cy="0"/>
          </a:xfrm>
          <a:prstGeom prst="line">
            <a:avLst/>
          </a:prstGeom>
          <a:ln w="38100">
            <a:solidFill>
              <a:srgbClr val="00B050"/>
            </a:solidFill>
            <a:prstDash val="sysDash"/>
          </a:ln>
        </p:spPr>
        <p:style>
          <a:lnRef idx="1">
            <a:schemeClr val="accent1"/>
          </a:lnRef>
          <a:fillRef idx="0">
            <a:schemeClr val="accent1"/>
          </a:fillRef>
          <a:effectRef idx="0">
            <a:schemeClr val="accent1"/>
          </a:effectRef>
          <a:fontRef idx="minor">
            <a:schemeClr val="tx1"/>
          </a:fontRef>
        </p:style>
      </p:cxnSp>
      <p:pic>
        <p:nvPicPr>
          <p:cNvPr id="23" name="図 22">
            <a:extLst>
              <a:ext uri="{FF2B5EF4-FFF2-40B4-BE49-F238E27FC236}">
                <a16:creationId xmlns:a16="http://schemas.microsoft.com/office/drawing/2014/main" id="{A2FAEB3E-0C0C-326C-DDAB-C4DE7447FF37}"/>
              </a:ext>
            </a:extLst>
          </p:cNvPr>
          <p:cNvPicPr>
            <a:picLocks noChangeAspect="1"/>
          </p:cNvPicPr>
          <p:nvPr/>
        </p:nvPicPr>
        <p:blipFill>
          <a:blip r:embed="rId4"/>
          <a:srcRect l="9033"/>
          <a:stretch/>
        </p:blipFill>
        <p:spPr>
          <a:xfrm>
            <a:off x="6290911" y="1592022"/>
            <a:ext cx="3244028" cy="2297201"/>
          </a:xfrm>
          <a:prstGeom prst="rect">
            <a:avLst/>
          </a:prstGeom>
        </p:spPr>
      </p:pic>
      <p:pic>
        <p:nvPicPr>
          <p:cNvPr id="24" name="図 23">
            <a:extLst>
              <a:ext uri="{FF2B5EF4-FFF2-40B4-BE49-F238E27FC236}">
                <a16:creationId xmlns:a16="http://schemas.microsoft.com/office/drawing/2014/main" id="{EFE393CF-C66F-9243-1F4E-2EA91C80BE3F}"/>
              </a:ext>
            </a:extLst>
          </p:cNvPr>
          <p:cNvPicPr>
            <a:picLocks noChangeAspect="1"/>
          </p:cNvPicPr>
          <p:nvPr/>
        </p:nvPicPr>
        <p:blipFill>
          <a:blip r:embed="rId5"/>
          <a:srcRect l="9269"/>
          <a:stretch/>
        </p:blipFill>
        <p:spPr>
          <a:xfrm>
            <a:off x="6314847" y="4229447"/>
            <a:ext cx="3236511" cy="2297201"/>
          </a:xfrm>
          <a:prstGeom prst="rect">
            <a:avLst/>
          </a:prstGeom>
        </p:spPr>
      </p:pic>
      <p:sp>
        <p:nvSpPr>
          <p:cNvPr id="31" name="テキスト ボックス 30">
            <a:extLst>
              <a:ext uri="{FF2B5EF4-FFF2-40B4-BE49-F238E27FC236}">
                <a16:creationId xmlns:a16="http://schemas.microsoft.com/office/drawing/2014/main" id="{A483E212-BF83-0263-2614-C01A7630C515}"/>
              </a:ext>
            </a:extLst>
          </p:cNvPr>
          <p:cNvSpPr txBox="1"/>
          <p:nvPr/>
        </p:nvSpPr>
        <p:spPr>
          <a:xfrm>
            <a:off x="6465151" y="1653225"/>
            <a:ext cx="1172116" cy="369332"/>
          </a:xfrm>
          <a:prstGeom prst="rect">
            <a:avLst/>
          </a:prstGeom>
          <a:noFill/>
        </p:spPr>
        <p:txBody>
          <a:bodyPr wrap="none" rtlCol="0">
            <a:spAutoFit/>
          </a:bodyPr>
          <a:lstStyle/>
          <a:p>
            <a:r>
              <a:rPr lang="en-US" altLang="ja-JP" dirty="0">
                <a:solidFill>
                  <a:srgbClr val="FF0000"/>
                </a:solidFill>
                <a:latin typeface="Calibri"/>
                <a:ea typeface="ＭＳ Ｐゴシック" panose="020B0600070205080204" pitchFamily="50" charset="-128"/>
              </a:rPr>
              <a:t>R3</a:t>
            </a:r>
            <a:r>
              <a:rPr lang="ja-JP" altLang="en-US" dirty="0">
                <a:solidFill>
                  <a:srgbClr val="FF0000"/>
                </a:solidFill>
                <a:latin typeface="Calibri"/>
                <a:ea typeface="ＭＳ Ｐゴシック" panose="020B0600070205080204" pitchFamily="50" charset="-128"/>
              </a:rPr>
              <a:t>年 拡大</a:t>
            </a:r>
          </a:p>
        </p:txBody>
      </p:sp>
      <p:sp>
        <p:nvSpPr>
          <p:cNvPr id="36" name="テキスト ボックス 35">
            <a:extLst>
              <a:ext uri="{FF2B5EF4-FFF2-40B4-BE49-F238E27FC236}">
                <a16:creationId xmlns:a16="http://schemas.microsoft.com/office/drawing/2014/main" id="{5E33AC02-27F4-2717-F648-86E2161E95F3}"/>
              </a:ext>
            </a:extLst>
          </p:cNvPr>
          <p:cNvSpPr txBox="1"/>
          <p:nvPr/>
        </p:nvSpPr>
        <p:spPr>
          <a:xfrm>
            <a:off x="6396671" y="6499560"/>
            <a:ext cx="1172116" cy="369332"/>
          </a:xfrm>
          <a:prstGeom prst="rect">
            <a:avLst/>
          </a:prstGeom>
          <a:noFill/>
        </p:spPr>
        <p:txBody>
          <a:bodyPr wrap="none" rtlCol="0">
            <a:spAutoFit/>
          </a:bodyPr>
          <a:lstStyle/>
          <a:p>
            <a:r>
              <a:rPr lang="en-US" altLang="ja-JP" dirty="0">
                <a:solidFill>
                  <a:srgbClr val="0000FF"/>
                </a:solidFill>
                <a:latin typeface="Calibri"/>
                <a:ea typeface="ＭＳ Ｐゴシック" panose="020B0600070205080204" pitchFamily="50" charset="-128"/>
              </a:rPr>
              <a:t>R3</a:t>
            </a:r>
            <a:r>
              <a:rPr lang="ja-JP" altLang="en-US" dirty="0">
                <a:solidFill>
                  <a:srgbClr val="0000FF"/>
                </a:solidFill>
                <a:latin typeface="Calibri"/>
                <a:ea typeface="ＭＳ Ｐゴシック" panose="020B0600070205080204" pitchFamily="50" charset="-128"/>
              </a:rPr>
              <a:t>年 拡大</a:t>
            </a:r>
          </a:p>
        </p:txBody>
      </p:sp>
      <p:sp>
        <p:nvSpPr>
          <p:cNvPr id="37" name="楕円 36">
            <a:extLst>
              <a:ext uri="{FF2B5EF4-FFF2-40B4-BE49-F238E27FC236}">
                <a16:creationId xmlns:a16="http://schemas.microsoft.com/office/drawing/2014/main" id="{9B44D04A-5AAE-0276-0D4A-061ED3453649}"/>
              </a:ext>
            </a:extLst>
          </p:cNvPr>
          <p:cNvSpPr/>
          <p:nvPr/>
        </p:nvSpPr>
        <p:spPr>
          <a:xfrm>
            <a:off x="5614408" y="3452849"/>
            <a:ext cx="299174" cy="219112"/>
          </a:xfrm>
          <a:prstGeom prst="ellipse">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a:solidFill>
                <a:prstClr val="white"/>
              </a:solidFill>
              <a:latin typeface="Calibri"/>
              <a:ea typeface="ＭＳ Ｐゴシック" panose="020B0600070205080204" pitchFamily="50" charset="-128"/>
            </a:endParaRPr>
          </a:p>
        </p:txBody>
      </p:sp>
      <p:sp>
        <p:nvSpPr>
          <p:cNvPr id="38" name="楕円 37">
            <a:extLst>
              <a:ext uri="{FF2B5EF4-FFF2-40B4-BE49-F238E27FC236}">
                <a16:creationId xmlns:a16="http://schemas.microsoft.com/office/drawing/2014/main" id="{D5324172-E460-CED0-9086-1BAAD8EF6BBB}"/>
              </a:ext>
            </a:extLst>
          </p:cNvPr>
          <p:cNvSpPr/>
          <p:nvPr/>
        </p:nvSpPr>
        <p:spPr>
          <a:xfrm>
            <a:off x="5588355" y="5987886"/>
            <a:ext cx="299174" cy="219112"/>
          </a:xfrm>
          <a:prstGeom prst="ellipse">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a:solidFill>
                <a:prstClr val="white"/>
              </a:solidFill>
              <a:latin typeface="Calibri"/>
              <a:ea typeface="ＭＳ Ｐゴシック" panose="020B0600070205080204" pitchFamily="50" charset="-128"/>
            </a:endParaRPr>
          </a:p>
        </p:txBody>
      </p:sp>
      <p:sp>
        <p:nvSpPr>
          <p:cNvPr id="42" name="フリーフォーム: 図形 41">
            <a:extLst>
              <a:ext uri="{FF2B5EF4-FFF2-40B4-BE49-F238E27FC236}">
                <a16:creationId xmlns:a16="http://schemas.microsoft.com/office/drawing/2014/main" id="{D559FA6B-D21A-3113-B4D9-99D088236231}"/>
              </a:ext>
            </a:extLst>
          </p:cNvPr>
          <p:cNvSpPr/>
          <p:nvPr/>
        </p:nvSpPr>
        <p:spPr>
          <a:xfrm flipV="1">
            <a:off x="5704352" y="1668221"/>
            <a:ext cx="742943" cy="268997"/>
          </a:xfrm>
          <a:custGeom>
            <a:avLst/>
            <a:gdLst>
              <a:gd name="connsiteX0" fmla="*/ 0 w 742950"/>
              <a:gd name="connsiteY0" fmla="*/ 0 h 381000"/>
              <a:gd name="connsiteX1" fmla="*/ 466725 w 742950"/>
              <a:gd name="connsiteY1" fmla="*/ 381000 h 381000"/>
              <a:gd name="connsiteX2" fmla="*/ 742950 w 742950"/>
              <a:gd name="connsiteY2" fmla="*/ 104775 h 381000"/>
            </a:gdLst>
            <a:ahLst/>
            <a:cxnLst>
              <a:cxn ang="0">
                <a:pos x="connsiteX0" y="connsiteY0"/>
              </a:cxn>
              <a:cxn ang="0">
                <a:pos x="connsiteX1" y="connsiteY1"/>
              </a:cxn>
              <a:cxn ang="0">
                <a:pos x="connsiteX2" y="connsiteY2"/>
              </a:cxn>
            </a:cxnLst>
            <a:rect l="l" t="t" r="r" b="b"/>
            <a:pathLst>
              <a:path w="742950" h="381000">
                <a:moveTo>
                  <a:pt x="0" y="0"/>
                </a:moveTo>
                <a:lnTo>
                  <a:pt x="466725" y="381000"/>
                </a:lnTo>
                <a:lnTo>
                  <a:pt x="742950" y="104775"/>
                </a:lnTo>
              </a:path>
            </a:pathLst>
          </a:custGeom>
          <a:noFill/>
          <a:ln>
            <a:solidFill>
              <a:srgbClr val="FF0000"/>
            </a:solidFill>
            <a:headEnd type="none"/>
            <a:tailEnd type="triangle" w="lg" len="lg"/>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a:solidFill>
                <a:prstClr val="white"/>
              </a:solidFill>
              <a:latin typeface="Calibri"/>
              <a:ea typeface="ＭＳ Ｐゴシック" panose="020B0600070205080204" pitchFamily="50" charset="-128"/>
            </a:endParaRPr>
          </a:p>
        </p:txBody>
      </p:sp>
      <p:sp>
        <p:nvSpPr>
          <p:cNvPr id="43" name="フリーフォーム: 図形 42">
            <a:extLst>
              <a:ext uri="{FF2B5EF4-FFF2-40B4-BE49-F238E27FC236}">
                <a16:creationId xmlns:a16="http://schemas.microsoft.com/office/drawing/2014/main" id="{4EFE47BC-E963-1D27-D34C-A819D3E4655B}"/>
              </a:ext>
            </a:extLst>
          </p:cNvPr>
          <p:cNvSpPr/>
          <p:nvPr/>
        </p:nvSpPr>
        <p:spPr>
          <a:xfrm>
            <a:off x="5762888" y="6258260"/>
            <a:ext cx="742950" cy="381000"/>
          </a:xfrm>
          <a:custGeom>
            <a:avLst/>
            <a:gdLst>
              <a:gd name="connsiteX0" fmla="*/ 0 w 742950"/>
              <a:gd name="connsiteY0" fmla="*/ 0 h 381000"/>
              <a:gd name="connsiteX1" fmla="*/ 466725 w 742950"/>
              <a:gd name="connsiteY1" fmla="*/ 381000 h 381000"/>
              <a:gd name="connsiteX2" fmla="*/ 742950 w 742950"/>
              <a:gd name="connsiteY2" fmla="*/ 104775 h 381000"/>
            </a:gdLst>
            <a:ahLst/>
            <a:cxnLst>
              <a:cxn ang="0">
                <a:pos x="connsiteX0" y="connsiteY0"/>
              </a:cxn>
              <a:cxn ang="0">
                <a:pos x="connsiteX1" y="connsiteY1"/>
              </a:cxn>
              <a:cxn ang="0">
                <a:pos x="connsiteX2" y="connsiteY2"/>
              </a:cxn>
            </a:cxnLst>
            <a:rect l="l" t="t" r="r" b="b"/>
            <a:pathLst>
              <a:path w="742950" h="381000">
                <a:moveTo>
                  <a:pt x="0" y="0"/>
                </a:moveTo>
                <a:lnTo>
                  <a:pt x="466725" y="381000"/>
                </a:lnTo>
                <a:lnTo>
                  <a:pt x="742950" y="104775"/>
                </a:lnTo>
              </a:path>
            </a:pathLst>
          </a:custGeom>
          <a:noFill/>
          <a:ln>
            <a:solidFill>
              <a:srgbClr val="0000FF"/>
            </a:solidFill>
            <a:headEnd type="none"/>
            <a:tailEnd type="triangle" w="lg" len="lg"/>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a:solidFill>
                <a:prstClr val="white"/>
              </a:solidFill>
              <a:latin typeface="Calibri"/>
              <a:ea typeface="ＭＳ Ｐゴシック" panose="020B0600070205080204" pitchFamily="50" charset="-128"/>
            </a:endParaRPr>
          </a:p>
        </p:txBody>
      </p:sp>
      <p:sp>
        <p:nvSpPr>
          <p:cNvPr id="16" name="楕円 15">
            <a:extLst>
              <a:ext uri="{FF2B5EF4-FFF2-40B4-BE49-F238E27FC236}">
                <a16:creationId xmlns:a16="http://schemas.microsoft.com/office/drawing/2014/main" id="{CE47FC26-B95D-8117-D61F-7823BB57C800}"/>
              </a:ext>
            </a:extLst>
          </p:cNvPr>
          <p:cNvSpPr/>
          <p:nvPr/>
        </p:nvSpPr>
        <p:spPr>
          <a:xfrm>
            <a:off x="745182" y="4875163"/>
            <a:ext cx="5308081" cy="188613"/>
          </a:xfrm>
          <a:prstGeom prst="ellipse">
            <a:avLst/>
          </a:prstGeom>
          <a:noFill/>
          <a:ln w="25400">
            <a:solidFill>
              <a:srgbClr val="00B05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a:solidFill>
                <a:prstClr val="white"/>
              </a:solidFill>
              <a:latin typeface="Calibri"/>
              <a:ea typeface="ＭＳ Ｐゴシック" panose="020B0600070205080204" pitchFamily="50" charset="-128"/>
            </a:endParaRPr>
          </a:p>
        </p:txBody>
      </p:sp>
      <p:sp>
        <p:nvSpPr>
          <p:cNvPr id="2" name="テキスト ボックス 1">
            <a:extLst>
              <a:ext uri="{FF2B5EF4-FFF2-40B4-BE49-F238E27FC236}">
                <a16:creationId xmlns:a16="http://schemas.microsoft.com/office/drawing/2014/main" id="{8BD00E7F-83C1-455F-0A61-8F7D7A4AC8D9}"/>
              </a:ext>
            </a:extLst>
          </p:cNvPr>
          <p:cNvSpPr txBox="1"/>
          <p:nvPr/>
        </p:nvSpPr>
        <p:spPr>
          <a:xfrm>
            <a:off x="36102" y="4005308"/>
            <a:ext cx="5486117" cy="369332"/>
          </a:xfrm>
          <a:prstGeom prst="rect">
            <a:avLst/>
          </a:prstGeom>
          <a:solidFill>
            <a:srgbClr val="FFFF00"/>
          </a:solidFill>
          <a:ln w="25400">
            <a:solidFill>
              <a:srgbClr val="00B050"/>
            </a:solidFill>
          </a:ln>
        </p:spPr>
        <p:txBody>
          <a:bodyPr wrap="none" rtlCol="0">
            <a:spAutoFit/>
          </a:bodyPr>
          <a:lstStyle/>
          <a:p>
            <a:r>
              <a:rPr lang="en-US" altLang="ja-JP" b="1" dirty="0" err="1">
                <a:solidFill>
                  <a:srgbClr val="00B050"/>
                </a:solidFill>
                <a:latin typeface="Calibri"/>
                <a:ea typeface="ＭＳ Ｐゴシック" panose="020B0600070205080204" pitchFamily="50" charset="-128"/>
              </a:rPr>
              <a:t>25mg</a:t>
            </a:r>
            <a:r>
              <a:rPr lang="en-US" altLang="ja-JP" b="1" dirty="0">
                <a:solidFill>
                  <a:srgbClr val="00B050"/>
                </a:solidFill>
                <a:latin typeface="Calibri"/>
                <a:ea typeface="ＭＳ Ｐゴシック" panose="020B0600070205080204" pitchFamily="50" charset="-128"/>
              </a:rPr>
              <a:t>/L</a:t>
            </a:r>
            <a:r>
              <a:rPr lang="ja-JP" altLang="en-US" b="1" dirty="0">
                <a:solidFill>
                  <a:srgbClr val="00B050"/>
                </a:solidFill>
                <a:latin typeface="Calibri"/>
                <a:ea typeface="ＭＳ Ｐゴシック" panose="020B0600070205080204" pitchFamily="50" charset="-128"/>
              </a:rPr>
              <a:t>を超える日数（</a:t>
            </a:r>
            <a:r>
              <a:rPr lang="en-US" altLang="ja-JP" b="1" dirty="0">
                <a:solidFill>
                  <a:srgbClr val="00B050"/>
                </a:solidFill>
                <a:latin typeface="Calibri"/>
                <a:ea typeface="ＭＳ Ｐゴシック" panose="020B0600070205080204" pitchFamily="50" charset="-128"/>
              </a:rPr>
              <a:t>10</a:t>
            </a:r>
            <a:r>
              <a:rPr lang="ja-JP" altLang="en-US" b="1" dirty="0">
                <a:solidFill>
                  <a:srgbClr val="00B050"/>
                </a:solidFill>
                <a:latin typeface="Calibri"/>
                <a:ea typeface="ＭＳ Ｐゴシック" panose="020B0600070205080204" pitchFamily="50" charset="-128"/>
              </a:rPr>
              <a:t>年間平均</a:t>
            </a:r>
            <a:r>
              <a:rPr lang="en-US" altLang="ja-JP" b="1" dirty="0">
                <a:solidFill>
                  <a:srgbClr val="00B050"/>
                </a:solidFill>
                <a:latin typeface="Calibri"/>
                <a:ea typeface="ＭＳ Ｐゴシック" panose="020B0600070205080204" pitchFamily="50" charset="-128"/>
              </a:rPr>
              <a:t>23</a:t>
            </a:r>
            <a:r>
              <a:rPr lang="ja-JP" altLang="en-US" b="1" dirty="0">
                <a:solidFill>
                  <a:srgbClr val="00B050"/>
                </a:solidFill>
                <a:latin typeface="Calibri"/>
                <a:ea typeface="ＭＳ Ｐゴシック" panose="020B0600070205080204" pitchFamily="50" charset="-128"/>
              </a:rPr>
              <a:t>日）は変わらない</a:t>
            </a:r>
          </a:p>
        </p:txBody>
      </p:sp>
      <p:cxnSp>
        <p:nvCxnSpPr>
          <p:cNvPr id="4" name="直線コネクタ 3">
            <a:extLst>
              <a:ext uri="{FF2B5EF4-FFF2-40B4-BE49-F238E27FC236}">
                <a16:creationId xmlns:a16="http://schemas.microsoft.com/office/drawing/2014/main" id="{FFDF80A9-F15E-62A5-271A-2F224E4D7244}"/>
              </a:ext>
            </a:extLst>
          </p:cNvPr>
          <p:cNvCxnSpPr>
            <a:cxnSpLocks/>
          </p:cNvCxnSpPr>
          <p:nvPr/>
        </p:nvCxnSpPr>
        <p:spPr>
          <a:xfrm>
            <a:off x="6609184" y="2272680"/>
            <a:ext cx="2824348" cy="0"/>
          </a:xfrm>
          <a:prstGeom prst="line">
            <a:avLst/>
          </a:prstGeom>
          <a:ln w="38100">
            <a:solidFill>
              <a:srgbClr val="00B050"/>
            </a:solidFill>
            <a:prstDash val="sysDash"/>
          </a:ln>
        </p:spPr>
        <p:style>
          <a:lnRef idx="1">
            <a:schemeClr val="accent1"/>
          </a:lnRef>
          <a:fillRef idx="0">
            <a:schemeClr val="accent1"/>
          </a:fillRef>
          <a:effectRef idx="0">
            <a:schemeClr val="accent1"/>
          </a:effectRef>
          <a:fontRef idx="minor">
            <a:schemeClr val="tx1"/>
          </a:fontRef>
        </p:style>
      </p:cxnSp>
      <p:cxnSp>
        <p:nvCxnSpPr>
          <p:cNvPr id="19" name="直線コネクタ 18">
            <a:extLst>
              <a:ext uri="{FF2B5EF4-FFF2-40B4-BE49-F238E27FC236}">
                <a16:creationId xmlns:a16="http://schemas.microsoft.com/office/drawing/2014/main" id="{2CB748E1-041F-1270-C09A-59B5D1A9AEB1}"/>
              </a:ext>
            </a:extLst>
          </p:cNvPr>
          <p:cNvCxnSpPr>
            <a:cxnSpLocks/>
          </p:cNvCxnSpPr>
          <p:nvPr/>
        </p:nvCxnSpPr>
        <p:spPr>
          <a:xfrm>
            <a:off x="6616758" y="4869160"/>
            <a:ext cx="2824348" cy="0"/>
          </a:xfrm>
          <a:prstGeom prst="line">
            <a:avLst/>
          </a:prstGeom>
          <a:ln w="38100">
            <a:solidFill>
              <a:srgbClr val="00B050"/>
            </a:solidFill>
            <a:prstDash val="sysDash"/>
          </a:ln>
        </p:spPr>
        <p:style>
          <a:lnRef idx="1">
            <a:schemeClr val="accent1"/>
          </a:lnRef>
          <a:fillRef idx="0">
            <a:schemeClr val="accent1"/>
          </a:fillRef>
          <a:effectRef idx="0">
            <a:schemeClr val="accent1"/>
          </a:effectRef>
          <a:fontRef idx="minor">
            <a:schemeClr val="tx1"/>
          </a:fontRef>
        </p:style>
      </p:cxnSp>
      <p:sp>
        <p:nvSpPr>
          <p:cNvPr id="20" name="楕円 19">
            <a:extLst>
              <a:ext uri="{FF2B5EF4-FFF2-40B4-BE49-F238E27FC236}">
                <a16:creationId xmlns:a16="http://schemas.microsoft.com/office/drawing/2014/main" id="{FE3E753C-BD65-414B-6132-16DC79D501DF}"/>
              </a:ext>
            </a:extLst>
          </p:cNvPr>
          <p:cNvSpPr/>
          <p:nvPr/>
        </p:nvSpPr>
        <p:spPr>
          <a:xfrm>
            <a:off x="7405383" y="3252217"/>
            <a:ext cx="1905623" cy="389284"/>
          </a:xfrm>
          <a:prstGeom prst="ellipse">
            <a:avLst/>
          </a:prstGeom>
          <a:noFill/>
          <a:ln w="38100">
            <a:solidFill>
              <a:srgbClr val="00B05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a:solidFill>
                <a:prstClr val="white"/>
              </a:solidFill>
              <a:latin typeface="Calibri"/>
              <a:ea typeface="ＭＳ Ｐゴシック" panose="020B0600070205080204" pitchFamily="50" charset="-128"/>
            </a:endParaRPr>
          </a:p>
        </p:txBody>
      </p:sp>
      <p:sp>
        <p:nvSpPr>
          <p:cNvPr id="22" name="楕円 21">
            <a:extLst>
              <a:ext uri="{FF2B5EF4-FFF2-40B4-BE49-F238E27FC236}">
                <a16:creationId xmlns:a16="http://schemas.microsoft.com/office/drawing/2014/main" id="{4201C7B4-7503-AA6B-F576-35762D91F144}"/>
              </a:ext>
            </a:extLst>
          </p:cNvPr>
          <p:cNvSpPr/>
          <p:nvPr/>
        </p:nvSpPr>
        <p:spPr>
          <a:xfrm>
            <a:off x="754084" y="2334891"/>
            <a:ext cx="5308081" cy="188613"/>
          </a:xfrm>
          <a:prstGeom prst="ellipse">
            <a:avLst/>
          </a:prstGeom>
          <a:noFill/>
          <a:ln w="25400">
            <a:solidFill>
              <a:srgbClr val="00B05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a:solidFill>
                <a:prstClr val="white"/>
              </a:solidFill>
              <a:latin typeface="Calibri"/>
              <a:ea typeface="ＭＳ Ｐゴシック" panose="020B0600070205080204" pitchFamily="50" charset="-128"/>
            </a:endParaRPr>
          </a:p>
        </p:txBody>
      </p:sp>
      <p:cxnSp>
        <p:nvCxnSpPr>
          <p:cNvPr id="28" name="直線矢印コネクタ 27">
            <a:extLst>
              <a:ext uri="{FF2B5EF4-FFF2-40B4-BE49-F238E27FC236}">
                <a16:creationId xmlns:a16="http://schemas.microsoft.com/office/drawing/2014/main" id="{E2F0E234-24CD-9F99-AEED-D9182ED20C27}"/>
              </a:ext>
            </a:extLst>
          </p:cNvPr>
          <p:cNvCxnSpPr>
            <a:cxnSpLocks/>
          </p:cNvCxnSpPr>
          <p:nvPr/>
        </p:nvCxnSpPr>
        <p:spPr>
          <a:xfrm flipV="1">
            <a:off x="3450922" y="2614520"/>
            <a:ext cx="643043" cy="1384945"/>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0" name="直線矢印コネクタ 29">
            <a:extLst>
              <a:ext uri="{FF2B5EF4-FFF2-40B4-BE49-F238E27FC236}">
                <a16:creationId xmlns:a16="http://schemas.microsoft.com/office/drawing/2014/main" id="{E869078D-3AFE-EF43-C56E-9450C9ECD75D}"/>
              </a:ext>
            </a:extLst>
          </p:cNvPr>
          <p:cNvCxnSpPr>
            <a:cxnSpLocks/>
            <a:stCxn id="2" idx="2"/>
          </p:cNvCxnSpPr>
          <p:nvPr/>
        </p:nvCxnSpPr>
        <p:spPr>
          <a:xfrm flipH="1">
            <a:off x="2563642" y="4374640"/>
            <a:ext cx="215519" cy="494520"/>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40" name="直線矢印コネクタ 39">
            <a:extLst>
              <a:ext uri="{FF2B5EF4-FFF2-40B4-BE49-F238E27FC236}">
                <a16:creationId xmlns:a16="http://schemas.microsoft.com/office/drawing/2014/main" id="{1111338E-4E46-ADCD-2AAA-A0FB46AF9894}"/>
              </a:ext>
            </a:extLst>
          </p:cNvPr>
          <p:cNvCxnSpPr>
            <a:cxnSpLocks/>
          </p:cNvCxnSpPr>
          <p:nvPr/>
        </p:nvCxnSpPr>
        <p:spPr>
          <a:xfrm flipV="1">
            <a:off x="7241117" y="3581284"/>
            <a:ext cx="320399" cy="506609"/>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直線矢印コネクタ 47">
            <a:extLst>
              <a:ext uri="{FF2B5EF4-FFF2-40B4-BE49-F238E27FC236}">
                <a16:creationId xmlns:a16="http://schemas.microsoft.com/office/drawing/2014/main" id="{B061A0D9-EE9F-62F8-4DA4-5B3BC33C5197}"/>
              </a:ext>
            </a:extLst>
          </p:cNvPr>
          <p:cNvCxnSpPr>
            <a:cxnSpLocks/>
          </p:cNvCxnSpPr>
          <p:nvPr/>
        </p:nvCxnSpPr>
        <p:spPr>
          <a:xfrm flipH="1">
            <a:off x="8221230" y="4414814"/>
            <a:ext cx="785734" cy="1413120"/>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9" name="テキスト ボックス 8">
            <a:extLst>
              <a:ext uri="{FF2B5EF4-FFF2-40B4-BE49-F238E27FC236}">
                <a16:creationId xmlns:a16="http://schemas.microsoft.com/office/drawing/2014/main" id="{E82C0A52-6CF3-2F49-2E3D-8A530BB16089}"/>
              </a:ext>
            </a:extLst>
          </p:cNvPr>
          <p:cNvSpPr txBox="1"/>
          <p:nvPr/>
        </p:nvSpPr>
        <p:spPr>
          <a:xfrm>
            <a:off x="6597212" y="3855890"/>
            <a:ext cx="3219151" cy="738664"/>
          </a:xfrm>
          <a:prstGeom prst="rect">
            <a:avLst/>
          </a:prstGeom>
          <a:solidFill>
            <a:srgbClr val="FFFF00"/>
          </a:solidFill>
          <a:ln w="25400">
            <a:solidFill>
              <a:srgbClr val="00B050"/>
            </a:solidFill>
          </a:ln>
        </p:spPr>
        <p:txBody>
          <a:bodyPr wrap="none" rtlCol="0">
            <a:spAutoFit/>
          </a:bodyPr>
          <a:lstStyle/>
          <a:p>
            <a:r>
              <a:rPr lang="ja-JP" altLang="en-US" sz="1400" b="1" dirty="0">
                <a:solidFill>
                  <a:srgbClr val="00B050"/>
                </a:solidFill>
                <a:latin typeface="Calibri"/>
                <a:ea typeface="ＭＳ Ｐゴシック" panose="020B0600070205080204" pitchFamily="50" charset="-128"/>
              </a:rPr>
              <a:t>洪水後の</a:t>
            </a:r>
            <a:r>
              <a:rPr lang="en-US" altLang="ja-JP" sz="1400" b="1" dirty="0">
                <a:solidFill>
                  <a:srgbClr val="00B050"/>
                </a:solidFill>
                <a:latin typeface="Calibri"/>
                <a:ea typeface="ＭＳ Ｐゴシック" panose="020B0600070205080204" pitchFamily="50" charset="-128"/>
              </a:rPr>
              <a:t>SS</a:t>
            </a:r>
            <a:r>
              <a:rPr lang="ja-JP" altLang="en-US" sz="1400" b="1" dirty="0">
                <a:solidFill>
                  <a:srgbClr val="00B050"/>
                </a:solidFill>
                <a:latin typeface="Calibri"/>
                <a:ea typeface="ＭＳ Ｐゴシック" panose="020B0600070205080204" pitchFamily="50" charset="-128"/>
              </a:rPr>
              <a:t>はダム建設前と同様であり、</a:t>
            </a:r>
            <a:endParaRPr lang="en-US" altLang="ja-JP" sz="1400" b="1" dirty="0">
              <a:solidFill>
                <a:srgbClr val="00B050"/>
              </a:solidFill>
              <a:latin typeface="Calibri"/>
              <a:ea typeface="ＭＳ Ｐゴシック" panose="020B0600070205080204" pitchFamily="50" charset="-128"/>
            </a:endParaRPr>
          </a:p>
          <a:p>
            <a:r>
              <a:rPr lang="ja-JP" altLang="en-US" sz="1400" b="1" dirty="0">
                <a:solidFill>
                  <a:srgbClr val="00B050"/>
                </a:solidFill>
                <a:latin typeface="Calibri"/>
                <a:ea typeface="ＭＳ Ｐゴシック" panose="020B0600070205080204" pitchFamily="50" charset="-128"/>
              </a:rPr>
              <a:t>濁りは長期化していない。</a:t>
            </a:r>
            <a:endParaRPr lang="en-US" altLang="ja-JP" sz="1400" b="1" dirty="0">
              <a:solidFill>
                <a:srgbClr val="00B050"/>
              </a:solidFill>
              <a:latin typeface="Calibri"/>
              <a:ea typeface="ＭＳ Ｐゴシック" panose="020B0600070205080204" pitchFamily="50" charset="-128"/>
            </a:endParaRPr>
          </a:p>
          <a:p>
            <a:r>
              <a:rPr lang="ja-JP" altLang="en-US" sz="1400" b="1" dirty="0">
                <a:solidFill>
                  <a:srgbClr val="00B050"/>
                </a:solidFill>
                <a:latin typeface="Calibri"/>
                <a:ea typeface="ＭＳ Ｐゴシック" panose="020B0600070205080204" pitchFamily="50" charset="-128"/>
              </a:rPr>
              <a:t>また、ダム建設前と同様に</a:t>
            </a:r>
            <a:r>
              <a:rPr lang="en-US" altLang="ja-JP" sz="1400" b="1" dirty="0">
                <a:solidFill>
                  <a:srgbClr val="00B050"/>
                </a:solidFill>
                <a:latin typeface="Calibri"/>
                <a:ea typeface="ＭＳ Ｐゴシック" panose="020B0600070205080204" pitchFamily="50" charset="-128"/>
              </a:rPr>
              <a:t>SS</a:t>
            </a:r>
            <a:r>
              <a:rPr lang="ja-JP" altLang="en-US" sz="1400" b="1" dirty="0">
                <a:solidFill>
                  <a:srgbClr val="00B050"/>
                </a:solidFill>
                <a:latin typeface="Calibri"/>
                <a:ea typeface="ＭＳ Ｐゴシック" panose="020B0600070205080204" pitchFamily="50" charset="-128"/>
              </a:rPr>
              <a:t>は小さい</a:t>
            </a:r>
          </a:p>
        </p:txBody>
      </p:sp>
      <p:sp>
        <p:nvSpPr>
          <p:cNvPr id="18" name="テキスト ボックス 17">
            <a:extLst>
              <a:ext uri="{FF2B5EF4-FFF2-40B4-BE49-F238E27FC236}">
                <a16:creationId xmlns:a16="http://schemas.microsoft.com/office/drawing/2014/main" id="{10C2A606-6AB6-6B01-BA42-D91EA40667B9}"/>
              </a:ext>
            </a:extLst>
          </p:cNvPr>
          <p:cNvSpPr txBox="1"/>
          <p:nvPr/>
        </p:nvSpPr>
        <p:spPr>
          <a:xfrm>
            <a:off x="-1743744" y="107505"/>
            <a:ext cx="1532421" cy="546945"/>
          </a:xfrm>
          <a:prstGeom prst="rect">
            <a:avLst/>
          </a:prstGeom>
          <a:solidFill>
            <a:srgbClr val="FFFF00"/>
          </a:solidFill>
        </p:spPr>
        <p:txBody>
          <a:bodyPr wrap="square" rtlCol="0">
            <a:spAutoFit/>
          </a:bodyPr>
          <a:lstStyle/>
          <a:p>
            <a:pPr algn="just"/>
            <a:r>
              <a:rPr lang="en-US" altLang="ja-JP" sz="1477" dirty="0">
                <a:solidFill>
                  <a:prstClr val="black"/>
                </a:solidFill>
                <a:highlight>
                  <a:srgbClr val="FFFF00"/>
                </a:highlight>
                <a:latin typeface="Calibri"/>
                <a:ea typeface="ＭＳ Ｐゴシック" panose="020B0600070205080204" pitchFamily="50" charset="-128"/>
              </a:rPr>
              <a:t>1002</a:t>
            </a:r>
          </a:p>
          <a:p>
            <a:pPr algn="just"/>
            <a:r>
              <a:rPr lang="ja-JP" altLang="en-US" sz="1477" dirty="0">
                <a:solidFill>
                  <a:prstClr val="black"/>
                </a:solidFill>
                <a:highlight>
                  <a:srgbClr val="FFFF00"/>
                </a:highlight>
                <a:latin typeface="Calibri"/>
                <a:ea typeface="ＭＳ Ｐゴシック" panose="020B0600070205080204" pitchFamily="50" charset="-128"/>
              </a:rPr>
              <a:t>漁協理事会説明</a:t>
            </a:r>
          </a:p>
        </p:txBody>
      </p:sp>
      <p:sp>
        <p:nvSpPr>
          <p:cNvPr id="26" name="正方形/長方形 25">
            <a:extLst>
              <a:ext uri="{FF2B5EF4-FFF2-40B4-BE49-F238E27FC236}">
                <a16:creationId xmlns:a16="http://schemas.microsoft.com/office/drawing/2014/main" id="{CE70E81E-7D8E-37D7-92AD-96C3E2CC046E}"/>
              </a:ext>
            </a:extLst>
          </p:cNvPr>
          <p:cNvSpPr/>
          <p:nvPr/>
        </p:nvSpPr>
        <p:spPr>
          <a:xfrm>
            <a:off x="319506" y="6526648"/>
            <a:ext cx="4798750" cy="31456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1" lang="en-US" altLang="ja-JP" sz="800" dirty="0">
                <a:solidFill>
                  <a:schemeClr val="tx1"/>
                </a:solidFill>
              </a:rPr>
              <a:t>※</a:t>
            </a:r>
            <a:r>
              <a:rPr kumimoji="1" lang="ja-JP" altLang="en-US" sz="800" dirty="0">
                <a:solidFill>
                  <a:schemeClr val="tx1"/>
                </a:solidFill>
              </a:rPr>
              <a:t>データは直近</a:t>
            </a:r>
            <a:r>
              <a:rPr kumimoji="1" lang="en-US" altLang="ja-JP" sz="800" dirty="0">
                <a:solidFill>
                  <a:schemeClr val="tx1"/>
                </a:solidFill>
              </a:rPr>
              <a:t>10</a:t>
            </a:r>
            <a:r>
              <a:rPr kumimoji="1" lang="ja-JP" altLang="en-US" sz="800" dirty="0">
                <a:solidFill>
                  <a:schemeClr val="tx1"/>
                </a:solidFill>
              </a:rPr>
              <a:t>年間の流況をもとにシミュレーションを実施した結果</a:t>
            </a:r>
            <a:endParaRPr kumimoji="1" lang="en-US" altLang="ja-JP" sz="800" dirty="0">
              <a:solidFill>
                <a:schemeClr val="tx1"/>
              </a:solidFill>
            </a:endParaRPr>
          </a:p>
          <a:p>
            <a:r>
              <a:rPr kumimoji="1" lang="en-US" altLang="ja-JP" sz="800" dirty="0">
                <a:solidFill>
                  <a:schemeClr val="tx1"/>
                </a:solidFill>
              </a:rPr>
              <a:t>※</a:t>
            </a:r>
            <a:r>
              <a:rPr lang="ja-JP" altLang="en-US" sz="800" dirty="0">
                <a:solidFill>
                  <a:schemeClr val="tx1"/>
                </a:solidFill>
              </a:rPr>
              <a:t>縦軸は</a:t>
            </a:r>
            <a:r>
              <a:rPr lang="en-US" altLang="ja-JP" sz="800" dirty="0">
                <a:solidFill>
                  <a:schemeClr val="tx1"/>
                </a:solidFill>
              </a:rPr>
              <a:t>25mg/L</a:t>
            </a:r>
            <a:r>
              <a:rPr lang="ja-JP" altLang="en-US" sz="800" dirty="0">
                <a:solidFill>
                  <a:schemeClr val="tx1"/>
                </a:solidFill>
              </a:rPr>
              <a:t>付近の値を見やすくするため、</a:t>
            </a:r>
            <a:r>
              <a:rPr lang="en-US" altLang="ja-JP" sz="800" dirty="0">
                <a:solidFill>
                  <a:schemeClr val="tx1"/>
                </a:solidFill>
              </a:rPr>
              <a:t>30mg/L</a:t>
            </a:r>
            <a:r>
              <a:rPr lang="ja-JP" altLang="en-US" sz="800" dirty="0">
                <a:solidFill>
                  <a:schemeClr val="tx1"/>
                </a:solidFill>
              </a:rPr>
              <a:t>までとしている（最大値が</a:t>
            </a:r>
            <a:r>
              <a:rPr lang="en-US" altLang="ja-JP" sz="800" dirty="0">
                <a:solidFill>
                  <a:schemeClr val="tx1"/>
                </a:solidFill>
              </a:rPr>
              <a:t>30mg/L</a:t>
            </a:r>
            <a:r>
              <a:rPr lang="ja-JP" altLang="en-US" sz="800" dirty="0">
                <a:solidFill>
                  <a:schemeClr val="tx1"/>
                </a:solidFill>
              </a:rPr>
              <a:t>というわけではない）</a:t>
            </a:r>
            <a:endParaRPr kumimoji="1" lang="ja-JP" altLang="en-US" sz="800" dirty="0">
              <a:solidFill>
                <a:schemeClr val="tx1"/>
              </a:solidFill>
            </a:endParaRPr>
          </a:p>
        </p:txBody>
      </p:sp>
      <p:sp>
        <p:nvSpPr>
          <p:cNvPr id="25" name="楕円 24">
            <a:extLst>
              <a:ext uri="{FF2B5EF4-FFF2-40B4-BE49-F238E27FC236}">
                <a16:creationId xmlns:a16="http://schemas.microsoft.com/office/drawing/2014/main" id="{9E67DAB1-C16D-75AF-97B9-9B8C4A22E36A}"/>
              </a:ext>
            </a:extLst>
          </p:cNvPr>
          <p:cNvSpPr/>
          <p:nvPr/>
        </p:nvSpPr>
        <p:spPr>
          <a:xfrm>
            <a:off x="7386039" y="5900501"/>
            <a:ext cx="1905623" cy="389284"/>
          </a:xfrm>
          <a:prstGeom prst="ellipse">
            <a:avLst/>
          </a:prstGeom>
          <a:noFill/>
          <a:ln w="38100">
            <a:solidFill>
              <a:srgbClr val="00B05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a:solidFill>
                <a:prstClr val="white"/>
              </a:solidFill>
              <a:latin typeface="Calibri"/>
              <a:ea typeface="ＭＳ Ｐゴシック" panose="020B0600070205080204" pitchFamily="50" charset="-128"/>
            </a:endParaRPr>
          </a:p>
        </p:txBody>
      </p:sp>
    </p:spTree>
    <p:extLst>
      <p:ext uri="{BB962C8B-B14F-4D97-AF65-F5344CB8AC3E}">
        <p14:creationId xmlns:p14="http://schemas.microsoft.com/office/powerpoint/2010/main" val="490098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D47C76A6-E11B-5CA1-2D07-B2791EE410C5}"/>
              </a:ext>
            </a:extLst>
          </p:cNvPr>
          <p:cNvSpPr/>
          <p:nvPr/>
        </p:nvSpPr>
        <p:spPr bwMode="auto">
          <a:xfrm>
            <a:off x="0" y="6447"/>
            <a:ext cx="9906000" cy="468000"/>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59472" tIns="0" rIns="29736" bIns="29736" anchor="ctr"/>
          <a:lstStyle/>
          <a:p>
            <a:pPr algn="ctr" defTabSz="755303">
              <a:defRPr/>
            </a:pPr>
            <a:r>
              <a:rPr lang="ja-JP" altLang="en-US" sz="2400" dirty="0">
                <a:solidFill>
                  <a:prstClr val="white"/>
                </a:solidFill>
                <a:latin typeface="ＭＳ Ｐゴシック" panose="020B0600070205080204" pitchFamily="50" charset="-128"/>
                <a:ea typeface="ＭＳ Ｐゴシック" panose="020B0600070205080204" pitchFamily="50" charset="-128"/>
              </a:rPr>
              <a:t>濁りの発生を更に抑える対策</a:t>
            </a:r>
          </a:p>
        </p:txBody>
      </p:sp>
      <p:sp>
        <p:nvSpPr>
          <p:cNvPr id="30" name="テキスト ボックス 29">
            <a:extLst>
              <a:ext uri="{FF2B5EF4-FFF2-40B4-BE49-F238E27FC236}">
                <a16:creationId xmlns:a16="http://schemas.microsoft.com/office/drawing/2014/main" id="{B6D0E622-B670-71C3-9164-1BF2164A1790}"/>
              </a:ext>
            </a:extLst>
          </p:cNvPr>
          <p:cNvSpPr txBox="1"/>
          <p:nvPr/>
        </p:nvSpPr>
        <p:spPr>
          <a:xfrm>
            <a:off x="-5205626" y="2007804"/>
            <a:ext cx="1194619" cy="262829"/>
          </a:xfrm>
          <a:prstGeom prst="rect">
            <a:avLst/>
          </a:prstGeom>
          <a:noFill/>
        </p:spPr>
        <p:txBody>
          <a:bodyPr wrap="square">
            <a:spAutoFit/>
          </a:bodyPr>
          <a:lstStyle/>
          <a:p>
            <a:pPr algn="ctr" defTabSz="844083" fontAlgn="base">
              <a:spcBef>
                <a:spcPct val="0"/>
              </a:spcBef>
              <a:spcAft>
                <a:spcPct val="0"/>
              </a:spcAft>
              <a:defRPr/>
            </a:pPr>
            <a:r>
              <a:rPr lang="en-US" altLang="ja-JP" sz="1108" b="1" dirty="0">
                <a:solidFill>
                  <a:prstClr val="white"/>
                </a:solidFill>
                <a:latin typeface="ＭＳ Ｐゴシック" panose="020B0600070205080204" pitchFamily="50" charset="-128"/>
                <a:ea typeface="ＭＳ Ｐゴシック" panose="020B0600070205080204" pitchFamily="50" charset="-128"/>
              </a:rPr>
              <a:t>2022</a:t>
            </a:r>
            <a:r>
              <a:rPr lang="ja-JP" altLang="en-US" sz="1108" b="1" dirty="0">
                <a:solidFill>
                  <a:prstClr val="white"/>
                </a:solidFill>
                <a:latin typeface="ＭＳ Ｐゴシック" panose="020B0600070205080204" pitchFamily="50" charset="-128"/>
                <a:ea typeface="ＭＳ Ｐゴシック" panose="020B0600070205080204" pitchFamily="50" charset="-128"/>
              </a:rPr>
              <a:t>年</a:t>
            </a:r>
            <a:r>
              <a:rPr lang="en-US" altLang="ja-JP" sz="1108" b="1" dirty="0">
                <a:solidFill>
                  <a:prstClr val="white"/>
                </a:solidFill>
                <a:latin typeface="ＭＳ Ｐゴシック" panose="020B0600070205080204" pitchFamily="50" charset="-128"/>
                <a:ea typeface="ＭＳ Ｐゴシック" panose="020B0600070205080204" pitchFamily="50" charset="-128"/>
              </a:rPr>
              <a:t>12</a:t>
            </a:r>
            <a:r>
              <a:rPr lang="ja-JP" altLang="en-US" sz="1108" b="1" dirty="0">
                <a:solidFill>
                  <a:prstClr val="white"/>
                </a:solidFill>
                <a:latin typeface="ＭＳ Ｐゴシック" panose="020B0600070205080204" pitchFamily="50" charset="-128"/>
                <a:ea typeface="ＭＳ Ｐゴシック" panose="020B0600070205080204" pitchFamily="50" charset="-128"/>
              </a:rPr>
              <a:t>月</a:t>
            </a:r>
          </a:p>
        </p:txBody>
      </p:sp>
      <p:sp>
        <p:nvSpPr>
          <p:cNvPr id="2" name="Text Box 6">
            <a:extLst>
              <a:ext uri="{FF2B5EF4-FFF2-40B4-BE49-F238E27FC236}">
                <a16:creationId xmlns:a16="http://schemas.microsoft.com/office/drawing/2014/main" id="{00D5269E-A8ED-57E3-0310-E947759A50F4}"/>
              </a:ext>
            </a:extLst>
          </p:cNvPr>
          <p:cNvSpPr txBox="1">
            <a:spLocks noChangeArrowheads="1"/>
          </p:cNvSpPr>
          <p:nvPr/>
        </p:nvSpPr>
        <p:spPr bwMode="auto">
          <a:xfrm>
            <a:off x="128464" y="626147"/>
            <a:ext cx="9649072" cy="928396"/>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75500" tIns="37751" rIns="75500" bIns="37751">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7058" indent="-167058" defTabSz="844083" fontAlgn="base">
              <a:spcBef>
                <a:spcPct val="0"/>
              </a:spcBef>
              <a:spcAft>
                <a:spcPct val="0"/>
              </a:spcAft>
              <a:buNone/>
              <a:defRPr/>
            </a:pPr>
            <a:r>
              <a:rPr lang="ja-JP" altLang="en-US" sz="1846" dirty="0">
                <a:solidFill>
                  <a:prstClr val="black"/>
                </a:solidFill>
                <a:latin typeface="ＭＳ Ｐゴシック" panose="020B0600070205080204" pitchFamily="50" charset="-128"/>
                <a:ea typeface="ＭＳ Ｐゴシック" panose="020B0600070205080204" pitchFamily="50" charset="-128"/>
              </a:rPr>
              <a:t>○洪水を貯めた後に、平場に堆積した細かな砂が、その後の平常時において、小規模の降雨により、河川に流出し、薄い濁りが発生する可能性がある。</a:t>
            </a:r>
            <a:endParaRPr lang="en-US" altLang="ja-JP" sz="1846" dirty="0">
              <a:solidFill>
                <a:prstClr val="black"/>
              </a:solidFill>
              <a:latin typeface="ＭＳ Ｐゴシック" panose="020B0600070205080204" pitchFamily="50" charset="-128"/>
              <a:ea typeface="ＭＳ Ｐゴシック" panose="020B0600070205080204" pitchFamily="50" charset="-128"/>
            </a:endParaRPr>
          </a:p>
          <a:p>
            <a:pPr marL="167058" indent="-167058" defTabSz="844083" fontAlgn="base">
              <a:spcBef>
                <a:spcPct val="0"/>
              </a:spcBef>
              <a:spcAft>
                <a:spcPct val="0"/>
              </a:spcAft>
              <a:buNone/>
              <a:defRPr/>
            </a:pPr>
            <a:r>
              <a:rPr lang="ja-JP" altLang="en-US" sz="1846" dirty="0">
                <a:solidFill>
                  <a:prstClr val="black"/>
                </a:solidFill>
                <a:latin typeface="ＭＳ Ｐゴシック" panose="020B0600070205080204" pitchFamily="50" charset="-128"/>
                <a:ea typeface="ＭＳ Ｐゴシック" panose="020B0600070205080204" pitchFamily="50" charset="-128"/>
              </a:rPr>
              <a:t>　⇒　必要な対策（排水路及び沈砂池、路面に堆積した土砂の維持管理等）を実施。</a:t>
            </a:r>
            <a:endParaRPr lang="en-US" altLang="ja-JP" sz="1846" dirty="0">
              <a:solidFill>
                <a:prstClr val="black"/>
              </a:solidFill>
              <a:latin typeface="ＭＳ Ｐゴシック" panose="020B0600070205080204" pitchFamily="50" charset="-128"/>
              <a:ea typeface="ＭＳ Ｐゴシック" panose="020B0600070205080204" pitchFamily="50" charset="-128"/>
            </a:endParaRPr>
          </a:p>
        </p:txBody>
      </p:sp>
      <p:sp>
        <p:nvSpPr>
          <p:cNvPr id="5" name="Text Box 6">
            <a:extLst>
              <a:ext uri="{FF2B5EF4-FFF2-40B4-BE49-F238E27FC236}">
                <a16:creationId xmlns:a16="http://schemas.microsoft.com/office/drawing/2014/main" id="{0DB9849E-4E81-A538-039F-3C569865ADEE}"/>
              </a:ext>
            </a:extLst>
          </p:cNvPr>
          <p:cNvSpPr txBox="1">
            <a:spLocks noChangeArrowheads="1"/>
          </p:cNvSpPr>
          <p:nvPr/>
        </p:nvSpPr>
        <p:spPr bwMode="auto">
          <a:xfrm>
            <a:off x="9509406" y="-1236"/>
            <a:ext cx="33855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defTabSz="844083" eaLnBrk="1" hangingPunct="1">
              <a:spcBef>
                <a:spcPct val="0"/>
              </a:spcBef>
              <a:buNone/>
              <a:defRPr/>
            </a:pPr>
            <a:fld id="{4F382C89-3447-4290-8F43-F51A2C419015}" type="slidenum">
              <a:rPr lang="en-US" altLang="ja-JP" sz="2400">
                <a:solidFill>
                  <a:prstClr val="white"/>
                </a:solidFill>
                <a:latin typeface="ＭＳ Ｐゴシック" panose="020B0600070205080204" pitchFamily="50" charset="-128"/>
                <a:ea typeface="ＭＳ Ｐゴシック" panose="020B0600070205080204" pitchFamily="50" charset="-128"/>
              </a:rPr>
              <a:pPr algn="ctr" defTabSz="844083" eaLnBrk="1" hangingPunct="1">
                <a:spcBef>
                  <a:spcPct val="0"/>
                </a:spcBef>
                <a:buNone/>
                <a:defRPr/>
              </a:pPr>
              <a:t>12</a:t>
            </a:fld>
            <a:endParaRPr lang="en-US" altLang="ja-JP" sz="2400" dirty="0">
              <a:solidFill>
                <a:prstClr val="white"/>
              </a:solidFill>
              <a:latin typeface="ＭＳ Ｐゴシック" panose="020B0600070205080204" pitchFamily="50" charset="-128"/>
              <a:ea typeface="ＭＳ Ｐゴシック" panose="020B0600070205080204" pitchFamily="50" charset="-128"/>
            </a:endParaRPr>
          </a:p>
        </p:txBody>
      </p:sp>
      <p:sp>
        <p:nvSpPr>
          <p:cNvPr id="8" name="テキスト ボックス 7">
            <a:extLst>
              <a:ext uri="{FF2B5EF4-FFF2-40B4-BE49-F238E27FC236}">
                <a16:creationId xmlns:a16="http://schemas.microsoft.com/office/drawing/2014/main" id="{7DC54947-9DEB-B1D3-932B-047A8A17103C}"/>
              </a:ext>
            </a:extLst>
          </p:cNvPr>
          <p:cNvSpPr txBox="1"/>
          <p:nvPr/>
        </p:nvSpPr>
        <p:spPr>
          <a:xfrm>
            <a:off x="11216123" y="5206008"/>
            <a:ext cx="6046254" cy="603883"/>
          </a:xfrm>
          <a:prstGeom prst="rect">
            <a:avLst/>
          </a:prstGeom>
          <a:noFill/>
        </p:spPr>
        <p:txBody>
          <a:bodyPr wrap="square" rtlCol="0">
            <a:spAutoFit/>
          </a:bodyPr>
          <a:lstStyle/>
          <a:p>
            <a:pPr algn="ctr" defTabSz="844083" fontAlgn="base">
              <a:spcBef>
                <a:spcPct val="0"/>
              </a:spcBef>
              <a:spcAft>
                <a:spcPct val="0"/>
              </a:spcAft>
              <a:defRPr/>
            </a:pPr>
            <a:r>
              <a:rPr lang="ja-JP" altLang="en-US" sz="1662" dirty="0">
                <a:solidFill>
                  <a:prstClr val="black"/>
                </a:solidFill>
                <a:latin typeface="ＭＳ Ｐゴシック" panose="020B0600070205080204" pitchFamily="50" charset="-128"/>
                <a:ea typeface="ＭＳ Ｐゴシック" panose="020B0600070205080204" pitchFamily="50" charset="-128"/>
              </a:rPr>
              <a:t>既往流水型ダム（辰巳ダム）の</a:t>
            </a:r>
            <a:endParaRPr lang="en-US" altLang="ja-JP" sz="1662" dirty="0">
              <a:solidFill>
                <a:prstClr val="black"/>
              </a:solidFill>
              <a:latin typeface="ＭＳ Ｐゴシック" panose="020B0600070205080204" pitchFamily="50" charset="-128"/>
              <a:ea typeface="ＭＳ Ｐゴシック" panose="020B0600070205080204" pitchFamily="50" charset="-128"/>
            </a:endParaRPr>
          </a:p>
          <a:p>
            <a:pPr algn="ctr" defTabSz="844083" fontAlgn="base">
              <a:spcBef>
                <a:spcPct val="0"/>
              </a:spcBef>
              <a:spcAft>
                <a:spcPct val="0"/>
              </a:spcAft>
              <a:defRPr/>
            </a:pPr>
            <a:r>
              <a:rPr lang="ja-JP" altLang="en-US" sz="1662" dirty="0">
                <a:solidFill>
                  <a:prstClr val="black"/>
                </a:solidFill>
                <a:latin typeface="ＭＳ Ｐゴシック" panose="020B0600070205080204" pitchFamily="50" charset="-128"/>
                <a:ea typeface="ＭＳ Ｐゴシック" panose="020B0600070205080204" pitchFamily="50" charset="-128"/>
              </a:rPr>
              <a:t>洪水調節後の堆積状況</a:t>
            </a:r>
          </a:p>
        </p:txBody>
      </p:sp>
      <p:grpSp>
        <p:nvGrpSpPr>
          <p:cNvPr id="6" name="グループ化 5">
            <a:extLst>
              <a:ext uri="{FF2B5EF4-FFF2-40B4-BE49-F238E27FC236}">
                <a16:creationId xmlns:a16="http://schemas.microsoft.com/office/drawing/2014/main" id="{3E31BBFF-DCEB-19A4-EDF6-90796AD3E80E}"/>
              </a:ext>
            </a:extLst>
          </p:cNvPr>
          <p:cNvGrpSpPr/>
          <p:nvPr/>
        </p:nvGrpSpPr>
        <p:grpSpPr>
          <a:xfrm>
            <a:off x="14645834" y="2270633"/>
            <a:ext cx="3863473" cy="2915180"/>
            <a:chOff x="5066906" y="2322791"/>
            <a:chExt cx="3863473" cy="2915180"/>
          </a:xfrm>
        </p:grpSpPr>
        <p:pic>
          <p:nvPicPr>
            <p:cNvPr id="38" name="図 37">
              <a:extLst>
                <a:ext uri="{FF2B5EF4-FFF2-40B4-BE49-F238E27FC236}">
                  <a16:creationId xmlns:a16="http://schemas.microsoft.com/office/drawing/2014/main" id="{B25958C3-18ED-F029-2988-491F556C5BCB}"/>
                </a:ext>
              </a:extLst>
            </p:cNvPr>
            <p:cNvPicPr>
              <a:picLocks noChangeAspect="1"/>
            </p:cNvPicPr>
            <p:nvPr/>
          </p:nvPicPr>
          <p:blipFill>
            <a:blip r:embed="rId2"/>
            <a:stretch>
              <a:fillRect/>
            </a:stretch>
          </p:blipFill>
          <p:spPr>
            <a:xfrm>
              <a:off x="5066906" y="2499576"/>
              <a:ext cx="3863473" cy="2738395"/>
            </a:xfrm>
            <a:prstGeom prst="rect">
              <a:avLst/>
            </a:prstGeom>
          </p:spPr>
        </p:pic>
        <p:cxnSp>
          <p:nvCxnSpPr>
            <p:cNvPr id="44" name="コネクタ: 曲線 43">
              <a:extLst>
                <a:ext uri="{FF2B5EF4-FFF2-40B4-BE49-F238E27FC236}">
                  <a16:creationId xmlns:a16="http://schemas.microsoft.com/office/drawing/2014/main" id="{CEEBAF3A-D04C-C7A6-68BE-0D98416AAEEF}"/>
                </a:ext>
              </a:extLst>
            </p:cNvPr>
            <p:cNvCxnSpPr>
              <a:cxnSpLocks/>
            </p:cNvCxnSpPr>
            <p:nvPr/>
          </p:nvCxnSpPr>
          <p:spPr>
            <a:xfrm rot="16200000" flipH="1">
              <a:off x="5269523" y="2998177"/>
              <a:ext cx="1652954" cy="1441938"/>
            </a:xfrm>
            <a:prstGeom prst="curvedConnector3">
              <a:avLst/>
            </a:prstGeom>
            <a:ln w="76200">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42" name="テキスト ボックス 41">
              <a:extLst>
                <a:ext uri="{FF2B5EF4-FFF2-40B4-BE49-F238E27FC236}">
                  <a16:creationId xmlns:a16="http://schemas.microsoft.com/office/drawing/2014/main" id="{60671890-CAF4-4F2D-605E-F4D2C20DD31F}"/>
                </a:ext>
              </a:extLst>
            </p:cNvPr>
            <p:cNvSpPr txBox="1"/>
            <p:nvPr/>
          </p:nvSpPr>
          <p:spPr>
            <a:xfrm>
              <a:off x="6096000" y="3309150"/>
              <a:ext cx="897210" cy="1456104"/>
            </a:xfrm>
            <a:prstGeom prst="rect">
              <a:avLst/>
            </a:prstGeom>
            <a:noFill/>
          </p:spPr>
          <p:txBody>
            <a:bodyPr wrap="square">
              <a:spAutoFit/>
            </a:bodyPr>
            <a:lstStyle/>
            <a:p>
              <a:r>
                <a:rPr lang="en-US" altLang="ja-JP" sz="8862" dirty="0">
                  <a:solidFill>
                    <a:srgbClr val="FF0000"/>
                  </a:solidFill>
                  <a:latin typeface="Calibri"/>
                  <a:ea typeface="ＭＳ Ｐゴシック" panose="020B0600070205080204" pitchFamily="50" charset="-128"/>
                </a:rPr>
                <a:t>×</a:t>
              </a:r>
              <a:endParaRPr lang="ja-JP" altLang="en-US" sz="8862" dirty="0">
                <a:solidFill>
                  <a:srgbClr val="FF0000"/>
                </a:solidFill>
                <a:latin typeface="Calibri"/>
                <a:ea typeface="ＭＳ Ｐゴシック" panose="020B0600070205080204" pitchFamily="50" charset="-128"/>
              </a:endParaRPr>
            </a:p>
          </p:txBody>
        </p:sp>
        <p:cxnSp>
          <p:nvCxnSpPr>
            <p:cNvPr id="47" name="直線コネクタ 46">
              <a:extLst>
                <a:ext uri="{FF2B5EF4-FFF2-40B4-BE49-F238E27FC236}">
                  <a16:creationId xmlns:a16="http://schemas.microsoft.com/office/drawing/2014/main" id="{EE0D69C6-BECF-14EF-830E-840927B0F0D2}"/>
                </a:ext>
              </a:extLst>
            </p:cNvPr>
            <p:cNvCxnSpPr>
              <a:cxnSpLocks/>
            </p:cNvCxnSpPr>
            <p:nvPr/>
          </p:nvCxnSpPr>
          <p:spPr>
            <a:xfrm flipH="1">
              <a:off x="5088083"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48" name="直線コネクタ 47">
              <a:extLst>
                <a:ext uri="{FF2B5EF4-FFF2-40B4-BE49-F238E27FC236}">
                  <a16:creationId xmlns:a16="http://schemas.microsoft.com/office/drawing/2014/main" id="{DDC26589-D4BF-CDB9-BB60-D4D7E62BF1DB}"/>
                </a:ext>
              </a:extLst>
            </p:cNvPr>
            <p:cNvCxnSpPr>
              <a:cxnSpLocks/>
            </p:cNvCxnSpPr>
            <p:nvPr/>
          </p:nvCxnSpPr>
          <p:spPr>
            <a:xfrm flipH="1">
              <a:off x="5228760"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49" name="直線コネクタ 48">
              <a:extLst>
                <a:ext uri="{FF2B5EF4-FFF2-40B4-BE49-F238E27FC236}">
                  <a16:creationId xmlns:a16="http://schemas.microsoft.com/office/drawing/2014/main" id="{F7BA983D-1353-D658-4599-B02B3DFDDC73}"/>
                </a:ext>
              </a:extLst>
            </p:cNvPr>
            <p:cNvCxnSpPr>
              <a:cxnSpLocks/>
            </p:cNvCxnSpPr>
            <p:nvPr/>
          </p:nvCxnSpPr>
          <p:spPr>
            <a:xfrm flipH="1">
              <a:off x="5369437"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50" name="直線コネクタ 49">
              <a:extLst>
                <a:ext uri="{FF2B5EF4-FFF2-40B4-BE49-F238E27FC236}">
                  <a16:creationId xmlns:a16="http://schemas.microsoft.com/office/drawing/2014/main" id="{4A948C19-343D-F54C-5600-CC06CDA9B8FA}"/>
                </a:ext>
              </a:extLst>
            </p:cNvPr>
            <p:cNvCxnSpPr>
              <a:cxnSpLocks/>
            </p:cNvCxnSpPr>
            <p:nvPr/>
          </p:nvCxnSpPr>
          <p:spPr>
            <a:xfrm flipH="1">
              <a:off x="5510114"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51" name="直線コネクタ 50">
              <a:extLst>
                <a:ext uri="{FF2B5EF4-FFF2-40B4-BE49-F238E27FC236}">
                  <a16:creationId xmlns:a16="http://schemas.microsoft.com/office/drawing/2014/main" id="{C61C6BAA-F8CA-55E4-80E0-DDA4451486E6}"/>
                </a:ext>
              </a:extLst>
            </p:cNvPr>
            <p:cNvCxnSpPr>
              <a:cxnSpLocks/>
            </p:cNvCxnSpPr>
            <p:nvPr/>
          </p:nvCxnSpPr>
          <p:spPr>
            <a:xfrm flipH="1">
              <a:off x="5650791"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52" name="直線コネクタ 51">
              <a:extLst>
                <a:ext uri="{FF2B5EF4-FFF2-40B4-BE49-F238E27FC236}">
                  <a16:creationId xmlns:a16="http://schemas.microsoft.com/office/drawing/2014/main" id="{73E67042-9834-5253-5D23-6F0D3B5DA227}"/>
                </a:ext>
              </a:extLst>
            </p:cNvPr>
            <p:cNvCxnSpPr>
              <a:cxnSpLocks/>
            </p:cNvCxnSpPr>
            <p:nvPr/>
          </p:nvCxnSpPr>
          <p:spPr>
            <a:xfrm flipH="1">
              <a:off x="5791468"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53" name="直線コネクタ 52">
              <a:extLst>
                <a:ext uri="{FF2B5EF4-FFF2-40B4-BE49-F238E27FC236}">
                  <a16:creationId xmlns:a16="http://schemas.microsoft.com/office/drawing/2014/main" id="{C7076885-3145-1B30-0EFD-765373232613}"/>
                </a:ext>
              </a:extLst>
            </p:cNvPr>
            <p:cNvCxnSpPr>
              <a:cxnSpLocks/>
            </p:cNvCxnSpPr>
            <p:nvPr/>
          </p:nvCxnSpPr>
          <p:spPr>
            <a:xfrm flipH="1">
              <a:off x="5932145"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54" name="直線コネクタ 53">
              <a:extLst>
                <a:ext uri="{FF2B5EF4-FFF2-40B4-BE49-F238E27FC236}">
                  <a16:creationId xmlns:a16="http://schemas.microsoft.com/office/drawing/2014/main" id="{25CA5DBA-E463-AAD7-E1B2-A325C85397D1}"/>
                </a:ext>
              </a:extLst>
            </p:cNvPr>
            <p:cNvCxnSpPr>
              <a:cxnSpLocks/>
            </p:cNvCxnSpPr>
            <p:nvPr/>
          </p:nvCxnSpPr>
          <p:spPr>
            <a:xfrm flipH="1">
              <a:off x="6072822"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55" name="直線コネクタ 54">
              <a:extLst>
                <a:ext uri="{FF2B5EF4-FFF2-40B4-BE49-F238E27FC236}">
                  <a16:creationId xmlns:a16="http://schemas.microsoft.com/office/drawing/2014/main" id="{BBFD2043-90F0-F5C8-67CB-19B550D4D737}"/>
                </a:ext>
              </a:extLst>
            </p:cNvPr>
            <p:cNvCxnSpPr>
              <a:cxnSpLocks/>
            </p:cNvCxnSpPr>
            <p:nvPr/>
          </p:nvCxnSpPr>
          <p:spPr>
            <a:xfrm flipH="1">
              <a:off x="6213498"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56" name="直線コネクタ 55">
              <a:extLst>
                <a:ext uri="{FF2B5EF4-FFF2-40B4-BE49-F238E27FC236}">
                  <a16:creationId xmlns:a16="http://schemas.microsoft.com/office/drawing/2014/main" id="{C7EE07A6-F295-5BB1-5320-DF2E31C6F4AD}"/>
                </a:ext>
              </a:extLst>
            </p:cNvPr>
            <p:cNvCxnSpPr>
              <a:cxnSpLocks/>
            </p:cNvCxnSpPr>
            <p:nvPr/>
          </p:nvCxnSpPr>
          <p:spPr>
            <a:xfrm flipH="1">
              <a:off x="6354175"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57" name="直線コネクタ 56">
              <a:extLst>
                <a:ext uri="{FF2B5EF4-FFF2-40B4-BE49-F238E27FC236}">
                  <a16:creationId xmlns:a16="http://schemas.microsoft.com/office/drawing/2014/main" id="{F90F23E5-A2A1-34C0-E25A-9D21D433EDAA}"/>
                </a:ext>
              </a:extLst>
            </p:cNvPr>
            <p:cNvCxnSpPr>
              <a:cxnSpLocks/>
            </p:cNvCxnSpPr>
            <p:nvPr/>
          </p:nvCxnSpPr>
          <p:spPr>
            <a:xfrm flipH="1">
              <a:off x="6494852"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58" name="直線コネクタ 57">
              <a:extLst>
                <a:ext uri="{FF2B5EF4-FFF2-40B4-BE49-F238E27FC236}">
                  <a16:creationId xmlns:a16="http://schemas.microsoft.com/office/drawing/2014/main" id="{E751ABFF-86CC-8A50-2F1C-32ED742386D3}"/>
                </a:ext>
              </a:extLst>
            </p:cNvPr>
            <p:cNvCxnSpPr>
              <a:cxnSpLocks/>
            </p:cNvCxnSpPr>
            <p:nvPr/>
          </p:nvCxnSpPr>
          <p:spPr>
            <a:xfrm flipH="1">
              <a:off x="6635529"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59" name="直線コネクタ 58">
              <a:extLst>
                <a:ext uri="{FF2B5EF4-FFF2-40B4-BE49-F238E27FC236}">
                  <a16:creationId xmlns:a16="http://schemas.microsoft.com/office/drawing/2014/main" id="{96D0B7E8-2CDA-D802-A26C-F97BB05E1DDF}"/>
                </a:ext>
              </a:extLst>
            </p:cNvPr>
            <p:cNvCxnSpPr>
              <a:cxnSpLocks/>
            </p:cNvCxnSpPr>
            <p:nvPr/>
          </p:nvCxnSpPr>
          <p:spPr>
            <a:xfrm flipH="1">
              <a:off x="6776206" y="2322791"/>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60" name="直線コネクタ 59">
              <a:extLst>
                <a:ext uri="{FF2B5EF4-FFF2-40B4-BE49-F238E27FC236}">
                  <a16:creationId xmlns:a16="http://schemas.microsoft.com/office/drawing/2014/main" id="{84A9968D-9D85-EA97-9ED3-D4CF8FB37356}"/>
                </a:ext>
              </a:extLst>
            </p:cNvPr>
            <p:cNvCxnSpPr>
              <a:cxnSpLocks/>
            </p:cNvCxnSpPr>
            <p:nvPr/>
          </p:nvCxnSpPr>
          <p:spPr>
            <a:xfrm flipH="1">
              <a:off x="6924506" y="2329477"/>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61" name="直線コネクタ 60">
              <a:extLst>
                <a:ext uri="{FF2B5EF4-FFF2-40B4-BE49-F238E27FC236}">
                  <a16:creationId xmlns:a16="http://schemas.microsoft.com/office/drawing/2014/main" id="{15C8A6E1-8FE3-09D3-2F48-EFB791264F67}"/>
                </a:ext>
              </a:extLst>
            </p:cNvPr>
            <p:cNvCxnSpPr>
              <a:cxnSpLocks/>
            </p:cNvCxnSpPr>
            <p:nvPr/>
          </p:nvCxnSpPr>
          <p:spPr>
            <a:xfrm flipH="1">
              <a:off x="7065183" y="2329477"/>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62" name="直線コネクタ 61">
              <a:extLst>
                <a:ext uri="{FF2B5EF4-FFF2-40B4-BE49-F238E27FC236}">
                  <a16:creationId xmlns:a16="http://schemas.microsoft.com/office/drawing/2014/main" id="{4F0634D4-07E9-78B8-5A93-56DE4E5771E1}"/>
                </a:ext>
              </a:extLst>
            </p:cNvPr>
            <p:cNvCxnSpPr>
              <a:cxnSpLocks/>
            </p:cNvCxnSpPr>
            <p:nvPr/>
          </p:nvCxnSpPr>
          <p:spPr>
            <a:xfrm flipH="1">
              <a:off x="7205860" y="2329477"/>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63" name="直線コネクタ 62">
              <a:extLst>
                <a:ext uri="{FF2B5EF4-FFF2-40B4-BE49-F238E27FC236}">
                  <a16:creationId xmlns:a16="http://schemas.microsoft.com/office/drawing/2014/main" id="{AFC25A81-BC26-F164-D01B-4E76D1357287}"/>
                </a:ext>
              </a:extLst>
            </p:cNvPr>
            <p:cNvCxnSpPr>
              <a:cxnSpLocks/>
            </p:cNvCxnSpPr>
            <p:nvPr/>
          </p:nvCxnSpPr>
          <p:spPr>
            <a:xfrm flipH="1">
              <a:off x="7346537" y="2329477"/>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64" name="直線コネクタ 63">
              <a:extLst>
                <a:ext uri="{FF2B5EF4-FFF2-40B4-BE49-F238E27FC236}">
                  <a16:creationId xmlns:a16="http://schemas.microsoft.com/office/drawing/2014/main" id="{6A159A5C-BA8E-77B4-7F6D-613101D50F75}"/>
                </a:ext>
              </a:extLst>
            </p:cNvPr>
            <p:cNvCxnSpPr>
              <a:cxnSpLocks/>
            </p:cNvCxnSpPr>
            <p:nvPr/>
          </p:nvCxnSpPr>
          <p:spPr>
            <a:xfrm flipH="1">
              <a:off x="7487214" y="2329477"/>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65" name="直線コネクタ 64">
              <a:extLst>
                <a:ext uri="{FF2B5EF4-FFF2-40B4-BE49-F238E27FC236}">
                  <a16:creationId xmlns:a16="http://schemas.microsoft.com/office/drawing/2014/main" id="{80F73E2A-875C-B393-26A6-4208000C6C98}"/>
                </a:ext>
              </a:extLst>
            </p:cNvPr>
            <p:cNvCxnSpPr>
              <a:cxnSpLocks/>
            </p:cNvCxnSpPr>
            <p:nvPr/>
          </p:nvCxnSpPr>
          <p:spPr>
            <a:xfrm flipH="1">
              <a:off x="7627890" y="2329477"/>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cxnSp>
          <p:nvCxnSpPr>
            <p:cNvPr id="66" name="直線コネクタ 65">
              <a:extLst>
                <a:ext uri="{FF2B5EF4-FFF2-40B4-BE49-F238E27FC236}">
                  <a16:creationId xmlns:a16="http://schemas.microsoft.com/office/drawing/2014/main" id="{66EE1733-447E-58B3-C133-D6223AF6596F}"/>
                </a:ext>
              </a:extLst>
            </p:cNvPr>
            <p:cNvCxnSpPr>
              <a:cxnSpLocks/>
            </p:cNvCxnSpPr>
            <p:nvPr/>
          </p:nvCxnSpPr>
          <p:spPr>
            <a:xfrm flipH="1">
              <a:off x="7768567" y="2329477"/>
              <a:ext cx="442479" cy="518746"/>
            </a:xfrm>
            <a:prstGeom prst="line">
              <a:avLst/>
            </a:prstGeom>
            <a:ln w="19050">
              <a:solidFill>
                <a:srgbClr val="70DEFF"/>
              </a:solidFill>
            </a:ln>
          </p:spPr>
          <p:style>
            <a:lnRef idx="1">
              <a:schemeClr val="accent1"/>
            </a:lnRef>
            <a:fillRef idx="0">
              <a:schemeClr val="accent1"/>
            </a:fillRef>
            <a:effectRef idx="0">
              <a:schemeClr val="accent1"/>
            </a:effectRef>
            <a:fontRef idx="minor">
              <a:schemeClr val="tx1"/>
            </a:fontRef>
          </p:style>
        </p:cxnSp>
        <p:sp>
          <p:nvSpPr>
            <p:cNvPr id="4" name="テキスト ボックス 3">
              <a:extLst>
                <a:ext uri="{FF2B5EF4-FFF2-40B4-BE49-F238E27FC236}">
                  <a16:creationId xmlns:a16="http://schemas.microsoft.com/office/drawing/2014/main" id="{3BB9985C-3129-344A-E2CC-4595EB9E1B7A}"/>
                </a:ext>
              </a:extLst>
            </p:cNvPr>
            <p:cNvSpPr txBox="1"/>
            <p:nvPr/>
          </p:nvSpPr>
          <p:spPr>
            <a:xfrm>
              <a:off x="6516017" y="3392284"/>
              <a:ext cx="1608133" cy="390620"/>
            </a:xfrm>
            <a:prstGeom prst="rect">
              <a:avLst/>
            </a:prstGeom>
            <a:noFill/>
          </p:spPr>
          <p:txBody>
            <a:bodyPr wrap="none" rtlCol="0">
              <a:spAutoFit/>
            </a:bodyPr>
            <a:lstStyle/>
            <a:p>
              <a:r>
                <a:rPr lang="ja-JP" altLang="en-US" sz="969" b="1" dirty="0">
                  <a:solidFill>
                    <a:srgbClr val="FF0000"/>
                  </a:solidFill>
                  <a:effectLst>
                    <a:glow rad="63500">
                      <a:prstClr val="white"/>
                    </a:glow>
                  </a:effectLst>
                  <a:latin typeface="Calibri"/>
                  <a:ea typeface="ＭＳ Ｐゴシック" panose="020B0600070205080204" pitchFamily="50" charset="-128"/>
                </a:rPr>
                <a:t>平場に堆積した細かな砂を</a:t>
              </a:r>
              <a:endParaRPr lang="en-US" altLang="ja-JP" sz="969" b="1" dirty="0">
                <a:solidFill>
                  <a:srgbClr val="FF0000"/>
                </a:solidFill>
                <a:effectLst>
                  <a:glow rad="63500">
                    <a:prstClr val="white"/>
                  </a:glow>
                </a:effectLst>
                <a:latin typeface="Calibri"/>
                <a:ea typeface="ＭＳ Ｐゴシック" panose="020B0600070205080204" pitchFamily="50" charset="-128"/>
              </a:endParaRPr>
            </a:p>
            <a:p>
              <a:r>
                <a:rPr lang="ja-JP" altLang="en-US" sz="969" b="1" dirty="0">
                  <a:solidFill>
                    <a:srgbClr val="FF0000"/>
                  </a:solidFill>
                  <a:effectLst>
                    <a:glow rad="63500">
                      <a:prstClr val="white"/>
                    </a:glow>
                  </a:effectLst>
                  <a:latin typeface="Calibri"/>
                  <a:ea typeface="ＭＳ Ｐゴシック" panose="020B0600070205080204" pitchFamily="50" charset="-128"/>
                </a:rPr>
                <a:t>河川へ流出させない</a:t>
              </a:r>
            </a:p>
          </p:txBody>
        </p:sp>
      </p:grpSp>
      <p:sp>
        <p:nvSpPr>
          <p:cNvPr id="9" name="テキスト ボックス 8">
            <a:extLst>
              <a:ext uri="{FF2B5EF4-FFF2-40B4-BE49-F238E27FC236}">
                <a16:creationId xmlns:a16="http://schemas.microsoft.com/office/drawing/2014/main" id="{36AC0587-3F7A-C0D6-52DD-1EBAFBAA1E74}"/>
              </a:ext>
            </a:extLst>
          </p:cNvPr>
          <p:cNvSpPr txBox="1"/>
          <p:nvPr/>
        </p:nvSpPr>
        <p:spPr>
          <a:xfrm>
            <a:off x="-2031776" y="63226"/>
            <a:ext cx="1960442" cy="954107"/>
          </a:xfrm>
          <a:prstGeom prst="rect">
            <a:avLst/>
          </a:prstGeom>
          <a:solidFill>
            <a:srgbClr val="FFFF00"/>
          </a:solidFill>
        </p:spPr>
        <p:txBody>
          <a:bodyPr wrap="square" rtlCol="0">
            <a:spAutoFit/>
          </a:bodyPr>
          <a:lstStyle/>
          <a:p>
            <a:r>
              <a:rPr lang="ja-JP" altLang="en-US" sz="1400" dirty="0">
                <a:highlight>
                  <a:srgbClr val="FFFF00"/>
                </a:highlight>
                <a:latin typeface="Calibri"/>
                <a:ea typeface="ＭＳ Ｐゴシック" panose="020B0600070205080204" pitchFamily="50" charset="-128"/>
              </a:rPr>
              <a:t>漁協理事会説明の中下段を第９回アセス委員会資料２の情報に差し替え</a:t>
            </a:r>
          </a:p>
        </p:txBody>
      </p:sp>
      <p:sp>
        <p:nvSpPr>
          <p:cNvPr id="11" name="テキスト ボックス 10">
            <a:extLst>
              <a:ext uri="{FF2B5EF4-FFF2-40B4-BE49-F238E27FC236}">
                <a16:creationId xmlns:a16="http://schemas.microsoft.com/office/drawing/2014/main" id="{AC6BD3E5-37CE-B439-76F2-359C7285DAA5}"/>
              </a:ext>
            </a:extLst>
          </p:cNvPr>
          <p:cNvSpPr txBox="1"/>
          <p:nvPr/>
        </p:nvSpPr>
        <p:spPr>
          <a:xfrm>
            <a:off x="-5205626" y="2007804"/>
            <a:ext cx="1194619" cy="262829"/>
          </a:xfrm>
          <a:prstGeom prst="rect">
            <a:avLst/>
          </a:prstGeom>
          <a:noFill/>
        </p:spPr>
        <p:txBody>
          <a:bodyPr wrap="square">
            <a:spAutoFit/>
          </a:bodyPr>
          <a:lstStyle/>
          <a:p>
            <a:pPr algn="ctr" defTabSz="844083" fontAlgn="base">
              <a:spcBef>
                <a:spcPct val="0"/>
              </a:spcBef>
              <a:spcAft>
                <a:spcPct val="0"/>
              </a:spcAft>
              <a:defRPr/>
            </a:pPr>
            <a:r>
              <a:rPr lang="en-US" altLang="ja-JP" sz="1108" b="1" dirty="0">
                <a:solidFill>
                  <a:prstClr val="white"/>
                </a:solidFill>
                <a:latin typeface="ＭＳ Ｐゴシック" panose="020B0600070205080204" pitchFamily="50" charset="-128"/>
                <a:ea typeface="ＭＳ Ｐゴシック" panose="020B0600070205080204" pitchFamily="50" charset="-128"/>
              </a:rPr>
              <a:t>2022</a:t>
            </a:r>
            <a:r>
              <a:rPr lang="ja-JP" altLang="en-US" sz="1108" b="1" dirty="0">
                <a:solidFill>
                  <a:prstClr val="white"/>
                </a:solidFill>
                <a:latin typeface="ＭＳ Ｐゴシック" panose="020B0600070205080204" pitchFamily="50" charset="-128"/>
                <a:ea typeface="ＭＳ Ｐゴシック" panose="020B0600070205080204" pitchFamily="50" charset="-128"/>
              </a:rPr>
              <a:t>年</a:t>
            </a:r>
            <a:r>
              <a:rPr lang="en-US" altLang="ja-JP" sz="1108" b="1" dirty="0">
                <a:solidFill>
                  <a:prstClr val="white"/>
                </a:solidFill>
                <a:latin typeface="ＭＳ Ｐゴシック" panose="020B0600070205080204" pitchFamily="50" charset="-128"/>
                <a:ea typeface="ＭＳ Ｐゴシック" panose="020B0600070205080204" pitchFamily="50" charset="-128"/>
              </a:rPr>
              <a:t>12</a:t>
            </a:r>
            <a:r>
              <a:rPr lang="ja-JP" altLang="en-US" sz="1108" b="1" dirty="0">
                <a:solidFill>
                  <a:prstClr val="white"/>
                </a:solidFill>
                <a:latin typeface="ＭＳ Ｐゴシック" panose="020B0600070205080204" pitchFamily="50" charset="-128"/>
                <a:ea typeface="ＭＳ Ｐゴシック" panose="020B0600070205080204" pitchFamily="50" charset="-128"/>
              </a:rPr>
              <a:t>月</a:t>
            </a:r>
          </a:p>
        </p:txBody>
      </p:sp>
      <p:sp>
        <p:nvSpPr>
          <p:cNvPr id="12" name="正方形/長方形 11">
            <a:extLst>
              <a:ext uri="{FF2B5EF4-FFF2-40B4-BE49-F238E27FC236}">
                <a16:creationId xmlns:a16="http://schemas.microsoft.com/office/drawing/2014/main" id="{6F1823EE-DD19-1F51-5975-FF67B590FCA6}"/>
              </a:ext>
            </a:extLst>
          </p:cNvPr>
          <p:cNvSpPr/>
          <p:nvPr/>
        </p:nvSpPr>
        <p:spPr>
          <a:xfrm>
            <a:off x="5701633" y="1822436"/>
            <a:ext cx="3990975" cy="494946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13" name="正方形/長方形 12">
            <a:extLst>
              <a:ext uri="{FF2B5EF4-FFF2-40B4-BE49-F238E27FC236}">
                <a16:creationId xmlns:a16="http://schemas.microsoft.com/office/drawing/2014/main" id="{DFF6E64E-211C-83DB-9687-9F9C933AD29F}"/>
              </a:ext>
            </a:extLst>
          </p:cNvPr>
          <p:cNvSpPr/>
          <p:nvPr/>
        </p:nvSpPr>
        <p:spPr>
          <a:xfrm>
            <a:off x="223160" y="1822436"/>
            <a:ext cx="5323109" cy="4949460"/>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1800" b="0" i="0" u="none" strike="noStrike" kern="1200" cap="none" spc="0" normalizeH="0" baseline="0" noProof="0" dirty="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14" name="テキスト ボックス 13">
            <a:extLst>
              <a:ext uri="{FF2B5EF4-FFF2-40B4-BE49-F238E27FC236}">
                <a16:creationId xmlns:a16="http://schemas.microsoft.com/office/drawing/2014/main" id="{A17D53C7-C79F-47B2-2985-BBAF289D2EBD}"/>
              </a:ext>
            </a:extLst>
          </p:cNvPr>
          <p:cNvSpPr txBox="1"/>
          <p:nvPr/>
        </p:nvSpPr>
        <p:spPr>
          <a:xfrm>
            <a:off x="1833663" y="1648957"/>
            <a:ext cx="2114681" cy="338554"/>
          </a:xfrm>
          <a:prstGeom prst="rect">
            <a:avLst/>
          </a:prstGeom>
        </p:spPr>
        <p:style>
          <a:lnRef idx="2">
            <a:schemeClr val="accent5"/>
          </a:lnRef>
          <a:fillRef idx="1">
            <a:schemeClr val="lt1"/>
          </a:fillRef>
          <a:effectRef idx="0">
            <a:schemeClr val="accent5"/>
          </a:effectRef>
          <a:fontRef idx="minor">
            <a:schemeClr val="dk1"/>
          </a:fontRef>
        </p:style>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排水路対策イメージ図</a:t>
            </a:r>
          </a:p>
        </p:txBody>
      </p:sp>
      <p:pic>
        <p:nvPicPr>
          <p:cNvPr id="15" name="図 14" descr="屋外, 草, 山, 泥 が含まれている画像&#10;&#10;自動的に生成された説明">
            <a:extLst>
              <a:ext uri="{FF2B5EF4-FFF2-40B4-BE49-F238E27FC236}">
                <a16:creationId xmlns:a16="http://schemas.microsoft.com/office/drawing/2014/main" id="{08C83D00-FFD3-8AEC-C7FA-D218FC496BA7}"/>
              </a:ext>
            </a:extLst>
          </p:cNvPr>
          <p:cNvPicPr>
            <a:picLocks noChangeAspect="1"/>
          </p:cNvPicPr>
          <p:nvPr/>
        </p:nvPicPr>
        <p:blipFill>
          <a:blip r:embed="rId3"/>
          <a:stretch>
            <a:fillRect/>
          </a:stretch>
        </p:blipFill>
        <p:spPr>
          <a:xfrm>
            <a:off x="6202357" y="2123483"/>
            <a:ext cx="3132000" cy="2348386"/>
          </a:xfrm>
          <a:prstGeom prst="rect">
            <a:avLst/>
          </a:prstGeom>
        </p:spPr>
      </p:pic>
      <p:pic>
        <p:nvPicPr>
          <p:cNvPr id="16" name="図 15" descr="森の中の道路&#10;&#10;自動的に生成された説明">
            <a:extLst>
              <a:ext uri="{FF2B5EF4-FFF2-40B4-BE49-F238E27FC236}">
                <a16:creationId xmlns:a16="http://schemas.microsoft.com/office/drawing/2014/main" id="{AE2D5DFE-8982-7C20-46EB-5C910690F27C}"/>
              </a:ext>
            </a:extLst>
          </p:cNvPr>
          <p:cNvPicPr>
            <a:picLocks noChangeAspect="1"/>
          </p:cNvPicPr>
          <p:nvPr/>
        </p:nvPicPr>
        <p:blipFill>
          <a:blip r:embed="rId4"/>
          <a:stretch>
            <a:fillRect/>
          </a:stretch>
        </p:blipFill>
        <p:spPr>
          <a:xfrm>
            <a:off x="6202357" y="4562401"/>
            <a:ext cx="3132000" cy="2151977"/>
          </a:xfrm>
          <a:prstGeom prst="rect">
            <a:avLst/>
          </a:prstGeom>
        </p:spPr>
      </p:pic>
      <p:sp>
        <p:nvSpPr>
          <p:cNvPr id="17" name="矢印: 下 16">
            <a:extLst>
              <a:ext uri="{FF2B5EF4-FFF2-40B4-BE49-F238E27FC236}">
                <a16:creationId xmlns:a16="http://schemas.microsoft.com/office/drawing/2014/main" id="{27B2C474-2C79-3533-BB1D-B7C8C98C2A4D}"/>
              </a:ext>
            </a:extLst>
          </p:cNvPr>
          <p:cNvSpPr/>
          <p:nvPr/>
        </p:nvSpPr>
        <p:spPr>
          <a:xfrm>
            <a:off x="7200503" y="4363059"/>
            <a:ext cx="1135708" cy="263690"/>
          </a:xfrm>
          <a:prstGeom prst="down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dirty="0">
              <a:ln>
                <a:noFill/>
              </a:ln>
              <a:solidFill>
                <a:prstClr val="white"/>
              </a:solidFill>
              <a:effectLst/>
              <a:uLnTx/>
              <a:uFillTx/>
              <a:latin typeface="Calibri"/>
              <a:ea typeface="ＭＳ Ｐゴシック" panose="020B0600070205080204" pitchFamily="50" charset="-128"/>
              <a:cs typeface="+mn-cs"/>
            </a:endParaRPr>
          </a:p>
        </p:txBody>
      </p:sp>
      <p:sp>
        <p:nvSpPr>
          <p:cNvPr id="18" name="テキスト ボックス 17">
            <a:extLst>
              <a:ext uri="{FF2B5EF4-FFF2-40B4-BE49-F238E27FC236}">
                <a16:creationId xmlns:a16="http://schemas.microsoft.com/office/drawing/2014/main" id="{B3716049-F646-41B5-32B7-1FC4DAC34FF1}"/>
              </a:ext>
            </a:extLst>
          </p:cNvPr>
          <p:cNvSpPr txBox="1"/>
          <p:nvPr/>
        </p:nvSpPr>
        <p:spPr>
          <a:xfrm>
            <a:off x="6025282" y="4053264"/>
            <a:ext cx="3486150" cy="338554"/>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ja-JP" sz="1600" b="1" i="0" u="none" strike="noStrike" kern="1200" cap="none" spc="0" normalizeH="0" baseline="0" noProof="0" dirty="0">
                <a:ln>
                  <a:noFill/>
                </a:ln>
                <a:solidFill>
                  <a:schemeClr val="bg1"/>
                </a:solidFill>
                <a:effectLst/>
                <a:uLnTx/>
                <a:uFillTx/>
                <a:latin typeface="Calibri" panose="020F0502020204030204"/>
                <a:ea typeface="游ゴシック" panose="020B0400000000000000" pitchFamily="50" charset="-128"/>
                <a:cs typeface="+mn-cs"/>
              </a:rPr>
              <a:t>【R4</a:t>
            </a:r>
            <a:r>
              <a:rPr kumimoji="0" lang="ja-JP" altLang="en-US" sz="1600" b="1" i="0" u="none" strike="noStrike" kern="1200" cap="none" spc="0" normalizeH="0" baseline="0" noProof="0" dirty="0">
                <a:ln>
                  <a:noFill/>
                </a:ln>
                <a:solidFill>
                  <a:schemeClr val="bg1"/>
                </a:solidFill>
                <a:effectLst/>
                <a:uLnTx/>
                <a:uFillTx/>
                <a:latin typeface="Calibri" panose="020F0502020204030204"/>
                <a:ea typeface="游ゴシック" panose="020B0400000000000000" pitchFamily="50" charset="-128"/>
                <a:cs typeface="+mn-cs"/>
              </a:rPr>
              <a:t>台風第</a:t>
            </a:r>
            <a:r>
              <a:rPr kumimoji="0" lang="en-US" altLang="ja-JP" sz="1600" b="1" i="0" u="none" strike="noStrike" kern="1200" cap="none" spc="0" normalizeH="0" baseline="0" noProof="0" dirty="0">
                <a:ln>
                  <a:noFill/>
                </a:ln>
                <a:solidFill>
                  <a:schemeClr val="bg1"/>
                </a:solidFill>
                <a:effectLst/>
                <a:uLnTx/>
                <a:uFillTx/>
                <a:latin typeface="Calibri" panose="020F0502020204030204"/>
                <a:ea typeface="游ゴシック" panose="020B0400000000000000" pitchFamily="50" charset="-128"/>
                <a:cs typeface="+mn-cs"/>
              </a:rPr>
              <a:t>14</a:t>
            </a:r>
            <a:r>
              <a:rPr kumimoji="0" lang="ja-JP" altLang="en-US" sz="1600" b="1" i="0" u="none" strike="noStrike" kern="1200" cap="none" spc="0" normalizeH="0" baseline="0" noProof="0" dirty="0">
                <a:ln>
                  <a:noFill/>
                </a:ln>
                <a:solidFill>
                  <a:schemeClr val="bg1"/>
                </a:solidFill>
                <a:effectLst/>
                <a:uLnTx/>
                <a:uFillTx/>
                <a:latin typeface="Calibri" panose="020F0502020204030204"/>
                <a:ea typeface="游ゴシック" panose="020B0400000000000000" pitchFamily="50" charset="-128"/>
                <a:cs typeface="+mn-cs"/>
              </a:rPr>
              <a:t>号後の状況</a:t>
            </a:r>
            <a:r>
              <a:rPr kumimoji="0" lang="en-US" altLang="ja-JP" sz="1600" b="1" i="0" u="none" strike="noStrike" kern="1200" cap="none" spc="0" normalizeH="0" baseline="0" noProof="0" dirty="0">
                <a:ln>
                  <a:noFill/>
                </a:ln>
                <a:solidFill>
                  <a:schemeClr val="bg1"/>
                </a:solidFill>
                <a:effectLst/>
                <a:uLnTx/>
                <a:uFillTx/>
                <a:latin typeface="Calibri" panose="020F0502020204030204"/>
                <a:ea typeface="游ゴシック" panose="020B0400000000000000" pitchFamily="50" charset="-128"/>
                <a:cs typeface="+mn-cs"/>
              </a:rPr>
              <a:t>】</a:t>
            </a:r>
            <a:endParaRPr kumimoji="0" lang="ja-JP" altLang="en-US" sz="1600" b="1" i="0" u="none" strike="noStrike" kern="1200" cap="none" spc="0" normalizeH="0" baseline="0" noProof="0" dirty="0">
              <a:ln>
                <a:noFill/>
              </a:ln>
              <a:solidFill>
                <a:schemeClr val="bg1"/>
              </a:solidFill>
              <a:effectLst/>
              <a:uLnTx/>
              <a:uFillTx/>
              <a:latin typeface="Calibri" panose="020F0502020204030204"/>
              <a:ea typeface="游ゴシック" panose="020B0400000000000000" pitchFamily="50" charset="-128"/>
              <a:cs typeface="+mn-cs"/>
            </a:endParaRPr>
          </a:p>
        </p:txBody>
      </p:sp>
      <p:sp>
        <p:nvSpPr>
          <p:cNvPr id="19" name="テキスト ボックス 18">
            <a:extLst>
              <a:ext uri="{FF2B5EF4-FFF2-40B4-BE49-F238E27FC236}">
                <a16:creationId xmlns:a16="http://schemas.microsoft.com/office/drawing/2014/main" id="{E9E4CB3C-C6FD-7B6D-EC72-DD2657DC5ED4}"/>
              </a:ext>
            </a:extLst>
          </p:cNvPr>
          <p:cNvSpPr txBox="1"/>
          <p:nvPr/>
        </p:nvSpPr>
        <p:spPr>
          <a:xfrm>
            <a:off x="5817537" y="6402234"/>
            <a:ext cx="3990975" cy="338554"/>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ja-JP" sz="1600" b="1" i="0" u="none" strike="noStrike" kern="1200" cap="none" spc="0" normalizeH="0" baseline="0" noProof="0" dirty="0">
                <a:solidFill>
                  <a:schemeClr val="bg1"/>
                </a:solidFill>
                <a:effectLst/>
                <a:uLnTx/>
                <a:uFillTx/>
                <a:latin typeface="Calibri" panose="020F0502020204030204"/>
                <a:ea typeface="游ゴシック" panose="020B0400000000000000" pitchFamily="50" charset="-128"/>
                <a:cs typeface="+mn-cs"/>
              </a:rPr>
              <a:t>【</a:t>
            </a:r>
            <a:r>
              <a:rPr kumimoji="0" lang="ja-JP" altLang="en-US" sz="1600" b="1" i="0" u="none" strike="noStrike" kern="1200" cap="none" spc="0" normalizeH="0" baseline="0" noProof="0" dirty="0">
                <a:solidFill>
                  <a:schemeClr val="bg1"/>
                </a:solidFill>
                <a:effectLst/>
                <a:uLnTx/>
                <a:uFillTx/>
                <a:latin typeface="Calibri" panose="020F0502020204030204"/>
                <a:ea typeface="游ゴシック" panose="020B0400000000000000" pitchFamily="50" charset="-128"/>
                <a:cs typeface="+mn-cs"/>
              </a:rPr>
              <a:t>撤去後の状況（現在の状況）</a:t>
            </a:r>
            <a:r>
              <a:rPr kumimoji="0" lang="en-US" altLang="ja-JP" sz="1600" b="1" i="0" u="none" strike="noStrike" kern="1200" cap="none" spc="0" normalizeH="0" baseline="0" noProof="0" dirty="0">
                <a:solidFill>
                  <a:schemeClr val="bg1"/>
                </a:solidFill>
                <a:effectLst/>
                <a:uLnTx/>
                <a:uFillTx/>
                <a:latin typeface="Calibri" panose="020F0502020204030204"/>
                <a:ea typeface="游ゴシック" panose="020B0400000000000000" pitchFamily="50" charset="-128"/>
                <a:cs typeface="+mn-cs"/>
              </a:rPr>
              <a:t>】</a:t>
            </a:r>
            <a:endParaRPr kumimoji="0" lang="ja-JP" altLang="en-US" sz="1600" b="1" i="0" u="none" strike="noStrike" kern="1200" cap="none" spc="0" normalizeH="0" baseline="0" noProof="0" dirty="0">
              <a:solidFill>
                <a:schemeClr val="bg1"/>
              </a:solidFill>
              <a:effectLst/>
              <a:uLnTx/>
              <a:uFillTx/>
              <a:latin typeface="Calibri" panose="020F0502020204030204"/>
              <a:ea typeface="游ゴシック" panose="020B0400000000000000" pitchFamily="50" charset="-128"/>
              <a:cs typeface="+mn-cs"/>
            </a:endParaRPr>
          </a:p>
        </p:txBody>
      </p:sp>
      <p:sp>
        <p:nvSpPr>
          <p:cNvPr id="20" name="テキスト ボックス 19">
            <a:extLst>
              <a:ext uri="{FF2B5EF4-FFF2-40B4-BE49-F238E27FC236}">
                <a16:creationId xmlns:a16="http://schemas.microsoft.com/office/drawing/2014/main" id="{93867112-99AC-2FFF-337D-13A96422DECD}"/>
              </a:ext>
            </a:extLst>
          </p:cNvPr>
          <p:cNvSpPr txBox="1"/>
          <p:nvPr/>
        </p:nvSpPr>
        <p:spPr>
          <a:xfrm>
            <a:off x="6050332" y="1648957"/>
            <a:ext cx="3374642" cy="338554"/>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維持管理の事例（シルト成分の撤去）</a:t>
            </a:r>
          </a:p>
        </p:txBody>
      </p:sp>
      <p:grpSp>
        <p:nvGrpSpPr>
          <p:cNvPr id="21" name="グループ化 20">
            <a:extLst>
              <a:ext uri="{FF2B5EF4-FFF2-40B4-BE49-F238E27FC236}">
                <a16:creationId xmlns:a16="http://schemas.microsoft.com/office/drawing/2014/main" id="{AFCBF8F8-1E78-F676-C3C6-52215E08AE70}"/>
              </a:ext>
            </a:extLst>
          </p:cNvPr>
          <p:cNvGrpSpPr/>
          <p:nvPr/>
        </p:nvGrpSpPr>
        <p:grpSpPr>
          <a:xfrm>
            <a:off x="318198" y="5432997"/>
            <a:ext cx="3224646" cy="1227448"/>
            <a:chOff x="63730" y="4718052"/>
            <a:chExt cx="4051089" cy="1677658"/>
          </a:xfrm>
        </p:grpSpPr>
        <p:pic>
          <p:nvPicPr>
            <p:cNvPr id="22" name="図 21">
              <a:extLst>
                <a:ext uri="{FF2B5EF4-FFF2-40B4-BE49-F238E27FC236}">
                  <a16:creationId xmlns:a16="http://schemas.microsoft.com/office/drawing/2014/main" id="{29CA569D-5ACC-A681-C4FD-1A9586924C21}"/>
                </a:ext>
              </a:extLst>
            </p:cNvPr>
            <p:cNvPicPr>
              <a:picLocks noChangeAspect="1"/>
            </p:cNvPicPr>
            <p:nvPr/>
          </p:nvPicPr>
          <p:blipFill rotWithShape="1">
            <a:blip r:embed="rId5"/>
            <a:srcRect l="12590" t="8712" r="5237" b="18367"/>
            <a:stretch/>
          </p:blipFill>
          <p:spPr>
            <a:xfrm>
              <a:off x="63730" y="4718052"/>
              <a:ext cx="4051089" cy="1677658"/>
            </a:xfrm>
            <a:prstGeom prst="rect">
              <a:avLst/>
            </a:prstGeom>
          </p:spPr>
        </p:pic>
        <p:sp>
          <p:nvSpPr>
            <p:cNvPr id="23" name="Text Box 8">
              <a:extLst>
                <a:ext uri="{FF2B5EF4-FFF2-40B4-BE49-F238E27FC236}">
                  <a16:creationId xmlns:a16="http://schemas.microsoft.com/office/drawing/2014/main" id="{18AA78BF-A50B-4025-F933-97C941219BDA}"/>
                </a:ext>
              </a:extLst>
            </p:cNvPr>
            <p:cNvSpPr txBox="1">
              <a:spLocks noChangeArrowheads="1"/>
            </p:cNvSpPr>
            <p:nvPr/>
          </p:nvSpPr>
          <p:spPr bwMode="auto">
            <a:xfrm>
              <a:off x="63730" y="4832776"/>
              <a:ext cx="1519524" cy="6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游ゴシック Light" panose="020B0300000000000000" pitchFamily="50" charset="-128"/>
                  <a:ea typeface="游ゴシック Light" panose="020B0300000000000000" pitchFamily="50" charset="-128"/>
                  <a:cs typeface="+mn-cs"/>
                </a:rPr>
                <a:t>排水対策断面イメージ図</a:t>
              </a:r>
            </a:p>
          </p:txBody>
        </p:sp>
        <p:sp>
          <p:nvSpPr>
            <p:cNvPr id="24" name="正方形/長方形 23">
              <a:extLst>
                <a:ext uri="{FF2B5EF4-FFF2-40B4-BE49-F238E27FC236}">
                  <a16:creationId xmlns:a16="http://schemas.microsoft.com/office/drawing/2014/main" id="{21C21B07-E3AF-AEEF-9381-9A7A0FB7FC87}"/>
                </a:ext>
              </a:extLst>
            </p:cNvPr>
            <p:cNvSpPr/>
            <p:nvPr/>
          </p:nvSpPr>
          <p:spPr>
            <a:xfrm>
              <a:off x="1683592" y="5148488"/>
              <a:ext cx="766213" cy="247935"/>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grpSp>
      <p:sp>
        <p:nvSpPr>
          <p:cNvPr id="25" name="テキスト ボックス 24">
            <a:extLst>
              <a:ext uri="{FF2B5EF4-FFF2-40B4-BE49-F238E27FC236}">
                <a16:creationId xmlns:a16="http://schemas.microsoft.com/office/drawing/2014/main" id="{A9FBE52E-D9A2-F533-4262-7280AF973116}"/>
              </a:ext>
            </a:extLst>
          </p:cNvPr>
          <p:cNvSpPr txBox="1"/>
          <p:nvPr/>
        </p:nvSpPr>
        <p:spPr>
          <a:xfrm>
            <a:off x="281303" y="4710311"/>
            <a:ext cx="5171619" cy="461665"/>
          </a:xfrm>
          <a:prstGeom prst="rect">
            <a:avLst/>
          </a:prstGeom>
          <a:noFill/>
          <a:ln w="19050">
            <a:solidFill>
              <a:srgbClr val="FF0000"/>
            </a:solidFill>
          </a:ln>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rPr>
              <a:t>平場等に堆積したシルト成分が、その後の降雨により河川に流出しないよう、旧道等を活用した排水路等を整備する。</a:t>
            </a:r>
          </a:p>
        </p:txBody>
      </p:sp>
      <p:grpSp>
        <p:nvGrpSpPr>
          <p:cNvPr id="26" name="グループ化 25">
            <a:extLst>
              <a:ext uri="{FF2B5EF4-FFF2-40B4-BE49-F238E27FC236}">
                <a16:creationId xmlns:a16="http://schemas.microsoft.com/office/drawing/2014/main" id="{B0DFA227-0AC0-1855-277B-96DA6AC317B9}"/>
              </a:ext>
            </a:extLst>
          </p:cNvPr>
          <p:cNvGrpSpPr/>
          <p:nvPr/>
        </p:nvGrpSpPr>
        <p:grpSpPr>
          <a:xfrm>
            <a:off x="3310419" y="5244038"/>
            <a:ext cx="2273767" cy="1496750"/>
            <a:chOff x="5241323" y="4059015"/>
            <a:chExt cx="4901406" cy="2726113"/>
          </a:xfrm>
        </p:grpSpPr>
        <p:grpSp>
          <p:nvGrpSpPr>
            <p:cNvPr id="27" name="グループ化 26">
              <a:extLst>
                <a:ext uri="{FF2B5EF4-FFF2-40B4-BE49-F238E27FC236}">
                  <a16:creationId xmlns:a16="http://schemas.microsoft.com/office/drawing/2014/main" id="{0A9FE86B-0CB0-61FF-7E31-6F9C815C6DCE}"/>
                </a:ext>
              </a:extLst>
            </p:cNvPr>
            <p:cNvGrpSpPr>
              <a:grpSpLocks noChangeAspect="1"/>
            </p:cNvGrpSpPr>
            <p:nvPr/>
          </p:nvGrpSpPr>
          <p:grpSpPr>
            <a:xfrm>
              <a:off x="5241323" y="4059015"/>
              <a:ext cx="4464205" cy="2726113"/>
              <a:chOff x="3640168" y="2870743"/>
              <a:chExt cx="3063197" cy="1870573"/>
            </a:xfrm>
          </p:grpSpPr>
          <p:pic>
            <p:nvPicPr>
              <p:cNvPr id="31" name="図 30">
                <a:extLst>
                  <a:ext uri="{FF2B5EF4-FFF2-40B4-BE49-F238E27FC236}">
                    <a16:creationId xmlns:a16="http://schemas.microsoft.com/office/drawing/2014/main" id="{BACDAD01-7DA1-4C36-F13A-535C2FD6C2CA}"/>
                  </a:ext>
                </a:extLst>
              </p:cNvPr>
              <p:cNvPicPr>
                <a:picLocks noChangeAspect="1"/>
              </p:cNvPicPr>
              <p:nvPr/>
            </p:nvPicPr>
            <p:blipFill rotWithShape="1">
              <a:blip r:embed="rId6"/>
              <a:srcRect t="18579"/>
              <a:stretch/>
            </p:blipFill>
            <p:spPr>
              <a:xfrm>
                <a:off x="3640168" y="2870743"/>
                <a:ext cx="3063197" cy="1870573"/>
              </a:xfrm>
              <a:prstGeom prst="rect">
                <a:avLst/>
              </a:prstGeom>
            </p:spPr>
          </p:pic>
          <p:sp>
            <p:nvSpPr>
              <p:cNvPr id="32" name="正方形/長方形 62">
                <a:extLst>
                  <a:ext uri="{FF2B5EF4-FFF2-40B4-BE49-F238E27FC236}">
                    <a16:creationId xmlns:a16="http://schemas.microsoft.com/office/drawing/2014/main" id="{48E11AD5-7A40-E53E-3B57-417D562E9AF4}"/>
                  </a:ext>
                </a:extLst>
              </p:cNvPr>
              <p:cNvSpPr/>
              <p:nvPr/>
            </p:nvSpPr>
            <p:spPr>
              <a:xfrm flipH="1">
                <a:off x="5331478" y="3472799"/>
                <a:ext cx="1348612" cy="1081475"/>
              </a:xfrm>
              <a:custGeom>
                <a:avLst/>
                <a:gdLst>
                  <a:gd name="connsiteX0" fmla="*/ 0 w 857565"/>
                  <a:gd name="connsiteY0" fmla="*/ 0 h 45719"/>
                  <a:gd name="connsiteX1" fmla="*/ 857565 w 857565"/>
                  <a:gd name="connsiteY1" fmla="*/ 0 h 45719"/>
                  <a:gd name="connsiteX2" fmla="*/ 857565 w 857565"/>
                  <a:gd name="connsiteY2" fmla="*/ 45719 h 45719"/>
                  <a:gd name="connsiteX3" fmla="*/ 0 w 857565"/>
                  <a:gd name="connsiteY3" fmla="*/ 45719 h 45719"/>
                  <a:gd name="connsiteX4" fmla="*/ 0 w 857565"/>
                  <a:gd name="connsiteY4" fmla="*/ 0 h 45719"/>
                  <a:gd name="connsiteX0" fmla="*/ 0 w 1259386"/>
                  <a:gd name="connsiteY0" fmla="*/ 1146219 h 1191938"/>
                  <a:gd name="connsiteX1" fmla="*/ 1259386 w 1259386"/>
                  <a:gd name="connsiteY1" fmla="*/ 0 h 1191938"/>
                  <a:gd name="connsiteX2" fmla="*/ 857565 w 1259386"/>
                  <a:gd name="connsiteY2" fmla="*/ 1191938 h 1191938"/>
                  <a:gd name="connsiteX3" fmla="*/ 0 w 1259386"/>
                  <a:gd name="connsiteY3" fmla="*/ 1191938 h 1191938"/>
                  <a:gd name="connsiteX4" fmla="*/ 0 w 1259386"/>
                  <a:gd name="connsiteY4" fmla="*/ 1146219 h 1191938"/>
                  <a:gd name="connsiteX0" fmla="*/ 0 w 1401053"/>
                  <a:gd name="connsiteY0" fmla="*/ 1146219 h 1191938"/>
                  <a:gd name="connsiteX1" fmla="*/ 1259386 w 1401053"/>
                  <a:gd name="connsiteY1" fmla="*/ 0 h 1191938"/>
                  <a:gd name="connsiteX2" fmla="*/ 1401053 w 1401053"/>
                  <a:gd name="connsiteY2" fmla="*/ 102386 h 1191938"/>
                  <a:gd name="connsiteX3" fmla="*/ 0 w 1401053"/>
                  <a:gd name="connsiteY3" fmla="*/ 1191938 h 1191938"/>
                  <a:gd name="connsiteX4" fmla="*/ 0 w 1401053"/>
                  <a:gd name="connsiteY4" fmla="*/ 1146219 h 1191938"/>
                  <a:gd name="connsiteX0" fmla="*/ 0 w 1401053"/>
                  <a:gd name="connsiteY0" fmla="*/ 1146219 h 1261484"/>
                  <a:gd name="connsiteX1" fmla="*/ 1259386 w 1401053"/>
                  <a:gd name="connsiteY1" fmla="*/ 0 h 1261484"/>
                  <a:gd name="connsiteX2" fmla="*/ 1401053 w 1401053"/>
                  <a:gd name="connsiteY2" fmla="*/ 102386 h 1261484"/>
                  <a:gd name="connsiteX3" fmla="*/ 146819 w 1401053"/>
                  <a:gd name="connsiteY3" fmla="*/ 1261484 h 1261484"/>
                  <a:gd name="connsiteX4" fmla="*/ 0 w 1401053"/>
                  <a:gd name="connsiteY4" fmla="*/ 1146219 h 1261484"/>
                  <a:gd name="connsiteX0" fmla="*/ 0 w 1401053"/>
                  <a:gd name="connsiteY0" fmla="*/ 1043833 h 1159098"/>
                  <a:gd name="connsiteX1" fmla="*/ 888475 w 1401053"/>
                  <a:gd name="connsiteY1" fmla="*/ 443678 h 1159098"/>
                  <a:gd name="connsiteX2" fmla="*/ 1401053 w 1401053"/>
                  <a:gd name="connsiteY2" fmla="*/ 0 h 1159098"/>
                  <a:gd name="connsiteX3" fmla="*/ 146819 w 1401053"/>
                  <a:gd name="connsiteY3" fmla="*/ 1159098 h 1159098"/>
                  <a:gd name="connsiteX4" fmla="*/ 0 w 1401053"/>
                  <a:gd name="connsiteY4" fmla="*/ 1043833 h 1159098"/>
                  <a:gd name="connsiteX0" fmla="*/ 0 w 932262"/>
                  <a:gd name="connsiteY0" fmla="*/ 611103 h 726368"/>
                  <a:gd name="connsiteX1" fmla="*/ 888475 w 932262"/>
                  <a:gd name="connsiteY1" fmla="*/ 10948 h 726368"/>
                  <a:gd name="connsiteX2" fmla="*/ 932262 w 932262"/>
                  <a:gd name="connsiteY2" fmla="*/ 0 h 726368"/>
                  <a:gd name="connsiteX3" fmla="*/ 146819 w 932262"/>
                  <a:gd name="connsiteY3" fmla="*/ 726368 h 726368"/>
                  <a:gd name="connsiteX4" fmla="*/ 0 w 932262"/>
                  <a:gd name="connsiteY4" fmla="*/ 611103 h 726368"/>
                  <a:gd name="connsiteX0" fmla="*/ 0 w 932262"/>
                  <a:gd name="connsiteY0" fmla="*/ 611103 h 716065"/>
                  <a:gd name="connsiteX1" fmla="*/ 888475 w 932262"/>
                  <a:gd name="connsiteY1" fmla="*/ 10948 h 716065"/>
                  <a:gd name="connsiteX2" fmla="*/ 932262 w 932262"/>
                  <a:gd name="connsiteY2" fmla="*/ 0 h 716065"/>
                  <a:gd name="connsiteX3" fmla="*/ 144243 w 932262"/>
                  <a:gd name="connsiteY3" fmla="*/ 716065 h 716065"/>
                  <a:gd name="connsiteX4" fmla="*/ 0 w 932262"/>
                  <a:gd name="connsiteY4" fmla="*/ 611103 h 716065"/>
                  <a:gd name="connsiteX0" fmla="*/ 0 w 919383"/>
                  <a:gd name="connsiteY0" fmla="*/ 618831 h 716065"/>
                  <a:gd name="connsiteX1" fmla="*/ 875596 w 919383"/>
                  <a:gd name="connsiteY1" fmla="*/ 10948 h 716065"/>
                  <a:gd name="connsiteX2" fmla="*/ 919383 w 919383"/>
                  <a:gd name="connsiteY2" fmla="*/ 0 h 716065"/>
                  <a:gd name="connsiteX3" fmla="*/ 131364 w 919383"/>
                  <a:gd name="connsiteY3" fmla="*/ 716065 h 716065"/>
                  <a:gd name="connsiteX4" fmla="*/ 0 w 919383"/>
                  <a:gd name="connsiteY4" fmla="*/ 618831 h 716065"/>
                  <a:gd name="connsiteX0" fmla="*/ 0 w 914231"/>
                  <a:gd name="connsiteY0" fmla="*/ 616255 h 713489"/>
                  <a:gd name="connsiteX1" fmla="*/ 875596 w 914231"/>
                  <a:gd name="connsiteY1" fmla="*/ 8372 h 713489"/>
                  <a:gd name="connsiteX2" fmla="*/ 914231 w 914231"/>
                  <a:gd name="connsiteY2" fmla="*/ 0 h 713489"/>
                  <a:gd name="connsiteX3" fmla="*/ 131364 w 914231"/>
                  <a:gd name="connsiteY3" fmla="*/ 713489 h 713489"/>
                  <a:gd name="connsiteX4" fmla="*/ 0 w 914231"/>
                  <a:gd name="connsiteY4" fmla="*/ 616255 h 713489"/>
                  <a:gd name="connsiteX0" fmla="*/ 0 w 906973"/>
                  <a:gd name="connsiteY0" fmla="*/ 607883 h 705117"/>
                  <a:gd name="connsiteX1" fmla="*/ 875596 w 906973"/>
                  <a:gd name="connsiteY1" fmla="*/ 0 h 705117"/>
                  <a:gd name="connsiteX2" fmla="*/ 906973 w 906973"/>
                  <a:gd name="connsiteY2" fmla="*/ 6142 h 705117"/>
                  <a:gd name="connsiteX3" fmla="*/ 131364 w 906973"/>
                  <a:gd name="connsiteY3" fmla="*/ 705117 h 705117"/>
                  <a:gd name="connsiteX4" fmla="*/ 0 w 906973"/>
                  <a:gd name="connsiteY4" fmla="*/ 607883 h 705117"/>
                  <a:gd name="connsiteX0" fmla="*/ 0 w 931164"/>
                  <a:gd name="connsiteY0" fmla="*/ 607883 h 705117"/>
                  <a:gd name="connsiteX1" fmla="*/ 875596 w 931164"/>
                  <a:gd name="connsiteY1" fmla="*/ 0 h 705117"/>
                  <a:gd name="connsiteX2" fmla="*/ 931164 w 931164"/>
                  <a:gd name="connsiteY2" fmla="*/ 202085 h 705117"/>
                  <a:gd name="connsiteX3" fmla="*/ 131364 w 931164"/>
                  <a:gd name="connsiteY3" fmla="*/ 705117 h 705117"/>
                  <a:gd name="connsiteX4" fmla="*/ 0 w 931164"/>
                  <a:gd name="connsiteY4" fmla="*/ 607883 h 705117"/>
                  <a:gd name="connsiteX0" fmla="*/ 0 w 906973"/>
                  <a:gd name="connsiteY0" fmla="*/ 611417 h 708651"/>
                  <a:gd name="connsiteX1" fmla="*/ 875596 w 906973"/>
                  <a:gd name="connsiteY1" fmla="*/ 3534 h 708651"/>
                  <a:gd name="connsiteX2" fmla="*/ 906973 w 906973"/>
                  <a:gd name="connsiteY2" fmla="*/ 0 h 708651"/>
                  <a:gd name="connsiteX3" fmla="*/ 131364 w 906973"/>
                  <a:gd name="connsiteY3" fmla="*/ 708651 h 708651"/>
                  <a:gd name="connsiteX4" fmla="*/ 0 w 906973"/>
                  <a:gd name="connsiteY4" fmla="*/ 611417 h 708651"/>
                  <a:gd name="connsiteX0" fmla="*/ 0 w 928832"/>
                  <a:gd name="connsiteY0" fmla="*/ 607883 h 705117"/>
                  <a:gd name="connsiteX1" fmla="*/ 875596 w 928832"/>
                  <a:gd name="connsiteY1" fmla="*/ 0 h 705117"/>
                  <a:gd name="connsiteX2" fmla="*/ 928832 w 928832"/>
                  <a:gd name="connsiteY2" fmla="*/ 29254 h 705117"/>
                  <a:gd name="connsiteX3" fmla="*/ 131364 w 928832"/>
                  <a:gd name="connsiteY3" fmla="*/ 705117 h 705117"/>
                  <a:gd name="connsiteX4" fmla="*/ 0 w 928832"/>
                  <a:gd name="connsiteY4" fmla="*/ 607883 h 705117"/>
                  <a:gd name="connsiteX0" fmla="*/ 0 w 928832"/>
                  <a:gd name="connsiteY0" fmla="*/ 607883 h 705117"/>
                  <a:gd name="connsiteX1" fmla="*/ 912026 w 928832"/>
                  <a:gd name="connsiteY1" fmla="*/ 0 h 705117"/>
                  <a:gd name="connsiteX2" fmla="*/ 928832 w 928832"/>
                  <a:gd name="connsiteY2" fmla="*/ 29254 h 705117"/>
                  <a:gd name="connsiteX3" fmla="*/ 131364 w 928832"/>
                  <a:gd name="connsiteY3" fmla="*/ 705117 h 705117"/>
                  <a:gd name="connsiteX4" fmla="*/ 0 w 928832"/>
                  <a:gd name="connsiteY4" fmla="*/ 607883 h 705117"/>
                  <a:gd name="connsiteX0" fmla="*/ 0 w 928832"/>
                  <a:gd name="connsiteY0" fmla="*/ 607883 h 705117"/>
                  <a:gd name="connsiteX1" fmla="*/ 912026 w 928832"/>
                  <a:gd name="connsiteY1" fmla="*/ 0 h 705117"/>
                  <a:gd name="connsiteX2" fmla="*/ 899773 w 928832"/>
                  <a:gd name="connsiteY2" fmla="*/ 4112 h 705117"/>
                  <a:gd name="connsiteX3" fmla="*/ 928832 w 928832"/>
                  <a:gd name="connsiteY3" fmla="*/ 29254 h 705117"/>
                  <a:gd name="connsiteX4" fmla="*/ 131364 w 928832"/>
                  <a:gd name="connsiteY4" fmla="*/ 705117 h 705117"/>
                  <a:gd name="connsiteX5" fmla="*/ 0 w 928832"/>
                  <a:gd name="connsiteY5" fmla="*/ 607883 h 705117"/>
                  <a:gd name="connsiteX0" fmla="*/ 0 w 928832"/>
                  <a:gd name="connsiteY0" fmla="*/ 844211 h 941445"/>
                  <a:gd name="connsiteX1" fmla="*/ 912026 w 928832"/>
                  <a:gd name="connsiteY1" fmla="*/ 236328 h 941445"/>
                  <a:gd name="connsiteX2" fmla="*/ 845128 w 928832"/>
                  <a:gd name="connsiteY2" fmla="*/ 0 h 941445"/>
                  <a:gd name="connsiteX3" fmla="*/ 928832 w 928832"/>
                  <a:gd name="connsiteY3" fmla="*/ 265582 h 941445"/>
                  <a:gd name="connsiteX4" fmla="*/ 131364 w 928832"/>
                  <a:gd name="connsiteY4" fmla="*/ 941445 h 941445"/>
                  <a:gd name="connsiteX5" fmla="*/ 0 w 928832"/>
                  <a:gd name="connsiteY5" fmla="*/ 844211 h 941445"/>
                  <a:gd name="connsiteX0" fmla="*/ 0 w 1183930"/>
                  <a:gd name="connsiteY0" fmla="*/ 782280 h 879514"/>
                  <a:gd name="connsiteX1" fmla="*/ 912026 w 1183930"/>
                  <a:gd name="connsiteY1" fmla="*/ 174397 h 879514"/>
                  <a:gd name="connsiteX2" fmla="*/ 1183930 w 1183930"/>
                  <a:gd name="connsiteY2" fmla="*/ 0 h 879514"/>
                  <a:gd name="connsiteX3" fmla="*/ 928832 w 1183930"/>
                  <a:gd name="connsiteY3" fmla="*/ 203651 h 879514"/>
                  <a:gd name="connsiteX4" fmla="*/ 131364 w 1183930"/>
                  <a:gd name="connsiteY4" fmla="*/ 879514 h 879514"/>
                  <a:gd name="connsiteX5" fmla="*/ 0 w 1183930"/>
                  <a:gd name="connsiteY5" fmla="*/ 782280 h 879514"/>
                  <a:gd name="connsiteX0" fmla="*/ 0 w 1202146"/>
                  <a:gd name="connsiteY0" fmla="*/ 756779 h 854013"/>
                  <a:gd name="connsiteX1" fmla="*/ 912026 w 1202146"/>
                  <a:gd name="connsiteY1" fmla="*/ 148896 h 854013"/>
                  <a:gd name="connsiteX2" fmla="*/ 1202146 w 1202146"/>
                  <a:gd name="connsiteY2" fmla="*/ 0 h 854013"/>
                  <a:gd name="connsiteX3" fmla="*/ 928832 w 1202146"/>
                  <a:gd name="connsiteY3" fmla="*/ 178150 h 854013"/>
                  <a:gd name="connsiteX4" fmla="*/ 131364 w 1202146"/>
                  <a:gd name="connsiteY4" fmla="*/ 854013 h 854013"/>
                  <a:gd name="connsiteX5" fmla="*/ 0 w 1202146"/>
                  <a:gd name="connsiteY5" fmla="*/ 756779 h 854013"/>
                  <a:gd name="connsiteX0" fmla="*/ 0 w 1202146"/>
                  <a:gd name="connsiteY0" fmla="*/ 756779 h 854013"/>
                  <a:gd name="connsiteX1" fmla="*/ 981244 w 1202146"/>
                  <a:gd name="connsiteY1" fmla="*/ 97894 h 854013"/>
                  <a:gd name="connsiteX2" fmla="*/ 1202146 w 1202146"/>
                  <a:gd name="connsiteY2" fmla="*/ 0 h 854013"/>
                  <a:gd name="connsiteX3" fmla="*/ 928832 w 1202146"/>
                  <a:gd name="connsiteY3" fmla="*/ 178150 h 854013"/>
                  <a:gd name="connsiteX4" fmla="*/ 131364 w 1202146"/>
                  <a:gd name="connsiteY4" fmla="*/ 854013 h 854013"/>
                  <a:gd name="connsiteX5" fmla="*/ 0 w 1202146"/>
                  <a:gd name="connsiteY5" fmla="*/ 756779 h 854013"/>
                  <a:gd name="connsiteX0" fmla="*/ 0 w 1205788"/>
                  <a:gd name="connsiteY0" fmla="*/ 764066 h 861300"/>
                  <a:gd name="connsiteX1" fmla="*/ 981244 w 1205788"/>
                  <a:gd name="connsiteY1" fmla="*/ 105181 h 861300"/>
                  <a:gd name="connsiteX2" fmla="*/ 1202146 w 1205788"/>
                  <a:gd name="connsiteY2" fmla="*/ 7287 h 861300"/>
                  <a:gd name="connsiteX3" fmla="*/ 1205788 w 1205788"/>
                  <a:gd name="connsiteY3" fmla="*/ 0 h 861300"/>
                  <a:gd name="connsiteX4" fmla="*/ 928832 w 1205788"/>
                  <a:gd name="connsiteY4" fmla="*/ 185437 h 861300"/>
                  <a:gd name="connsiteX5" fmla="*/ 131364 w 1205788"/>
                  <a:gd name="connsiteY5" fmla="*/ 861300 h 861300"/>
                  <a:gd name="connsiteX6" fmla="*/ 0 w 1205788"/>
                  <a:gd name="connsiteY6" fmla="*/ 764066 h 861300"/>
                  <a:gd name="connsiteX0" fmla="*/ 0 w 1304149"/>
                  <a:gd name="connsiteY0" fmla="*/ 756779 h 854013"/>
                  <a:gd name="connsiteX1" fmla="*/ 981244 w 1304149"/>
                  <a:gd name="connsiteY1" fmla="*/ 97894 h 854013"/>
                  <a:gd name="connsiteX2" fmla="*/ 1202146 w 1304149"/>
                  <a:gd name="connsiteY2" fmla="*/ 0 h 854013"/>
                  <a:gd name="connsiteX3" fmla="*/ 1304149 w 1304149"/>
                  <a:gd name="connsiteY3" fmla="*/ 182151 h 854013"/>
                  <a:gd name="connsiteX4" fmla="*/ 928832 w 1304149"/>
                  <a:gd name="connsiteY4" fmla="*/ 178150 h 854013"/>
                  <a:gd name="connsiteX5" fmla="*/ 131364 w 1304149"/>
                  <a:gd name="connsiteY5" fmla="*/ 854013 h 854013"/>
                  <a:gd name="connsiteX6" fmla="*/ 0 w 1304149"/>
                  <a:gd name="connsiteY6" fmla="*/ 756779 h 854013"/>
                  <a:gd name="connsiteX0" fmla="*/ 0 w 1304149"/>
                  <a:gd name="connsiteY0" fmla="*/ 789566 h 886800"/>
                  <a:gd name="connsiteX1" fmla="*/ 981244 w 1304149"/>
                  <a:gd name="connsiteY1" fmla="*/ 130681 h 886800"/>
                  <a:gd name="connsiteX2" fmla="*/ 1260434 w 1304149"/>
                  <a:gd name="connsiteY2" fmla="*/ 0 h 886800"/>
                  <a:gd name="connsiteX3" fmla="*/ 1304149 w 1304149"/>
                  <a:gd name="connsiteY3" fmla="*/ 214938 h 886800"/>
                  <a:gd name="connsiteX4" fmla="*/ 928832 w 1304149"/>
                  <a:gd name="connsiteY4" fmla="*/ 210937 h 886800"/>
                  <a:gd name="connsiteX5" fmla="*/ 131364 w 1304149"/>
                  <a:gd name="connsiteY5" fmla="*/ 886800 h 886800"/>
                  <a:gd name="connsiteX6" fmla="*/ 0 w 1304149"/>
                  <a:gd name="connsiteY6" fmla="*/ 789566 h 886800"/>
                  <a:gd name="connsiteX0" fmla="*/ 0 w 1333294"/>
                  <a:gd name="connsiteY0" fmla="*/ 822354 h 919588"/>
                  <a:gd name="connsiteX1" fmla="*/ 981244 w 1333294"/>
                  <a:gd name="connsiteY1" fmla="*/ 163469 h 919588"/>
                  <a:gd name="connsiteX2" fmla="*/ 1260434 w 1333294"/>
                  <a:gd name="connsiteY2" fmla="*/ 32788 h 919588"/>
                  <a:gd name="connsiteX3" fmla="*/ 1333294 w 1333294"/>
                  <a:gd name="connsiteY3" fmla="*/ 0 h 919588"/>
                  <a:gd name="connsiteX4" fmla="*/ 928832 w 1333294"/>
                  <a:gd name="connsiteY4" fmla="*/ 243725 h 919588"/>
                  <a:gd name="connsiteX5" fmla="*/ 131364 w 1333294"/>
                  <a:gd name="connsiteY5" fmla="*/ 919588 h 919588"/>
                  <a:gd name="connsiteX6" fmla="*/ 0 w 1333294"/>
                  <a:gd name="connsiteY6" fmla="*/ 822354 h 919588"/>
                  <a:gd name="connsiteX0" fmla="*/ 0 w 1333294"/>
                  <a:gd name="connsiteY0" fmla="*/ 822354 h 919588"/>
                  <a:gd name="connsiteX1" fmla="*/ 981244 w 1333294"/>
                  <a:gd name="connsiteY1" fmla="*/ 163469 h 919588"/>
                  <a:gd name="connsiteX2" fmla="*/ 1260434 w 1333294"/>
                  <a:gd name="connsiteY2" fmla="*/ 32788 h 919588"/>
                  <a:gd name="connsiteX3" fmla="*/ 1333294 w 1333294"/>
                  <a:gd name="connsiteY3" fmla="*/ 0 h 919588"/>
                  <a:gd name="connsiteX4" fmla="*/ 928832 w 1333294"/>
                  <a:gd name="connsiteY4" fmla="*/ 243725 h 919588"/>
                  <a:gd name="connsiteX5" fmla="*/ 932560 w 1333294"/>
                  <a:gd name="connsiteY5" fmla="*/ 244083 h 919588"/>
                  <a:gd name="connsiteX6" fmla="*/ 131364 w 1333294"/>
                  <a:gd name="connsiteY6" fmla="*/ 919588 h 919588"/>
                  <a:gd name="connsiteX7" fmla="*/ 0 w 1333294"/>
                  <a:gd name="connsiteY7" fmla="*/ 822354 h 919588"/>
                  <a:gd name="connsiteX0" fmla="*/ 0 w 1333294"/>
                  <a:gd name="connsiteY0" fmla="*/ 822354 h 919588"/>
                  <a:gd name="connsiteX1" fmla="*/ 981244 w 1333294"/>
                  <a:gd name="connsiteY1" fmla="*/ 163469 h 919588"/>
                  <a:gd name="connsiteX2" fmla="*/ 1260434 w 1333294"/>
                  <a:gd name="connsiteY2" fmla="*/ 32788 h 919588"/>
                  <a:gd name="connsiteX3" fmla="*/ 1333294 w 1333294"/>
                  <a:gd name="connsiteY3" fmla="*/ 0 h 919588"/>
                  <a:gd name="connsiteX4" fmla="*/ 928832 w 1333294"/>
                  <a:gd name="connsiteY4" fmla="*/ 243725 h 919588"/>
                  <a:gd name="connsiteX5" fmla="*/ 841484 w 1333294"/>
                  <a:gd name="connsiteY5" fmla="*/ 397090 h 919588"/>
                  <a:gd name="connsiteX6" fmla="*/ 131364 w 1333294"/>
                  <a:gd name="connsiteY6" fmla="*/ 919588 h 919588"/>
                  <a:gd name="connsiteX7" fmla="*/ 0 w 1333294"/>
                  <a:gd name="connsiteY7" fmla="*/ 822354 h 919588"/>
                  <a:gd name="connsiteX0" fmla="*/ 0 w 1333294"/>
                  <a:gd name="connsiteY0" fmla="*/ 822354 h 919588"/>
                  <a:gd name="connsiteX1" fmla="*/ 981244 w 1333294"/>
                  <a:gd name="connsiteY1" fmla="*/ 163469 h 919588"/>
                  <a:gd name="connsiteX2" fmla="*/ 1260434 w 1333294"/>
                  <a:gd name="connsiteY2" fmla="*/ 32788 h 919588"/>
                  <a:gd name="connsiteX3" fmla="*/ 1333294 w 1333294"/>
                  <a:gd name="connsiteY3" fmla="*/ 0 h 919588"/>
                  <a:gd name="connsiteX4" fmla="*/ 1180201 w 1333294"/>
                  <a:gd name="connsiteY4" fmla="*/ 101647 h 919588"/>
                  <a:gd name="connsiteX5" fmla="*/ 841484 w 1333294"/>
                  <a:gd name="connsiteY5" fmla="*/ 397090 h 919588"/>
                  <a:gd name="connsiteX6" fmla="*/ 131364 w 1333294"/>
                  <a:gd name="connsiteY6" fmla="*/ 919588 h 919588"/>
                  <a:gd name="connsiteX7" fmla="*/ 0 w 1333294"/>
                  <a:gd name="connsiteY7" fmla="*/ 822354 h 919588"/>
                  <a:gd name="connsiteX0" fmla="*/ 0 w 1333294"/>
                  <a:gd name="connsiteY0" fmla="*/ 822354 h 919588"/>
                  <a:gd name="connsiteX1" fmla="*/ 981244 w 1333294"/>
                  <a:gd name="connsiteY1" fmla="*/ 163469 h 919588"/>
                  <a:gd name="connsiteX2" fmla="*/ 1260434 w 1333294"/>
                  <a:gd name="connsiteY2" fmla="*/ 32788 h 919588"/>
                  <a:gd name="connsiteX3" fmla="*/ 1333294 w 1333294"/>
                  <a:gd name="connsiteY3" fmla="*/ 0 h 919588"/>
                  <a:gd name="connsiteX4" fmla="*/ 1180201 w 1333294"/>
                  <a:gd name="connsiteY4" fmla="*/ 101647 h 919588"/>
                  <a:gd name="connsiteX5" fmla="*/ 852413 w 1333294"/>
                  <a:gd name="connsiteY5" fmla="*/ 291442 h 919588"/>
                  <a:gd name="connsiteX6" fmla="*/ 131364 w 1333294"/>
                  <a:gd name="connsiteY6" fmla="*/ 919588 h 919588"/>
                  <a:gd name="connsiteX7" fmla="*/ 0 w 1333294"/>
                  <a:gd name="connsiteY7" fmla="*/ 822354 h 919588"/>
                  <a:gd name="connsiteX0" fmla="*/ 0 w 1333294"/>
                  <a:gd name="connsiteY0" fmla="*/ 822354 h 919588"/>
                  <a:gd name="connsiteX1" fmla="*/ 981244 w 1333294"/>
                  <a:gd name="connsiteY1" fmla="*/ 163469 h 919588"/>
                  <a:gd name="connsiteX2" fmla="*/ 1260434 w 1333294"/>
                  <a:gd name="connsiteY2" fmla="*/ 32788 h 919588"/>
                  <a:gd name="connsiteX3" fmla="*/ 1333294 w 1333294"/>
                  <a:gd name="connsiteY3" fmla="*/ 0 h 919588"/>
                  <a:gd name="connsiteX4" fmla="*/ 1205703 w 1333294"/>
                  <a:gd name="connsiteY4" fmla="*/ 79789 h 919588"/>
                  <a:gd name="connsiteX5" fmla="*/ 852413 w 1333294"/>
                  <a:gd name="connsiteY5" fmla="*/ 291442 h 919588"/>
                  <a:gd name="connsiteX6" fmla="*/ 131364 w 1333294"/>
                  <a:gd name="connsiteY6" fmla="*/ 919588 h 919588"/>
                  <a:gd name="connsiteX7" fmla="*/ 0 w 1333294"/>
                  <a:gd name="connsiteY7" fmla="*/ 822354 h 919588"/>
                  <a:gd name="connsiteX0" fmla="*/ 0 w 1333294"/>
                  <a:gd name="connsiteY0" fmla="*/ 822354 h 919588"/>
                  <a:gd name="connsiteX1" fmla="*/ 981244 w 1333294"/>
                  <a:gd name="connsiteY1" fmla="*/ 163469 h 919588"/>
                  <a:gd name="connsiteX2" fmla="*/ 1260434 w 1333294"/>
                  <a:gd name="connsiteY2" fmla="*/ 32788 h 919588"/>
                  <a:gd name="connsiteX3" fmla="*/ 1333294 w 1333294"/>
                  <a:gd name="connsiteY3" fmla="*/ 0 h 919588"/>
                  <a:gd name="connsiteX4" fmla="*/ 1333293 w 1333294"/>
                  <a:gd name="connsiteY4" fmla="*/ 0 h 919588"/>
                  <a:gd name="connsiteX5" fmla="*/ 1205703 w 1333294"/>
                  <a:gd name="connsiteY5" fmla="*/ 79789 h 919588"/>
                  <a:gd name="connsiteX6" fmla="*/ 852413 w 1333294"/>
                  <a:gd name="connsiteY6" fmla="*/ 291442 h 919588"/>
                  <a:gd name="connsiteX7" fmla="*/ 131364 w 1333294"/>
                  <a:gd name="connsiteY7" fmla="*/ 919588 h 919588"/>
                  <a:gd name="connsiteX8" fmla="*/ 0 w 1333294"/>
                  <a:gd name="connsiteY8" fmla="*/ 822354 h 919588"/>
                  <a:gd name="connsiteX0" fmla="*/ 0 w 1420725"/>
                  <a:gd name="connsiteY0" fmla="*/ 822354 h 919588"/>
                  <a:gd name="connsiteX1" fmla="*/ 981244 w 1420725"/>
                  <a:gd name="connsiteY1" fmla="*/ 163469 h 919588"/>
                  <a:gd name="connsiteX2" fmla="*/ 1260434 w 1420725"/>
                  <a:gd name="connsiteY2" fmla="*/ 32788 h 919588"/>
                  <a:gd name="connsiteX3" fmla="*/ 1333294 w 1420725"/>
                  <a:gd name="connsiteY3" fmla="*/ 0 h 919588"/>
                  <a:gd name="connsiteX4" fmla="*/ 1420725 w 1420725"/>
                  <a:gd name="connsiteY4" fmla="*/ 127506 h 919588"/>
                  <a:gd name="connsiteX5" fmla="*/ 1205703 w 1420725"/>
                  <a:gd name="connsiteY5" fmla="*/ 79789 h 919588"/>
                  <a:gd name="connsiteX6" fmla="*/ 852413 w 1420725"/>
                  <a:gd name="connsiteY6" fmla="*/ 291442 h 919588"/>
                  <a:gd name="connsiteX7" fmla="*/ 131364 w 1420725"/>
                  <a:gd name="connsiteY7" fmla="*/ 919588 h 919588"/>
                  <a:gd name="connsiteX8" fmla="*/ 0 w 1420725"/>
                  <a:gd name="connsiteY8" fmla="*/ 822354 h 919588"/>
                  <a:gd name="connsiteX0" fmla="*/ 0 w 1420725"/>
                  <a:gd name="connsiteY0" fmla="*/ 822354 h 919588"/>
                  <a:gd name="connsiteX1" fmla="*/ 981244 w 1420725"/>
                  <a:gd name="connsiteY1" fmla="*/ 163469 h 919588"/>
                  <a:gd name="connsiteX2" fmla="*/ 1260434 w 1420725"/>
                  <a:gd name="connsiteY2" fmla="*/ 32788 h 919588"/>
                  <a:gd name="connsiteX3" fmla="*/ 1333294 w 1420725"/>
                  <a:gd name="connsiteY3" fmla="*/ 0 h 919588"/>
                  <a:gd name="connsiteX4" fmla="*/ 1326007 w 1420725"/>
                  <a:gd name="connsiteY4" fmla="*/ 0 h 919588"/>
                  <a:gd name="connsiteX5" fmla="*/ 1420725 w 1420725"/>
                  <a:gd name="connsiteY5" fmla="*/ 127506 h 919588"/>
                  <a:gd name="connsiteX6" fmla="*/ 1205703 w 1420725"/>
                  <a:gd name="connsiteY6" fmla="*/ 79789 h 919588"/>
                  <a:gd name="connsiteX7" fmla="*/ 852413 w 1420725"/>
                  <a:gd name="connsiteY7" fmla="*/ 291442 h 919588"/>
                  <a:gd name="connsiteX8" fmla="*/ 131364 w 1420725"/>
                  <a:gd name="connsiteY8" fmla="*/ 919588 h 919588"/>
                  <a:gd name="connsiteX9" fmla="*/ 0 w 1420725"/>
                  <a:gd name="connsiteY9" fmla="*/ 822354 h 919588"/>
                  <a:gd name="connsiteX0" fmla="*/ 0 w 1449870"/>
                  <a:gd name="connsiteY0" fmla="*/ 822354 h 919588"/>
                  <a:gd name="connsiteX1" fmla="*/ 981244 w 1449870"/>
                  <a:gd name="connsiteY1" fmla="*/ 163469 h 919588"/>
                  <a:gd name="connsiteX2" fmla="*/ 1260434 w 1449870"/>
                  <a:gd name="connsiteY2" fmla="*/ 32788 h 919588"/>
                  <a:gd name="connsiteX3" fmla="*/ 1333294 w 1449870"/>
                  <a:gd name="connsiteY3" fmla="*/ 0 h 919588"/>
                  <a:gd name="connsiteX4" fmla="*/ 1449870 w 1449870"/>
                  <a:gd name="connsiteY4" fmla="*/ 10929 h 919588"/>
                  <a:gd name="connsiteX5" fmla="*/ 1420725 w 1449870"/>
                  <a:gd name="connsiteY5" fmla="*/ 127506 h 919588"/>
                  <a:gd name="connsiteX6" fmla="*/ 1205703 w 1449870"/>
                  <a:gd name="connsiteY6" fmla="*/ 79789 h 919588"/>
                  <a:gd name="connsiteX7" fmla="*/ 852413 w 1449870"/>
                  <a:gd name="connsiteY7" fmla="*/ 291442 h 919588"/>
                  <a:gd name="connsiteX8" fmla="*/ 131364 w 1449870"/>
                  <a:gd name="connsiteY8" fmla="*/ 919588 h 919588"/>
                  <a:gd name="connsiteX9" fmla="*/ 0 w 1449870"/>
                  <a:gd name="connsiteY9" fmla="*/ 822354 h 919588"/>
                  <a:gd name="connsiteX0" fmla="*/ 0 w 1449870"/>
                  <a:gd name="connsiteY0" fmla="*/ 833283 h 930517"/>
                  <a:gd name="connsiteX1" fmla="*/ 981244 w 1449870"/>
                  <a:gd name="connsiteY1" fmla="*/ 174398 h 930517"/>
                  <a:gd name="connsiteX2" fmla="*/ 1260434 w 1449870"/>
                  <a:gd name="connsiteY2" fmla="*/ 43717 h 930517"/>
                  <a:gd name="connsiteX3" fmla="*/ 1326007 w 1449870"/>
                  <a:gd name="connsiteY3" fmla="*/ 0 h 930517"/>
                  <a:gd name="connsiteX4" fmla="*/ 1449870 w 1449870"/>
                  <a:gd name="connsiteY4" fmla="*/ 21858 h 930517"/>
                  <a:gd name="connsiteX5" fmla="*/ 1420725 w 1449870"/>
                  <a:gd name="connsiteY5" fmla="*/ 138435 h 930517"/>
                  <a:gd name="connsiteX6" fmla="*/ 1205703 w 1449870"/>
                  <a:gd name="connsiteY6" fmla="*/ 90718 h 930517"/>
                  <a:gd name="connsiteX7" fmla="*/ 852413 w 1449870"/>
                  <a:gd name="connsiteY7" fmla="*/ 302371 h 930517"/>
                  <a:gd name="connsiteX8" fmla="*/ 131364 w 1449870"/>
                  <a:gd name="connsiteY8" fmla="*/ 930517 h 930517"/>
                  <a:gd name="connsiteX9" fmla="*/ 0 w 1449870"/>
                  <a:gd name="connsiteY9" fmla="*/ 833283 h 930517"/>
                  <a:gd name="connsiteX0" fmla="*/ 0 w 1420725"/>
                  <a:gd name="connsiteY0" fmla="*/ 833283 h 930517"/>
                  <a:gd name="connsiteX1" fmla="*/ 981244 w 1420725"/>
                  <a:gd name="connsiteY1" fmla="*/ 174398 h 930517"/>
                  <a:gd name="connsiteX2" fmla="*/ 1260434 w 1420725"/>
                  <a:gd name="connsiteY2" fmla="*/ 43717 h 930517"/>
                  <a:gd name="connsiteX3" fmla="*/ 1326007 w 1420725"/>
                  <a:gd name="connsiteY3" fmla="*/ 0 h 930517"/>
                  <a:gd name="connsiteX4" fmla="*/ 1417083 w 1420725"/>
                  <a:gd name="connsiteY4" fmla="*/ 25501 h 930517"/>
                  <a:gd name="connsiteX5" fmla="*/ 1420725 w 1420725"/>
                  <a:gd name="connsiteY5" fmla="*/ 138435 h 930517"/>
                  <a:gd name="connsiteX6" fmla="*/ 1205703 w 1420725"/>
                  <a:gd name="connsiteY6" fmla="*/ 90718 h 930517"/>
                  <a:gd name="connsiteX7" fmla="*/ 852413 w 1420725"/>
                  <a:gd name="connsiteY7" fmla="*/ 302371 h 930517"/>
                  <a:gd name="connsiteX8" fmla="*/ 131364 w 1420725"/>
                  <a:gd name="connsiteY8" fmla="*/ 930517 h 930517"/>
                  <a:gd name="connsiteX9" fmla="*/ 0 w 1420725"/>
                  <a:gd name="connsiteY9" fmla="*/ 833283 h 930517"/>
                  <a:gd name="connsiteX0" fmla="*/ 0 w 1420725"/>
                  <a:gd name="connsiteY0" fmla="*/ 855141 h 952375"/>
                  <a:gd name="connsiteX1" fmla="*/ 981244 w 1420725"/>
                  <a:gd name="connsiteY1" fmla="*/ 196256 h 952375"/>
                  <a:gd name="connsiteX2" fmla="*/ 1260434 w 1420725"/>
                  <a:gd name="connsiteY2" fmla="*/ 65575 h 952375"/>
                  <a:gd name="connsiteX3" fmla="*/ 1322364 w 1420725"/>
                  <a:gd name="connsiteY3" fmla="*/ 0 h 952375"/>
                  <a:gd name="connsiteX4" fmla="*/ 1417083 w 1420725"/>
                  <a:gd name="connsiteY4" fmla="*/ 47359 h 952375"/>
                  <a:gd name="connsiteX5" fmla="*/ 1420725 w 1420725"/>
                  <a:gd name="connsiteY5" fmla="*/ 160293 h 952375"/>
                  <a:gd name="connsiteX6" fmla="*/ 1205703 w 1420725"/>
                  <a:gd name="connsiteY6" fmla="*/ 112576 h 952375"/>
                  <a:gd name="connsiteX7" fmla="*/ 852413 w 1420725"/>
                  <a:gd name="connsiteY7" fmla="*/ 324229 h 952375"/>
                  <a:gd name="connsiteX8" fmla="*/ 131364 w 1420725"/>
                  <a:gd name="connsiteY8" fmla="*/ 952375 h 952375"/>
                  <a:gd name="connsiteX9" fmla="*/ 0 w 1420725"/>
                  <a:gd name="connsiteY9" fmla="*/ 855141 h 952375"/>
                  <a:gd name="connsiteX0" fmla="*/ 0 w 1420725"/>
                  <a:gd name="connsiteY0" fmla="*/ 855141 h 952375"/>
                  <a:gd name="connsiteX1" fmla="*/ 981244 w 1420725"/>
                  <a:gd name="connsiteY1" fmla="*/ 196256 h 952375"/>
                  <a:gd name="connsiteX2" fmla="*/ 1289578 w 1420725"/>
                  <a:gd name="connsiteY2" fmla="*/ 54646 h 952375"/>
                  <a:gd name="connsiteX3" fmla="*/ 1322364 w 1420725"/>
                  <a:gd name="connsiteY3" fmla="*/ 0 h 952375"/>
                  <a:gd name="connsiteX4" fmla="*/ 1417083 w 1420725"/>
                  <a:gd name="connsiteY4" fmla="*/ 47359 h 952375"/>
                  <a:gd name="connsiteX5" fmla="*/ 1420725 w 1420725"/>
                  <a:gd name="connsiteY5" fmla="*/ 160293 h 952375"/>
                  <a:gd name="connsiteX6" fmla="*/ 1205703 w 1420725"/>
                  <a:gd name="connsiteY6" fmla="*/ 112576 h 952375"/>
                  <a:gd name="connsiteX7" fmla="*/ 852413 w 1420725"/>
                  <a:gd name="connsiteY7" fmla="*/ 324229 h 952375"/>
                  <a:gd name="connsiteX8" fmla="*/ 131364 w 1420725"/>
                  <a:gd name="connsiteY8" fmla="*/ 952375 h 952375"/>
                  <a:gd name="connsiteX9" fmla="*/ 0 w 1420725"/>
                  <a:gd name="connsiteY9" fmla="*/ 855141 h 952375"/>
                  <a:gd name="connsiteX0" fmla="*/ 0 w 1420725"/>
                  <a:gd name="connsiteY0" fmla="*/ 855141 h 952375"/>
                  <a:gd name="connsiteX1" fmla="*/ 981244 w 1420725"/>
                  <a:gd name="connsiteY1" fmla="*/ 196256 h 952375"/>
                  <a:gd name="connsiteX2" fmla="*/ 1289578 w 1420725"/>
                  <a:gd name="connsiteY2" fmla="*/ 54646 h 952375"/>
                  <a:gd name="connsiteX3" fmla="*/ 1322364 w 1420725"/>
                  <a:gd name="connsiteY3" fmla="*/ 0 h 952375"/>
                  <a:gd name="connsiteX4" fmla="*/ 1336937 w 1420725"/>
                  <a:gd name="connsiteY4" fmla="*/ 10929 h 952375"/>
                  <a:gd name="connsiteX5" fmla="*/ 1420725 w 1420725"/>
                  <a:gd name="connsiteY5" fmla="*/ 160293 h 952375"/>
                  <a:gd name="connsiteX6" fmla="*/ 1205703 w 1420725"/>
                  <a:gd name="connsiteY6" fmla="*/ 112576 h 952375"/>
                  <a:gd name="connsiteX7" fmla="*/ 852413 w 1420725"/>
                  <a:gd name="connsiteY7" fmla="*/ 324229 h 952375"/>
                  <a:gd name="connsiteX8" fmla="*/ 131364 w 1420725"/>
                  <a:gd name="connsiteY8" fmla="*/ 952375 h 952375"/>
                  <a:gd name="connsiteX9" fmla="*/ 0 w 1420725"/>
                  <a:gd name="connsiteY9" fmla="*/ 855141 h 952375"/>
                  <a:gd name="connsiteX0" fmla="*/ 0 w 1336937"/>
                  <a:gd name="connsiteY0" fmla="*/ 855141 h 952375"/>
                  <a:gd name="connsiteX1" fmla="*/ 981244 w 1336937"/>
                  <a:gd name="connsiteY1" fmla="*/ 196256 h 952375"/>
                  <a:gd name="connsiteX2" fmla="*/ 1289578 w 1336937"/>
                  <a:gd name="connsiteY2" fmla="*/ 54646 h 952375"/>
                  <a:gd name="connsiteX3" fmla="*/ 1322364 w 1336937"/>
                  <a:gd name="connsiteY3" fmla="*/ 0 h 952375"/>
                  <a:gd name="connsiteX4" fmla="*/ 1336937 w 1336937"/>
                  <a:gd name="connsiteY4" fmla="*/ 10929 h 952375"/>
                  <a:gd name="connsiteX5" fmla="*/ 1296862 w 1336937"/>
                  <a:gd name="connsiteY5" fmla="*/ 83789 h 952375"/>
                  <a:gd name="connsiteX6" fmla="*/ 1205703 w 1336937"/>
                  <a:gd name="connsiteY6" fmla="*/ 112576 h 952375"/>
                  <a:gd name="connsiteX7" fmla="*/ 852413 w 1336937"/>
                  <a:gd name="connsiteY7" fmla="*/ 324229 h 952375"/>
                  <a:gd name="connsiteX8" fmla="*/ 131364 w 1336937"/>
                  <a:gd name="connsiteY8" fmla="*/ 952375 h 952375"/>
                  <a:gd name="connsiteX9" fmla="*/ 0 w 1336937"/>
                  <a:gd name="connsiteY9" fmla="*/ 855141 h 952375"/>
                  <a:gd name="connsiteX0" fmla="*/ 0 w 1336937"/>
                  <a:gd name="connsiteY0" fmla="*/ 855141 h 952375"/>
                  <a:gd name="connsiteX1" fmla="*/ 981244 w 1336937"/>
                  <a:gd name="connsiteY1" fmla="*/ 196256 h 952375"/>
                  <a:gd name="connsiteX2" fmla="*/ 1289578 w 1336937"/>
                  <a:gd name="connsiteY2" fmla="*/ 54646 h 952375"/>
                  <a:gd name="connsiteX3" fmla="*/ 1322364 w 1336937"/>
                  <a:gd name="connsiteY3" fmla="*/ 0 h 952375"/>
                  <a:gd name="connsiteX4" fmla="*/ 1336937 w 1336937"/>
                  <a:gd name="connsiteY4" fmla="*/ 10929 h 952375"/>
                  <a:gd name="connsiteX5" fmla="*/ 1296862 w 1336937"/>
                  <a:gd name="connsiteY5" fmla="*/ 83789 h 952375"/>
                  <a:gd name="connsiteX6" fmla="*/ 1205703 w 1336937"/>
                  <a:gd name="connsiteY6" fmla="*/ 112576 h 952375"/>
                  <a:gd name="connsiteX7" fmla="*/ 914344 w 1336937"/>
                  <a:gd name="connsiteY7" fmla="*/ 269584 h 952375"/>
                  <a:gd name="connsiteX8" fmla="*/ 131364 w 1336937"/>
                  <a:gd name="connsiteY8" fmla="*/ 952375 h 952375"/>
                  <a:gd name="connsiteX9" fmla="*/ 0 w 1336937"/>
                  <a:gd name="connsiteY9" fmla="*/ 855141 h 952375"/>
                  <a:gd name="connsiteX0" fmla="*/ 0 w 1336937"/>
                  <a:gd name="connsiteY0" fmla="*/ 855141 h 981519"/>
                  <a:gd name="connsiteX1" fmla="*/ 981244 w 1336937"/>
                  <a:gd name="connsiteY1" fmla="*/ 196256 h 981519"/>
                  <a:gd name="connsiteX2" fmla="*/ 1289578 w 1336937"/>
                  <a:gd name="connsiteY2" fmla="*/ 54646 h 981519"/>
                  <a:gd name="connsiteX3" fmla="*/ 1322364 w 1336937"/>
                  <a:gd name="connsiteY3" fmla="*/ 0 h 981519"/>
                  <a:gd name="connsiteX4" fmla="*/ 1336937 w 1336937"/>
                  <a:gd name="connsiteY4" fmla="*/ 10929 h 981519"/>
                  <a:gd name="connsiteX5" fmla="*/ 1296862 w 1336937"/>
                  <a:gd name="connsiteY5" fmla="*/ 83789 h 981519"/>
                  <a:gd name="connsiteX6" fmla="*/ 1205703 w 1336937"/>
                  <a:gd name="connsiteY6" fmla="*/ 112576 h 981519"/>
                  <a:gd name="connsiteX7" fmla="*/ 914344 w 1336937"/>
                  <a:gd name="connsiteY7" fmla="*/ 269584 h 981519"/>
                  <a:gd name="connsiteX8" fmla="*/ 91291 w 1336937"/>
                  <a:gd name="connsiteY8" fmla="*/ 981519 h 981519"/>
                  <a:gd name="connsiteX9" fmla="*/ 0 w 1336937"/>
                  <a:gd name="connsiteY9" fmla="*/ 855141 h 981519"/>
                  <a:gd name="connsiteX0" fmla="*/ 0 w 1373367"/>
                  <a:gd name="connsiteY0" fmla="*/ 866070 h 981519"/>
                  <a:gd name="connsiteX1" fmla="*/ 1017674 w 1373367"/>
                  <a:gd name="connsiteY1" fmla="*/ 196256 h 981519"/>
                  <a:gd name="connsiteX2" fmla="*/ 1326008 w 1373367"/>
                  <a:gd name="connsiteY2" fmla="*/ 54646 h 981519"/>
                  <a:gd name="connsiteX3" fmla="*/ 1358794 w 1373367"/>
                  <a:gd name="connsiteY3" fmla="*/ 0 h 981519"/>
                  <a:gd name="connsiteX4" fmla="*/ 1373367 w 1373367"/>
                  <a:gd name="connsiteY4" fmla="*/ 10929 h 981519"/>
                  <a:gd name="connsiteX5" fmla="*/ 1333292 w 1373367"/>
                  <a:gd name="connsiteY5" fmla="*/ 83789 h 981519"/>
                  <a:gd name="connsiteX6" fmla="*/ 1242133 w 1373367"/>
                  <a:gd name="connsiteY6" fmla="*/ 112576 h 981519"/>
                  <a:gd name="connsiteX7" fmla="*/ 950774 w 1373367"/>
                  <a:gd name="connsiteY7" fmla="*/ 269584 h 981519"/>
                  <a:gd name="connsiteX8" fmla="*/ 127721 w 1373367"/>
                  <a:gd name="connsiteY8" fmla="*/ 981519 h 981519"/>
                  <a:gd name="connsiteX9" fmla="*/ 0 w 1373367"/>
                  <a:gd name="connsiteY9" fmla="*/ 866070 h 981519"/>
                  <a:gd name="connsiteX0" fmla="*/ 0 w 1373367"/>
                  <a:gd name="connsiteY0" fmla="*/ 866070 h 981519"/>
                  <a:gd name="connsiteX1" fmla="*/ 1017674 w 1373367"/>
                  <a:gd name="connsiteY1" fmla="*/ 196256 h 981519"/>
                  <a:gd name="connsiteX2" fmla="*/ 1326008 w 1373367"/>
                  <a:gd name="connsiteY2" fmla="*/ 54646 h 981519"/>
                  <a:gd name="connsiteX3" fmla="*/ 1358794 w 1373367"/>
                  <a:gd name="connsiteY3" fmla="*/ 0 h 981519"/>
                  <a:gd name="connsiteX4" fmla="*/ 1373367 w 1373367"/>
                  <a:gd name="connsiteY4" fmla="*/ 10929 h 981519"/>
                  <a:gd name="connsiteX5" fmla="*/ 1333292 w 1373367"/>
                  <a:gd name="connsiteY5" fmla="*/ 83789 h 981519"/>
                  <a:gd name="connsiteX6" fmla="*/ 1242133 w 1373367"/>
                  <a:gd name="connsiteY6" fmla="*/ 112576 h 981519"/>
                  <a:gd name="connsiteX7" fmla="*/ 950774 w 1373367"/>
                  <a:gd name="connsiteY7" fmla="*/ 269584 h 981519"/>
                  <a:gd name="connsiteX8" fmla="*/ 947131 w 1373367"/>
                  <a:gd name="connsiteY8" fmla="*/ 276871 h 981519"/>
                  <a:gd name="connsiteX9" fmla="*/ 127721 w 1373367"/>
                  <a:gd name="connsiteY9" fmla="*/ 981519 h 981519"/>
                  <a:gd name="connsiteX10" fmla="*/ 0 w 1373367"/>
                  <a:gd name="connsiteY10" fmla="*/ 866070 h 981519"/>
                  <a:gd name="connsiteX0" fmla="*/ 0 w 1373367"/>
                  <a:gd name="connsiteY0" fmla="*/ 866070 h 981519"/>
                  <a:gd name="connsiteX1" fmla="*/ 1017674 w 1373367"/>
                  <a:gd name="connsiteY1" fmla="*/ 196256 h 981519"/>
                  <a:gd name="connsiteX2" fmla="*/ 1326008 w 1373367"/>
                  <a:gd name="connsiteY2" fmla="*/ 54646 h 981519"/>
                  <a:gd name="connsiteX3" fmla="*/ 1358794 w 1373367"/>
                  <a:gd name="connsiteY3" fmla="*/ 0 h 981519"/>
                  <a:gd name="connsiteX4" fmla="*/ 1373367 w 1373367"/>
                  <a:gd name="connsiteY4" fmla="*/ 10929 h 981519"/>
                  <a:gd name="connsiteX5" fmla="*/ 1333292 w 1373367"/>
                  <a:gd name="connsiteY5" fmla="*/ 83789 h 981519"/>
                  <a:gd name="connsiteX6" fmla="*/ 1242133 w 1373367"/>
                  <a:gd name="connsiteY6" fmla="*/ 112576 h 981519"/>
                  <a:gd name="connsiteX7" fmla="*/ 950774 w 1373367"/>
                  <a:gd name="connsiteY7" fmla="*/ 269584 h 981519"/>
                  <a:gd name="connsiteX8" fmla="*/ 819625 w 1373367"/>
                  <a:gd name="connsiteY8" fmla="*/ 367946 h 981519"/>
                  <a:gd name="connsiteX9" fmla="*/ 127721 w 1373367"/>
                  <a:gd name="connsiteY9" fmla="*/ 981519 h 981519"/>
                  <a:gd name="connsiteX10" fmla="*/ 0 w 1373367"/>
                  <a:gd name="connsiteY10" fmla="*/ 866070 h 981519"/>
                  <a:gd name="connsiteX0" fmla="*/ 0 w 1373367"/>
                  <a:gd name="connsiteY0" fmla="*/ 866070 h 981519"/>
                  <a:gd name="connsiteX1" fmla="*/ 1017674 w 1373367"/>
                  <a:gd name="connsiteY1" fmla="*/ 196256 h 981519"/>
                  <a:gd name="connsiteX2" fmla="*/ 1326008 w 1373367"/>
                  <a:gd name="connsiteY2" fmla="*/ 54646 h 981519"/>
                  <a:gd name="connsiteX3" fmla="*/ 1358794 w 1373367"/>
                  <a:gd name="connsiteY3" fmla="*/ 0 h 981519"/>
                  <a:gd name="connsiteX4" fmla="*/ 1373367 w 1373367"/>
                  <a:gd name="connsiteY4" fmla="*/ 10929 h 981519"/>
                  <a:gd name="connsiteX5" fmla="*/ 1333292 w 1373367"/>
                  <a:gd name="connsiteY5" fmla="*/ 83789 h 981519"/>
                  <a:gd name="connsiteX6" fmla="*/ 1242133 w 1373367"/>
                  <a:gd name="connsiteY6" fmla="*/ 112576 h 981519"/>
                  <a:gd name="connsiteX7" fmla="*/ 1074637 w 1373367"/>
                  <a:gd name="connsiteY7" fmla="*/ 200366 h 981519"/>
                  <a:gd name="connsiteX8" fmla="*/ 819625 w 1373367"/>
                  <a:gd name="connsiteY8" fmla="*/ 367946 h 981519"/>
                  <a:gd name="connsiteX9" fmla="*/ 127721 w 1373367"/>
                  <a:gd name="connsiteY9" fmla="*/ 981519 h 981519"/>
                  <a:gd name="connsiteX10" fmla="*/ 0 w 1373367"/>
                  <a:gd name="connsiteY10" fmla="*/ 866070 h 981519"/>
                  <a:gd name="connsiteX0" fmla="*/ 0 w 1373367"/>
                  <a:gd name="connsiteY0" fmla="*/ 866070 h 981519"/>
                  <a:gd name="connsiteX1" fmla="*/ 1017674 w 1373367"/>
                  <a:gd name="connsiteY1" fmla="*/ 196256 h 981519"/>
                  <a:gd name="connsiteX2" fmla="*/ 1326008 w 1373367"/>
                  <a:gd name="connsiteY2" fmla="*/ 54646 h 981519"/>
                  <a:gd name="connsiteX3" fmla="*/ 1358794 w 1373367"/>
                  <a:gd name="connsiteY3" fmla="*/ 0 h 981519"/>
                  <a:gd name="connsiteX4" fmla="*/ 1373367 w 1373367"/>
                  <a:gd name="connsiteY4" fmla="*/ 10929 h 981519"/>
                  <a:gd name="connsiteX5" fmla="*/ 1326006 w 1373367"/>
                  <a:gd name="connsiteY5" fmla="*/ 76503 h 981519"/>
                  <a:gd name="connsiteX6" fmla="*/ 1242133 w 1373367"/>
                  <a:gd name="connsiteY6" fmla="*/ 112576 h 981519"/>
                  <a:gd name="connsiteX7" fmla="*/ 1074637 w 1373367"/>
                  <a:gd name="connsiteY7" fmla="*/ 200366 h 981519"/>
                  <a:gd name="connsiteX8" fmla="*/ 819625 w 1373367"/>
                  <a:gd name="connsiteY8" fmla="*/ 367946 h 981519"/>
                  <a:gd name="connsiteX9" fmla="*/ 127721 w 1373367"/>
                  <a:gd name="connsiteY9" fmla="*/ 981519 h 981519"/>
                  <a:gd name="connsiteX10" fmla="*/ 0 w 1373367"/>
                  <a:gd name="connsiteY10" fmla="*/ 866070 h 981519"/>
                  <a:gd name="connsiteX0" fmla="*/ 0 w 1373367"/>
                  <a:gd name="connsiteY0" fmla="*/ 866070 h 981519"/>
                  <a:gd name="connsiteX1" fmla="*/ 1028603 w 1373367"/>
                  <a:gd name="connsiteY1" fmla="*/ 203542 h 981519"/>
                  <a:gd name="connsiteX2" fmla="*/ 1326008 w 1373367"/>
                  <a:gd name="connsiteY2" fmla="*/ 54646 h 981519"/>
                  <a:gd name="connsiteX3" fmla="*/ 1358794 w 1373367"/>
                  <a:gd name="connsiteY3" fmla="*/ 0 h 981519"/>
                  <a:gd name="connsiteX4" fmla="*/ 1373367 w 1373367"/>
                  <a:gd name="connsiteY4" fmla="*/ 10929 h 981519"/>
                  <a:gd name="connsiteX5" fmla="*/ 1326006 w 1373367"/>
                  <a:gd name="connsiteY5" fmla="*/ 76503 h 981519"/>
                  <a:gd name="connsiteX6" fmla="*/ 1242133 w 1373367"/>
                  <a:gd name="connsiteY6" fmla="*/ 112576 h 981519"/>
                  <a:gd name="connsiteX7" fmla="*/ 1074637 w 1373367"/>
                  <a:gd name="connsiteY7" fmla="*/ 200366 h 981519"/>
                  <a:gd name="connsiteX8" fmla="*/ 819625 w 1373367"/>
                  <a:gd name="connsiteY8" fmla="*/ 367946 h 981519"/>
                  <a:gd name="connsiteX9" fmla="*/ 127721 w 1373367"/>
                  <a:gd name="connsiteY9" fmla="*/ 981519 h 981519"/>
                  <a:gd name="connsiteX10" fmla="*/ 0 w 1373367"/>
                  <a:gd name="connsiteY10" fmla="*/ 866070 h 981519"/>
                  <a:gd name="connsiteX0" fmla="*/ 0 w 1373367"/>
                  <a:gd name="connsiteY0" fmla="*/ 866070 h 981519"/>
                  <a:gd name="connsiteX1" fmla="*/ 1028603 w 1373367"/>
                  <a:gd name="connsiteY1" fmla="*/ 203542 h 981519"/>
                  <a:gd name="connsiteX2" fmla="*/ 1326008 w 1373367"/>
                  <a:gd name="connsiteY2" fmla="*/ 54646 h 981519"/>
                  <a:gd name="connsiteX3" fmla="*/ 1358794 w 1373367"/>
                  <a:gd name="connsiteY3" fmla="*/ 0 h 981519"/>
                  <a:gd name="connsiteX4" fmla="*/ 1373367 w 1373367"/>
                  <a:gd name="connsiteY4" fmla="*/ 10929 h 981519"/>
                  <a:gd name="connsiteX5" fmla="*/ 1326006 w 1373367"/>
                  <a:gd name="connsiteY5" fmla="*/ 76503 h 981519"/>
                  <a:gd name="connsiteX6" fmla="*/ 1242133 w 1373367"/>
                  <a:gd name="connsiteY6" fmla="*/ 112576 h 981519"/>
                  <a:gd name="connsiteX7" fmla="*/ 1074637 w 1373367"/>
                  <a:gd name="connsiteY7" fmla="*/ 200366 h 981519"/>
                  <a:gd name="connsiteX8" fmla="*/ 852413 w 1373367"/>
                  <a:gd name="connsiteY8" fmla="*/ 367946 h 981519"/>
                  <a:gd name="connsiteX9" fmla="*/ 127721 w 1373367"/>
                  <a:gd name="connsiteY9" fmla="*/ 981519 h 981519"/>
                  <a:gd name="connsiteX10" fmla="*/ 0 w 1373367"/>
                  <a:gd name="connsiteY10" fmla="*/ 866070 h 981519"/>
                  <a:gd name="connsiteX0" fmla="*/ 0 w 1373367"/>
                  <a:gd name="connsiteY0" fmla="*/ 866070 h 981519"/>
                  <a:gd name="connsiteX1" fmla="*/ 1028603 w 1373367"/>
                  <a:gd name="connsiteY1" fmla="*/ 203542 h 981519"/>
                  <a:gd name="connsiteX2" fmla="*/ 1326008 w 1373367"/>
                  <a:gd name="connsiteY2" fmla="*/ 54646 h 981519"/>
                  <a:gd name="connsiteX3" fmla="*/ 1358794 w 1373367"/>
                  <a:gd name="connsiteY3" fmla="*/ 0 h 981519"/>
                  <a:gd name="connsiteX4" fmla="*/ 1373367 w 1373367"/>
                  <a:gd name="connsiteY4" fmla="*/ 10929 h 981519"/>
                  <a:gd name="connsiteX5" fmla="*/ 1326006 w 1373367"/>
                  <a:gd name="connsiteY5" fmla="*/ 76503 h 981519"/>
                  <a:gd name="connsiteX6" fmla="*/ 1242133 w 1373367"/>
                  <a:gd name="connsiteY6" fmla="*/ 112576 h 981519"/>
                  <a:gd name="connsiteX7" fmla="*/ 1074637 w 1373367"/>
                  <a:gd name="connsiteY7" fmla="*/ 200366 h 981519"/>
                  <a:gd name="connsiteX8" fmla="*/ 845127 w 1373367"/>
                  <a:gd name="connsiteY8" fmla="*/ 360660 h 981519"/>
                  <a:gd name="connsiteX9" fmla="*/ 127721 w 1373367"/>
                  <a:gd name="connsiteY9" fmla="*/ 981519 h 981519"/>
                  <a:gd name="connsiteX10" fmla="*/ 0 w 1373367"/>
                  <a:gd name="connsiteY10" fmla="*/ 866070 h 981519"/>
                  <a:gd name="connsiteX0" fmla="*/ 0 w 1373367"/>
                  <a:gd name="connsiteY0" fmla="*/ 866070 h 981519"/>
                  <a:gd name="connsiteX1" fmla="*/ 1028603 w 1373367"/>
                  <a:gd name="connsiteY1" fmla="*/ 203542 h 981519"/>
                  <a:gd name="connsiteX2" fmla="*/ 1326008 w 1373367"/>
                  <a:gd name="connsiteY2" fmla="*/ 54646 h 981519"/>
                  <a:gd name="connsiteX3" fmla="*/ 1358794 w 1373367"/>
                  <a:gd name="connsiteY3" fmla="*/ 0 h 981519"/>
                  <a:gd name="connsiteX4" fmla="*/ 1373367 w 1373367"/>
                  <a:gd name="connsiteY4" fmla="*/ 10929 h 981519"/>
                  <a:gd name="connsiteX5" fmla="*/ 1326006 w 1373367"/>
                  <a:gd name="connsiteY5" fmla="*/ 76503 h 981519"/>
                  <a:gd name="connsiteX6" fmla="*/ 1242133 w 1373367"/>
                  <a:gd name="connsiteY6" fmla="*/ 112576 h 981519"/>
                  <a:gd name="connsiteX7" fmla="*/ 1074637 w 1373367"/>
                  <a:gd name="connsiteY7" fmla="*/ 200366 h 981519"/>
                  <a:gd name="connsiteX8" fmla="*/ 859699 w 1373367"/>
                  <a:gd name="connsiteY8" fmla="*/ 357017 h 981519"/>
                  <a:gd name="connsiteX9" fmla="*/ 127721 w 1373367"/>
                  <a:gd name="connsiteY9" fmla="*/ 981519 h 981519"/>
                  <a:gd name="connsiteX10" fmla="*/ 0 w 1373367"/>
                  <a:gd name="connsiteY10" fmla="*/ 866070 h 981519"/>
                  <a:gd name="connsiteX0" fmla="*/ 0 w 1373367"/>
                  <a:gd name="connsiteY0" fmla="*/ 866070 h 981519"/>
                  <a:gd name="connsiteX1" fmla="*/ 1028603 w 1373367"/>
                  <a:gd name="connsiteY1" fmla="*/ 203542 h 981519"/>
                  <a:gd name="connsiteX2" fmla="*/ 1326008 w 1373367"/>
                  <a:gd name="connsiteY2" fmla="*/ 54646 h 981519"/>
                  <a:gd name="connsiteX3" fmla="*/ 1358794 w 1373367"/>
                  <a:gd name="connsiteY3" fmla="*/ 0 h 981519"/>
                  <a:gd name="connsiteX4" fmla="*/ 1373367 w 1373367"/>
                  <a:gd name="connsiteY4" fmla="*/ 10929 h 981519"/>
                  <a:gd name="connsiteX5" fmla="*/ 1336935 w 1373367"/>
                  <a:gd name="connsiteY5" fmla="*/ 76503 h 981519"/>
                  <a:gd name="connsiteX6" fmla="*/ 1242133 w 1373367"/>
                  <a:gd name="connsiteY6" fmla="*/ 112576 h 981519"/>
                  <a:gd name="connsiteX7" fmla="*/ 1074637 w 1373367"/>
                  <a:gd name="connsiteY7" fmla="*/ 200366 h 981519"/>
                  <a:gd name="connsiteX8" fmla="*/ 859699 w 1373367"/>
                  <a:gd name="connsiteY8" fmla="*/ 357017 h 981519"/>
                  <a:gd name="connsiteX9" fmla="*/ 127721 w 1373367"/>
                  <a:gd name="connsiteY9" fmla="*/ 981519 h 981519"/>
                  <a:gd name="connsiteX10" fmla="*/ 0 w 1373367"/>
                  <a:gd name="connsiteY10" fmla="*/ 866070 h 981519"/>
                  <a:gd name="connsiteX0" fmla="*/ 0 w 1373367"/>
                  <a:gd name="connsiteY0" fmla="*/ 866070 h 981519"/>
                  <a:gd name="connsiteX1" fmla="*/ 1028603 w 1373367"/>
                  <a:gd name="connsiteY1" fmla="*/ 203542 h 981519"/>
                  <a:gd name="connsiteX2" fmla="*/ 1315079 w 1373367"/>
                  <a:gd name="connsiteY2" fmla="*/ 54646 h 981519"/>
                  <a:gd name="connsiteX3" fmla="*/ 1358794 w 1373367"/>
                  <a:gd name="connsiteY3" fmla="*/ 0 h 981519"/>
                  <a:gd name="connsiteX4" fmla="*/ 1373367 w 1373367"/>
                  <a:gd name="connsiteY4" fmla="*/ 10929 h 981519"/>
                  <a:gd name="connsiteX5" fmla="*/ 1336935 w 1373367"/>
                  <a:gd name="connsiteY5" fmla="*/ 76503 h 981519"/>
                  <a:gd name="connsiteX6" fmla="*/ 1242133 w 1373367"/>
                  <a:gd name="connsiteY6" fmla="*/ 112576 h 981519"/>
                  <a:gd name="connsiteX7" fmla="*/ 1074637 w 1373367"/>
                  <a:gd name="connsiteY7" fmla="*/ 200366 h 981519"/>
                  <a:gd name="connsiteX8" fmla="*/ 859699 w 1373367"/>
                  <a:gd name="connsiteY8" fmla="*/ 357017 h 981519"/>
                  <a:gd name="connsiteX9" fmla="*/ 127721 w 1373367"/>
                  <a:gd name="connsiteY9" fmla="*/ 981519 h 981519"/>
                  <a:gd name="connsiteX10" fmla="*/ 0 w 1373367"/>
                  <a:gd name="connsiteY10" fmla="*/ 866070 h 981519"/>
                  <a:gd name="connsiteX0" fmla="*/ 0 w 1373367"/>
                  <a:gd name="connsiteY0" fmla="*/ 866070 h 981519"/>
                  <a:gd name="connsiteX1" fmla="*/ 1028603 w 1373367"/>
                  <a:gd name="connsiteY1" fmla="*/ 203542 h 981519"/>
                  <a:gd name="connsiteX2" fmla="*/ 1315079 w 1373367"/>
                  <a:gd name="connsiteY2" fmla="*/ 54646 h 981519"/>
                  <a:gd name="connsiteX3" fmla="*/ 1358794 w 1373367"/>
                  <a:gd name="connsiteY3" fmla="*/ 0 h 981519"/>
                  <a:gd name="connsiteX4" fmla="*/ 1373367 w 1373367"/>
                  <a:gd name="connsiteY4" fmla="*/ 10929 h 981519"/>
                  <a:gd name="connsiteX5" fmla="*/ 1336935 w 1373367"/>
                  <a:gd name="connsiteY5" fmla="*/ 76503 h 981519"/>
                  <a:gd name="connsiteX6" fmla="*/ 1242133 w 1373367"/>
                  <a:gd name="connsiteY6" fmla="*/ 112576 h 981519"/>
                  <a:gd name="connsiteX7" fmla="*/ 1074637 w 1373367"/>
                  <a:gd name="connsiteY7" fmla="*/ 200366 h 981519"/>
                  <a:gd name="connsiteX8" fmla="*/ 859699 w 1373367"/>
                  <a:gd name="connsiteY8" fmla="*/ 357017 h 981519"/>
                  <a:gd name="connsiteX9" fmla="*/ 127721 w 1373367"/>
                  <a:gd name="connsiteY9" fmla="*/ 981519 h 981519"/>
                  <a:gd name="connsiteX10" fmla="*/ 0 w 1373367"/>
                  <a:gd name="connsiteY10" fmla="*/ 866070 h 981519"/>
                  <a:gd name="connsiteX0" fmla="*/ 0 w 1373367"/>
                  <a:gd name="connsiteY0" fmla="*/ 866070 h 981519"/>
                  <a:gd name="connsiteX1" fmla="*/ 1028603 w 1373367"/>
                  <a:gd name="connsiteY1" fmla="*/ 203542 h 981519"/>
                  <a:gd name="connsiteX2" fmla="*/ 1315079 w 1373367"/>
                  <a:gd name="connsiteY2" fmla="*/ 54646 h 981519"/>
                  <a:gd name="connsiteX3" fmla="*/ 1358794 w 1373367"/>
                  <a:gd name="connsiteY3" fmla="*/ 0 h 981519"/>
                  <a:gd name="connsiteX4" fmla="*/ 1373367 w 1373367"/>
                  <a:gd name="connsiteY4" fmla="*/ 10929 h 981519"/>
                  <a:gd name="connsiteX5" fmla="*/ 1336935 w 1373367"/>
                  <a:gd name="connsiteY5" fmla="*/ 76503 h 981519"/>
                  <a:gd name="connsiteX6" fmla="*/ 1242133 w 1373367"/>
                  <a:gd name="connsiteY6" fmla="*/ 112576 h 981519"/>
                  <a:gd name="connsiteX7" fmla="*/ 1074637 w 1373367"/>
                  <a:gd name="connsiteY7" fmla="*/ 200366 h 981519"/>
                  <a:gd name="connsiteX8" fmla="*/ 859699 w 1373367"/>
                  <a:gd name="connsiteY8" fmla="*/ 357017 h 981519"/>
                  <a:gd name="connsiteX9" fmla="*/ 127721 w 1373367"/>
                  <a:gd name="connsiteY9" fmla="*/ 981519 h 981519"/>
                  <a:gd name="connsiteX10" fmla="*/ 0 w 1373367"/>
                  <a:gd name="connsiteY10" fmla="*/ 866070 h 981519"/>
                  <a:gd name="connsiteX0" fmla="*/ 0 w 1373367"/>
                  <a:gd name="connsiteY0" fmla="*/ 866070 h 981519"/>
                  <a:gd name="connsiteX1" fmla="*/ 1028603 w 1373367"/>
                  <a:gd name="connsiteY1" fmla="*/ 203542 h 981519"/>
                  <a:gd name="connsiteX2" fmla="*/ 1315079 w 1373367"/>
                  <a:gd name="connsiteY2" fmla="*/ 54646 h 981519"/>
                  <a:gd name="connsiteX3" fmla="*/ 1358794 w 1373367"/>
                  <a:gd name="connsiteY3" fmla="*/ 0 h 981519"/>
                  <a:gd name="connsiteX4" fmla="*/ 1373367 w 1373367"/>
                  <a:gd name="connsiteY4" fmla="*/ 10929 h 981519"/>
                  <a:gd name="connsiteX5" fmla="*/ 1336935 w 1373367"/>
                  <a:gd name="connsiteY5" fmla="*/ 76503 h 981519"/>
                  <a:gd name="connsiteX6" fmla="*/ 1242133 w 1373367"/>
                  <a:gd name="connsiteY6" fmla="*/ 112576 h 981519"/>
                  <a:gd name="connsiteX7" fmla="*/ 1074637 w 1373367"/>
                  <a:gd name="connsiteY7" fmla="*/ 200366 h 981519"/>
                  <a:gd name="connsiteX8" fmla="*/ 859699 w 1373367"/>
                  <a:gd name="connsiteY8" fmla="*/ 357017 h 981519"/>
                  <a:gd name="connsiteX9" fmla="*/ 127721 w 1373367"/>
                  <a:gd name="connsiteY9" fmla="*/ 981519 h 981519"/>
                  <a:gd name="connsiteX10" fmla="*/ 0 w 1373367"/>
                  <a:gd name="connsiteY10" fmla="*/ 866070 h 981519"/>
                  <a:gd name="connsiteX0" fmla="*/ 0 w 1373367"/>
                  <a:gd name="connsiteY0" fmla="*/ 866070 h 981519"/>
                  <a:gd name="connsiteX1" fmla="*/ 1028603 w 1373367"/>
                  <a:gd name="connsiteY1" fmla="*/ 203542 h 981519"/>
                  <a:gd name="connsiteX2" fmla="*/ 1315079 w 1373367"/>
                  <a:gd name="connsiteY2" fmla="*/ 54646 h 981519"/>
                  <a:gd name="connsiteX3" fmla="*/ 1358794 w 1373367"/>
                  <a:gd name="connsiteY3" fmla="*/ 0 h 981519"/>
                  <a:gd name="connsiteX4" fmla="*/ 1373367 w 1373367"/>
                  <a:gd name="connsiteY4" fmla="*/ 10929 h 981519"/>
                  <a:gd name="connsiteX5" fmla="*/ 1336935 w 1373367"/>
                  <a:gd name="connsiteY5" fmla="*/ 76503 h 981519"/>
                  <a:gd name="connsiteX6" fmla="*/ 1242133 w 1373367"/>
                  <a:gd name="connsiteY6" fmla="*/ 112576 h 981519"/>
                  <a:gd name="connsiteX7" fmla="*/ 1074637 w 1373367"/>
                  <a:gd name="connsiteY7" fmla="*/ 200366 h 981519"/>
                  <a:gd name="connsiteX8" fmla="*/ 859699 w 1373367"/>
                  <a:gd name="connsiteY8" fmla="*/ 357017 h 981519"/>
                  <a:gd name="connsiteX9" fmla="*/ 127721 w 1373367"/>
                  <a:gd name="connsiteY9" fmla="*/ 981519 h 981519"/>
                  <a:gd name="connsiteX10" fmla="*/ 0 w 1373367"/>
                  <a:gd name="connsiteY10" fmla="*/ 866070 h 981519"/>
                  <a:gd name="connsiteX0" fmla="*/ 0 w 1380653"/>
                  <a:gd name="connsiteY0" fmla="*/ 866070 h 981519"/>
                  <a:gd name="connsiteX1" fmla="*/ 1028603 w 1380653"/>
                  <a:gd name="connsiteY1" fmla="*/ 203542 h 981519"/>
                  <a:gd name="connsiteX2" fmla="*/ 1315079 w 1380653"/>
                  <a:gd name="connsiteY2" fmla="*/ 54646 h 981519"/>
                  <a:gd name="connsiteX3" fmla="*/ 1358794 w 1380653"/>
                  <a:gd name="connsiteY3" fmla="*/ 0 h 981519"/>
                  <a:gd name="connsiteX4" fmla="*/ 1380653 w 1380653"/>
                  <a:gd name="connsiteY4" fmla="*/ 0 h 981519"/>
                  <a:gd name="connsiteX5" fmla="*/ 1336935 w 1380653"/>
                  <a:gd name="connsiteY5" fmla="*/ 76503 h 981519"/>
                  <a:gd name="connsiteX6" fmla="*/ 1242133 w 1380653"/>
                  <a:gd name="connsiteY6" fmla="*/ 112576 h 981519"/>
                  <a:gd name="connsiteX7" fmla="*/ 1074637 w 1380653"/>
                  <a:gd name="connsiteY7" fmla="*/ 200366 h 981519"/>
                  <a:gd name="connsiteX8" fmla="*/ 859699 w 1380653"/>
                  <a:gd name="connsiteY8" fmla="*/ 357017 h 981519"/>
                  <a:gd name="connsiteX9" fmla="*/ 127721 w 1380653"/>
                  <a:gd name="connsiteY9" fmla="*/ 981519 h 981519"/>
                  <a:gd name="connsiteX10" fmla="*/ 0 w 1380653"/>
                  <a:gd name="connsiteY10" fmla="*/ 866070 h 981519"/>
                  <a:gd name="connsiteX0" fmla="*/ 0 w 1380653"/>
                  <a:gd name="connsiteY0" fmla="*/ 866070 h 981519"/>
                  <a:gd name="connsiteX1" fmla="*/ 1028603 w 1380653"/>
                  <a:gd name="connsiteY1" fmla="*/ 203542 h 981519"/>
                  <a:gd name="connsiteX2" fmla="*/ 1315079 w 1380653"/>
                  <a:gd name="connsiteY2" fmla="*/ 54646 h 981519"/>
                  <a:gd name="connsiteX3" fmla="*/ 1358794 w 1380653"/>
                  <a:gd name="connsiteY3" fmla="*/ 0 h 981519"/>
                  <a:gd name="connsiteX4" fmla="*/ 1380653 w 1380653"/>
                  <a:gd name="connsiteY4" fmla="*/ 0 h 981519"/>
                  <a:gd name="connsiteX5" fmla="*/ 1336935 w 1380653"/>
                  <a:gd name="connsiteY5" fmla="*/ 76503 h 981519"/>
                  <a:gd name="connsiteX6" fmla="*/ 1242133 w 1380653"/>
                  <a:gd name="connsiteY6" fmla="*/ 112576 h 981519"/>
                  <a:gd name="connsiteX7" fmla="*/ 1074637 w 1380653"/>
                  <a:gd name="connsiteY7" fmla="*/ 200366 h 981519"/>
                  <a:gd name="connsiteX8" fmla="*/ 859699 w 1380653"/>
                  <a:gd name="connsiteY8" fmla="*/ 357017 h 981519"/>
                  <a:gd name="connsiteX9" fmla="*/ 127721 w 1380653"/>
                  <a:gd name="connsiteY9" fmla="*/ 981519 h 981519"/>
                  <a:gd name="connsiteX10" fmla="*/ 0 w 1380653"/>
                  <a:gd name="connsiteY10" fmla="*/ 866070 h 981519"/>
                  <a:gd name="connsiteX0" fmla="*/ 0 w 1383636"/>
                  <a:gd name="connsiteY0" fmla="*/ 866070 h 981519"/>
                  <a:gd name="connsiteX1" fmla="*/ 1028603 w 1383636"/>
                  <a:gd name="connsiteY1" fmla="*/ 203542 h 981519"/>
                  <a:gd name="connsiteX2" fmla="*/ 1315079 w 1383636"/>
                  <a:gd name="connsiteY2" fmla="*/ 54646 h 981519"/>
                  <a:gd name="connsiteX3" fmla="*/ 1358794 w 1383636"/>
                  <a:gd name="connsiteY3" fmla="*/ 0 h 981519"/>
                  <a:gd name="connsiteX4" fmla="*/ 1380653 w 1383636"/>
                  <a:gd name="connsiteY4" fmla="*/ 0 h 981519"/>
                  <a:gd name="connsiteX5" fmla="*/ 1336935 w 1383636"/>
                  <a:gd name="connsiteY5" fmla="*/ 76503 h 981519"/>
                  <a:gd name="connsiteX6" fmla="*/ 1242133 w 1383636"/>
                  <a:gd name="connsiteY6" fmla="*/ 112576 h 981519"/>
                  <a:gd name="connsiteX7" fmla="*/ 1074637 w 1383636"/>
                  <a:gd name="connsiteY7" fmla="*/ 200366 h 981519"/>
                  <a:gd name="connsiteX8" fmla="*/ 859699 w 1383636"/>
                  <a:gd name="connsiteY8" fmla="*/ 357017 h 981519"/>
                  <a:gd name="connsiteX9" fmla="*/ 127721 w 1383636"/>
                  <a:gd name="connsiteY9" fmla="*/ 981519 h 981519"/>
                  <a:gd name="connsiteX10" fmla="*/ 0 w 1383636"/>
                  <a:gd name="connsiteY10" fmla="*/ 866070 h 981519"/>
                  <a:gd name="connsiteX0" fmla="*/ 0 w 1383636"/>
                  <a:gd name="connsiteY0" fmla="*/ 866070 h 981519"/>
                  <a:gd name="connsiteX1" fmla="*/ 1028603 w 1383636"/>
                  <a:gd name="connsiteY1" fmla="*/ 203542 h 981519"/>
                  <a:gd name="connsiteX2" fmla="*/ 1315079 w 1383636"/>
                  <a:gd name="connsiteY2" fmla="*/ 54646 h 981519"/>
                  <a:gd name="connsiteX3" fmla="*/ 1358794 w 1383636"/>
                  <a:gd name="connsiteY3" fmla="*/ 0 h 981519"/>
                  <a:gd name="connsiteX4" fmla="*/ 1380653 w 1383636"/>
                  <a:gd name="connsiteY4" fmla="*/ 0 h 981519"/>
                  <a:gd name="connsiteX5" fmla="*/ 1336935 w 1383636"/>
                  <a:gd name="connsiteY5" fmla="*/ 76503 h 981519"/>
                  <a:gd name="connsiteX6" fmla="*/ 1242133 w 1383636"/>
                  <a:gd name="connsiteY6" fmla="*/ 112576 h 981519"/>
                  <a:gd name="connsiteX7" fmla="*/ 1074637 w 1383636"/>
                  <a:gd name="connsiteY7" fmla="*/ 200366 h 981519"/>
                  <a:gd name="connsiteX8" fmla="*/ 859699 w 1383636"/>
                  <a:gd name="connsiteY8" fmla="*/ 357017 h 981519"/>
                  <a:gd name="connsiteX9" fmla="*/ 127721 w 1383636"/>
                  <a:gd name="connsiteY9" fmla="*/ 981519 h 981519"/>
                  <a:gd name="connsiteX10" fmla="*/ 0 w 1383636"/>
                  <a:gd name="connsiteY10" fmla="*/ 866070 h 981519"/>
                  <a:gd name="connsiteX0" fmla="*/ 0 w 1381129"/>
                  <a:gd name="connsiteY0" fmla="*/ 870657 h 986106"/>
                  <a:gd name="connsiteX1" fmla="*/ 1028603 w 1381129"/>
                  <a:gd name="connsiteY1" fmla="*/ 208129 h 986106"/>
                  <a:gd name="connsiteX2" fmla="*/ 1315079 w 1381129"/>
                  <a:gd name="connsiteY2" fmla="*/ 59233 h 986106"/>
                  <a:gd name="connsiteX3" fmla="*/ 1358794 w 1381129"/>
                  <a:gd name="connsiteY3" fmla="*/ 4587 h 986106"/>
                  <a:gd name="connsiteX4" fmla="*/ 1380653 w 1381129"/>
                  <a:gd name="connsiteY4" fmla="*/ 4587 h 986106"/>
                  <a:gd name="connsiteX5" fmla="*/ 1336935 w 1381129"/>
                  <a:gd name="connsiteY5" fmla="*/ 66518 h 986106"/>
                  <a:gd name="connsiteX6" fmla="*/ 1242133 w 1381129"/>
                  <a:gd name="connsiteY6" fmla="*/ 117163 h 986106"/>
                  <a:gd name="connsiteX7" fmla="*/ 1074637 w 1381129"/>
                  <a:gd name="connsiteY7" fmla="*/ 204953 h 986106"/>
                  <a:gd name="connsiteX8" fmla="*/ 859699 w 1381129"/>
                  <a:gd name="connsiteY8" fmla="*/ 361604 h 986106"/>
                  <a:gd name="connsiteX9" fmla="*/ 127721 w 1381129"/>
                  <a:gd name="connsiteY9" fmla="*/ 986106 h 986106"/>
                  <a:gd name="connsiteX10" fmla="*/ 0 w 1381129"/>
                  <a:gd name="connsiteY10" fmla="*/ 870657 h 986106"/>
                  <a:gd name="connsiteX0" fmla="*/ 0 w 1359796"/>
                  <a:gd name="connsiteY0" fmla="*/ 866070 h 981519"/>
                  <a:gd name="connsiteX1" fmla="*/ 1028603 w 1359796"/>
                  <a:gd name="connsiteY1" fmla="*/ 203542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2576 h 981519"/>
                  <a:gd name="connsiteX6" fmla="*/ 1074637 w 1359796"/>
                  <a:gd name="connsiteY6" fmla="*/ 200366 h 981519"/>
                  <a:gd name="connsiteX7" fmla="*/ 859699 w 1359796"/>
                  <a:gd name="connsiteY7" fmla="*/ 357017 h 981519"/>
                  <a:gd name="connsiteX8" fmla="*/ 127721 w 1359796"/>
                  <a:gd name="connsiteY8" fmla="*/ 981519 h 981519"/>
                  <a:gd name="connsiteX9" fmla="*/ 0 w 1359796"/>
                  <a:gd name="connsiteY9" fmla="*/ 866070 h 981519"/>
                  <a:gd name="connsiteX0" fmla="*/ 0 w 1360248"/>
                  <a:gd name="connsiteY0" fmla="*/ 866070 h 981519"/>
                  <a:gd name="connsiteX1" fmla="*/ 1028603 w 1360248"/>
                  <a:gd name="connsiteY1" fmla="*/ 203542 h 981519"/>
                  <a:gd name="connsiteX2" fmla="*/ 1315079 w 1360248"/>
                  <a:gd name="connsiteY2" fmla="*/ 54646 h 981519"/>
                  <a:gd name="connsiteX3" fmla="*/ 1358794 w 1360248"/>
                  <a:gd name="connsiteY3" fmla="*/ 0 h 981519"/>
                  <a:gd name="connsiteX4" fmla="*/ 1336935 w 1360248"/>
                  <a:gd name="connsiteY4" fmla="*/ 61931 h 981519"/>
                  <a:gd name="connsiteX5" fmla="*/ 1216632 w 1360248"/>
                  <a:gd name="connsiteY5" fmla="*/ 112576 h 981519"/>
                  <a:gd name="connsiteX6" fmla="*/ 1074637 w 1360248"/>
                  <a:gd name="connsiteY6" fmla="*/ 200366 h 981519"/>
                  <a:gd name="connsiteX7" fmla="*/ 859699 w 1360248"/>
                  <a:gd name="connsiteY7" fmla="*/ 357017 h 981519"/>
                  <a:gd name="connsiteX8" fmla="*/ 127721 w 1360248"/>
                  <a:gd name="connsiteY8" fmla="*/ 981519 h 981519"/>
                  <a:gd name="connsiteX9" fmla="*/ 0 w 1360248"/>
                  <a:gd name="connsiteY9" fmla="*/ 866070 h 981519"/>
                  <a:gd name="connsiteX0" fmla="*/ 0 w 1360248"/>
                  <a:gd name="connsiteY0" fmla="*/ 866070 h 981519"/>
                  <a:gd name="connsiteX1" fmla="*/ 1028603 w 1360248"/>
                  <a:gd name="connsiteY1" fmla="*/ 203542 h 981519"/>
                  <a:gd name="connsiteX2" fmla="*/ 1315079 w 1360248"/>
                  <a:gd name="connsiteY2" fmla="*/ 54646 h 981519"/>
                  <a:gd name="connsiteX3" fmla="*/ 1358794 w 1360248"/>
                  <a:gd name="connsiteY3" fmla="*/ 0 h 981519"/>
                  <a:gd name="connsiteX4" fmla="*/ 1336935 w 1360248"/>
                  <a:gd name="connsiteY4" fmla="*/ 61931 h 981519"/>
                  <a:gd name="connsiteX5" fmla="*/ 1216632 w 1360248"/>
                  <a:gd name="connsiteY5" fmla="*/ 112576 h 981519"/>
                  <a:gd name="connsiteX6" fmla="*/ 1111068 w 1360248"/>
                  <a:gd name="connsiteY6" fmla="*/ 196723 h 981519"/>
                  <a:gd name="connsiteX7" fmla="*/ 859699 w 1360248"/>
                  <a:gd name="connsiteY7" fmla="*/ 357017 h 981519"/>
                  <a:gd name="connsiteX8" fmla="*/ 127721 w 1360248"/>
                  <a:gd name="connsiteY8" fmla="*/ 981519 h 981519"/>
                  <a:gd name="connsiteX9" fmla="*/ 0 w 1360248"/>
                  <a:gd name="connsiteY9" fmla="*/ 866070 h 981519"/>
                  <a:gd name="connsiteX0" fmla="*/ 0 w 1359664"/>
                  <a:gd name="connsiteY0" fmla="*/ 866070 h 981519"/>
                  <a:gd name="connsiteX1" fmla="*/ 1028603 w 1359664"/>
                  <a:gd name="connsiteY1" fmla="*/ 203542 h 981519"/>
                  <a:gd name="connsiteX2" fmla="*/ 1315079 w 1359664"/>
                  <a:gd name="connsiteY2" fmla="*/ 54646 h 981519"/>
                  <a:gd name="connsiteX3" fmla="*/ 1358794 w 1359664"/>
                  <a:gd name="connsiteY3" fmla="*/ 0 h 981519"/>
                  <a:gd name="connsiteX4" fmla="*/ 1336935 w 1359664"/>
                  <a:gd name="connsiteY4" fmla="*/ 61931 h 981519"/>
                  <a:gd name="connsiteX5" fmla="*/ 1253062 w 1359664"/>
                  <a:gd name="connsiteY5" fmla="*/ 116219 h 981519"/>
                  <a:gd name="connsiteX6" fmla="*/ 1111068 w 1359664"/>
                  <a:gd name="connsiteY6" fmla="*/ 196723 h 981519"/>
                  <a:gd name="connsiteX7" fmla="*/ 859699 w 1359664"/>
                  <a:gd name="connsiteY7" fmla="*/ 357017 h 981519"/>
                  <a:gd name="connsiteX8" fmla="*/ 127721 w 1359664"/>
                  <a:gd name="connsiteY8" fmla="*/ 981519 h 981519"/>
                  <a:gd name="connsiteX9" fmla="*/ 0 w 1359664"/>
                  <a:gd name="connsiteY9" fmla="*/ 866070 h 981519"/>
                  <a:gd name="connsiteX0" fmla="*/ 0 w 1359796"/>
                  <a:gd name="connsiteY0" fmla="*/ 866070 h 981519"/>
                  <a:gd name="connsiteX1" fmla="*/ 1028603 w 1359796"/>
                  <a:gd name="connsiteY1" fmla="*/ 203542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859699 w 1359796"/>
                  <a:gd name="connsiteY7" fmla="*/ 357017 h 981519"/>
                  <a:gd name="connsiteX8" fmla="*/ 127721 w 1359796"/>
                  <a:gd name="connsiteY8" fmla="*/ 981519 h 981519"/>
                  <a:gd name="connsiteX9" fmla="*/ 0 w 1359796"/>
                  <a:gd name="connsiteY9" fmla="*/ 866070 h 981519"/>
                  <a:gd name="connsiteX0" fmla="*/ 0 w 1359796"/>
                  <a:gd name="connsiteY0" fmla="*/ 866070 h 981519"/>
                  <a:gd name="connsiteX1" fmla="*/ 1028603 w 1359796"/>
                  <a:gd name="connsiteY1" fmla="*/ 203542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859699 w 1359796"/>
                  <a:gd name="connsiteY7" fmla="*/ 357017 h 981519"/>
                  <a:gd name="connsiteX8" fmla="*/ 868414 w 1359796"/>
                  <a:gd name="connsiteY8" fmla="*/ 361748 h 981519"/>
                  <a:gd name="connsiteX9" fmla="*/ 127721 w 1359796"/>
                  <a:gd name="connsiteY9" fmla="*/ 981519 h 981519"/>
                  <a:gd name="connsiteX10" fmla="*/ 0 w 1359796"/>
                  <a:gd name="connsiteY10" fmla="*/ 866070 h 981519"/>
                  <a:gd name="connsiteX0" fmla="*/ 0 w 1359796"/>
                  <a:gd name="connsiteY0" fmla="*/ 866070 h 981519"/>
                  <a:gd name="connsiteX1" fmla="*/ 1028603 w 1359796"/>
                  <a:gd name="connsiteY1" fmla="*/ 203542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859699 w 1359796"/>
                  <a:gd name="connsiteY7" fmla="*/ 357017 h 981519"/>
                  <a:gd name="connsiteX8" fmla="*/ 810125 w 1359796"/>
                  <a:gd name="connsiteY8" fmla="*/ 394536 h 981519"/>
                  <a:gd name="connsiteX9" fmla="*/ 127721 w 1359796"/>
                  <a:gd name="connsiteY9" fmla="*/ 981519 h 981519"/>
                  <a:gd name="connsiteX10" fmla="*/ 0 w 1359796"/>
                  <a:gd name="connsiteY10" fmla="*/ 866070 h 981519"/>
                  <a:gd name="connsiteX0" fmla="*/ 0 w 1359796"/>
                  <a:gd name="connsiteY0" fmla="*/ 866070 h 981519"/>
                  <a:gd name="connsiteX1" fmla="*/ 1028603 w 1359796"/>
                  <a:gd name="connsiteY1" fmla="*/ 203542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965347 w 1359796"/>
                  <a:gd name="connsiteY7" fmla="*/ 276871 h 981519"/>
                  <a:gd name="connsiteX8" fmla="*/ 810125 w 1359796"/>
                  <a:gd name="connsiteY8" fmla="*/ 394536 h 981519"/>
                  <a:gd name="connsiteX9" fmla="*/ 127721 w 1359796"/>
                  <a:gd name="connsiteY9" fmla="*/ 981519 h 981519"/>
                  <a:gd name="connsiteX10" fmla="*/ 0 w 1359796"/>
                  <a:gd name="connsiteY10" fmla="*/ 866070 h 981519"/>
                  <a:gd name="connsiteX0" fmla="*/ 0 w 1359796"/>
                  <a:gd name="connsiteY0" fmla="*/ 866070 h 981519"/>
                  <a:gd name="connsiteX1" fmla="*/ 1028603 w 1359796"/>
                  <a:gd name="connsiteY1" fmla="*/ 203542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965347 w 1359796"/>
                  <a:gd name="connsiteY7" fmla="*/ 276871 h 981519"/>
                  <a:gd name="connsiteX8" fmla="*/ 810125 w 1359796"/>
                  <a:gd name="connsiteY8" fmla="*/ 394536 h 981519"/>
                  <a:gd name="connsiteX9" fmla="*/ 127721 w 1359796"/>
                  <a:gd name="connsiteY9" fmla="*/ 981519 h 981519"/>
                  <a:gd name="connsiteX10" fmla="*/ 0 w 1359796"/>
                  <a:gd name="connsiteY10" fmla="*/ 866070 h 981519"/>
                  <a:gd name="connsiteX0" fmla="*/ 0 w 1359796"/>
                  <a:gd name="connsiteY0" fmla="*/ 866070 h 981519"/>
                  <a:gd name="connsiteX1" fmla="*/ 1028603 w 1359796"/>
                  <a:gd name="connsiteY1" fmla="*/ 203542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965347 w 1359796"/>
                  <a:gd name="connsiteY7" fmla="*/ 276871 h 981519"/>
                  <a:gd name="connsiteX8" fmla="*/ 810125 w 1359796"/>
                  <a:gd name="connsiteY8" fmla="*/ 394536 h 981519"/>
                  <a:gd name="connsiteX9" fmla="*/ 127721 w 1359796"/>
                  <a:gd name="connsiteY9" fmla="*/ 981519 h 981519"/>
                  <a:gd name="connsiteX10" fmla="*/ 0 w 1359796"/>
                  <a:gd name="connsiteY10" fmla="*/ 866070 h 981519"/>
                  <a:gd name="connsiteX0" fmla="*/ 0 w 1359796"/>
                  <a:gd name="connsiteY0" fmla="*/ 866070 h 981519"/>
                  <a:gd name="connsiteX1" fmla="*/ 1028603 w 1359796"/>
                  <a:gd name="connsiteY1" fmla="*/ 203542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965347 w 1359796"/>
                  <a:gd name="connsiteY7" fmla="*/ 276871 h 981519"/>
                  <a:gd name="connsiteX8" fmla="*/ 770052 w 1359796"/>
                  <a:gd name="connsiteY8" fmla="*/ 427323 h 981519"/>
                  <a:gd name="connsiteX9" fmla="*/ 127721 w 1359796"/>
                  <a:gd name="connsiteY9" fmla="*/ 981519 h 981519"/>
                  <a:gd name="connsiteX10" fmla="*/ 0 w 1359796"/>
                  <a:gd name="connsiteY10" fmla="*/ 866070 h 981519"/>
                  <a:gd name="connsiteX0" fmla="*/ 0 w 1359796"/>
                  <a:gd name="connsiteY0" fmla="*/ 866070 h 981519"/>
                  <a:gd name="connsiteX1" fmla="*/ 1028603 w 1359796"/>
                  <a:gd name="connsiteY1" fmla="*/ 203542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1016349 w 1359796"/>
                  <a:gd name="connsiteY7" fmla="*/ 255013 h 981519"/>
                  <a:gd name="connsiteX8" fmla="*/ 770052 w 1359796"/>
                  <a:gd name="connsiteY8" fmla="*/ 427323 h 981519"/>
                  <a:gd name="connsiteX9" fmla="*/ 127721 w 1359796"/>
                  <a:gd name="connsiteY9" fmla="*/ 981519 h 981519"/>
                  <a:gd name="connsiteX10" fmla="*/ 0 w 1359796"/>
                  <a:gd name="connsiteY10" fmla="*/ 866070 h 981519"/>
                  <a:gd name="connsiteX0" fmla="*/ 0 w 1359796"/>
                  <a:gd name="connsiteY0" fmla="*/ 866070 h 981519"/>
                  <a:gd name="connsiteX1" fmla="*/ 1028603 w 1359796"/>
                  <a:gd name="connsiteY1" fmla="*/ 203542 h 981519"/>
                  <a:gd name="connsiteX2" fmla="*/ 1035993 w 1359796"/>
                  <a:gd name="connsiteY2" fmla="*/ 194169 h 981519"/>
                  <a:gd name="connsiteX3" fmla="*/ 1315079 w 1359796"/>
                  <a:gd name="connsiteY3" fmla="*/ 54646 h 981519"/>
                  <a:gd name="connsiteX4" fmla="*/ 1358794 w 1359796"/>
                  <a:gd name="connsiteY4" fmla="*/ 0 h 981519"/>
                  <a:gd name="connsiteX5" fmla="*/ 1336935 w 1359796"/>
                  <a:gd name="connsiteY5" fmla="*/ 61931 h 981519"/>
                  <a:gd name="connsiteX6" fmla="*/ 1242133 w 1359796"/>
                  <a:gd name="connsiteY6" fmla="*/ 116219 h 981519"/>
                  <a:gd name="connsiteX7" fmla="*/ 1111068 w 1359796"/>
                  <a:gd name="connsiteY7" fmla="*/ 196723 h 981519"/>
                  <a:gd name="connsiteX8" fmla="*/ 1016349 w 1359796"/>
                  <a:gd name="connsiteY8" fmla="*/ 255013 h 981519"/>
                  <a:gd name="connsiteX9" fmla="*/ 770052 w 1359796"/>
                  <a:gd name="connsiteY9" fmla="*/ 427323 h 981519"/>
                  <a:gd name="connsiteX10" fmla="*/ 127721 w 1359796"/>
                  <a:gd name="connsiteY10" fmla="*/ 981519 h 981519"/>
                  <a:gd name="connsiteX11" fmla="*/ 0 w 1359796"/>
                  <a:gd name="connsiteY11" fmla="*/ 866070 h 981519"/>
                  <a:gd name="connsiteX0" fmla="*/ 0 w 1359796"/>
                  <a:gd name="connsiteY0" fmla="*/ 866070 h 981519"/>
                  <a:gd name="connsiteX1" fmla="*/ 1028603 w 1359796"/>
                  <a:gd name="connsiteY1" fmla="*/ 203542 h 981519"/>
                  <a:gd name="connsiteX2" fmla="*/ 1141641 w 1359796"/>
                  <a:gd name="connsiteY2" fmla="*/ 143167 h 981519"/>
                  <a:gd name="connsiteX3" fmla="*/ 1315079 w 1359796"/>
                  <a:gd name="connsiteY3" fmla="*/ 54646 h 981519"/>
                  <a:gd name="connsiteX4" fmla="*/ 1358794 w 1359796"/>
                  <a:gd name="connsiteY4" fmla="*/ 0 h 981519"/>
                  <a:gd name="connsiteX5" fmla="*/ 1336935 w 1359796"/>
                  <a:gd name="connsiteY5" fmla="*/ 61931 h 981519"/>
                  <a:gd name="connsiteX6" fmla="*/ 1242133 w 1359796"/>
                  <a:gd name="connsiteY6" fmla="*/ 116219 h 981519"/>
                  <a:gd name="connsiteX7" fmla="*/ 1111068 w 1359796"/>
                  <a:gd name="connsiteY7" fmla="*/ 196723 h 981519"/>
                  <a:gd name="connsiteX8" fmla="*/ 1016349 w 1359796"/>
                  <a:gd name="connsiteY8" fmla="*/ 255013 h 981519"/>
                  <a:gd name="connsiteX9" fmla="*/ 770052 w 1359796"/>
                  <a:gd name="connsiteY9" fmla="*/ 427323 h 981519"/>
                  <a:gd name="connsiteX10" fmla="*/ 127721 w 1359796"/>
                  <a:gd name="connsiteY10" fmla="*/ 981519 h 981519"/>
                  <a:gd name="connsiteX11" fmla="*/ 0 w 1359796"/>
                  <a:gd name="connsiteY11" fmla="*/ 866070 h 981519"/>
                  <a:gd name="connsiteX0" fmla="*/ 0 w 1359796"/>
                  <a:gd name="connsiteY0" fmla="*/ 866070 h 981519"/>
                  <a:gd name="connsiteX1" fmla="*/ 1028603 w 1359796"/>
                  <a:gd name="connsiteY1" fmla="*/ 203542 h 981519"/>
                  <a:gd name="connsiteX2" fmla="*/ 1141641 w 1359796"/>
                  <a:gd name="connsiteY2" fmla="*/ 143167 h 981519"/>
                  <a:gd name="connsiteX3" fmla="*/ 1315079 w 1359796"/>
                  <a:gd name="connsiteY3" fmla="*/ 54646 h 981519"/>
                  <a:gd name="connsiteX4" fmla="*/ 1358794 w 1359796"/>
                  <a:gd name="connsiteY4" fmla="*/ 0 h 981519"/>
                  <a:gd name="connsiteX5" fmla="*/ 1336935 w 1359796"/>
                  <a:gd name="connsiteY5" fmla="*/ 61931 h 981519"/>
                  <a:gd name="connsiteX6" fmla="*/ 1242133 w 1359796"/>
                  <a:gd name="connsiteY6" fmla="*/ 116219 h 981519"/>
                  <a:gd name="connsiteX7" fmla="*/ 1111068 w 1359796"/>
                  <a:gd name="connsiteY7" fmla="*/ 196723 h 981519"/>
                  <a:gd name="connsiteX8" fmla="*/ 1016349 w 1359796"/>
                  <a:gd name="connsiteY8" fmla="*/ 255013 h 981519"/>
                  <a:gd name="connsiteX9" fmla="*/ 770052 w 1359796"/>
                  <a:gd name="connsiteY9" fmla="*/ 427323 h 981519"/>
                  <a:gd name="connsiteX10" fmla="*/ 127721 w 1359796"/>
                  <a:gd name="connsiteY10" fmla="*/ 981519 h 981519"/>
                  <a:gd name="connsiteX11" fmla="*/ 0 w 1359796"/>
                  <a:gd name="connsiteY11" fmla="*/ 866070 h 981519"/>
                  <a:gd name="connsiteX0" fmla="*/ 0 w 1359796"/>
                  <a:gd name="connsiteY0" fmla="*/ 866070 h 981519"/>
                  <a:gd name="connsiteX1" fmla="*/ 1028603 w 1359796"/>
                  <a:gd name="connsiteY1" fmla="*/ 203542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1016349 w 1359796"/>
                  <a:gd name="connsiteY7" fmla="*/ 255013 h 981519"/>
                  <a:gd name="connsiteX8" fmla="*/ 770052 w 1359796"/>
                  <a:gd name="connsiteY8" fmla="*/ 427323 h 981519"/>
                  <a:gd name="connsiteX9" fmla="*/ 127721 w 1359796"/>
                  <a:gd name="connsiteY9" fmla="*/ 981519 h 981519"/>
                  <a:gd name="connsiteX10" fmla="*/ 0 w 1359796"/>
                  <a:gd name="connsiteY10" fmla="*/ 866070 h 981519"/>
                  <a:gd name="connsiteX0" fmla="*/ 0 w 1359796"/>
                  <a:gd name="connsiteY0" fmla="*/ 866070 h 981519"/>
                  <a:gd name="connsiteX1" fmla="*/ 1152466 w 1359796"/>
                  <a:gd name="connsiteY1" fmla="*/ 137968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1016349 w 1359796"/>
                  <a:gd name="connsiteY7" fmla="*/ 255013 h 981519"/>
                  <a:gd name="connsiteX8" fmla="*/ 770052 w 1359796"/>
                  <a:gd name="connsiteY8" fmla="*/ 427323 h 981519"/>
                  <a:gd name="connsiteX9" fmla="*/ 127721 w 1359796"/>
                  <a:gd name="connsiteY9" fmla="*/ 981519 h 981519"/>
                  <a:gd name="connsiteX10" fmla="*/ 0 w 1359796"/>
                  <a:gd name="connsiteY10" fmla="*/ 866070 h 981519"/>
                  <a:gd name="connsiteX0" fmla="*/ 0 w 1359796"/>
                  <a:gd name="connsiteY0" fmla="*/ 866070 h 981519"/>
                  <a:gd name="connsiteX1" fmla="*/ 1152466 w 1359796"/>
                  <a:gd name="connsiteY1" fmla="*/ 137968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1016349 w 1359796"/>
                  <a:gd name="connsiteY7" fmla="*/ 255013 h 981519"/>
                  <a:gd name="connsiteX8" fmla="*/ 770052 w 1359796"/>
                  <a:gd name="connsiteY8" fmla="*/ 427323 h 981519"/>
                  <a:gd name="connsiteX9" fmla="*/ 127721 w 1359796"/>
                  <a:gd name="connsiteY9" fmla="*/ 981519 h 981519"/>
                  <a:gd name="connsiteX10" fmla="*/ 0 w 1359796"/>
                  <a:gd name="connsiteY10" fmla="*/ 866070 h 981519"/>
                  <a:gd name="connsiteX0" fmla="*/ 0 w 1359796"/>
                  <a:gd name="connsiteY0" fmla="*/ 866070 h 981519"/>
                  <a:gd name="connsiteX1" fmla="*/ 1152466 w 1359796"/>
                  <a:gd name="connsiteY1" fmla="*/ 137968 h 981519"/>
                  <a:gd name="connsiteX2" fmla="*/ 1315079 w 1359796"/>
                  <a:gd name="connsiteY2" fmla="*/ 54646 h 981519"/>
                  <a:gd name="connsiteX3" fmla="*/ 1358794 w 1359796"/>
                  <a:gd name="connsiteY3" fmla="*/ 0 h 981519"/>
                  <a:gd name="connsiteX4" fmla="*/ 1336935 w 1359796"/>
                  <a:gd name="connsiteY4" fmla="*/ 61931 h 981519"/>
                  <a:gd name="connsiteX5" fmla="*/ 1242133 w 1359796"/>
                  <a:gd name="connsiteY5" fmla="*/ 116219 h 981519"/>
                  <a:gd name="connsiteX6" fmla="*/ 1111068 w 1359796"/>
                  <a:gd name="connsiteY6" fmla="*/ 196723 h 981519"/>
                  <a:gd name="connsiteX7" fmla="*/ 1016349 w 1359796"/>
                  <a:gd name="connsiteY7" fmla="*/ 255013 h 981519"/>
                  <a:gd name="connsiteX8" fmla="*/ 770052 w 1359796"/>
                  <a:gd name="connsiteY8" fmla="*/ 427323 h 981519"/>
                  <a:gd name="connsiteX9" fmla="*/ 127721 w 1359796"/>
                  <a:gd name="connsiteY9" fmla="*/ 981519 h 981519"/>
                  <a:gd name="connsiteX10" fmla="*/ 0 w 1359796"/>
                  <a:gd name="connsiteY10" fmla="*/ 866070 h 981519"/>
                  <a:gd name="connsiteX0" fmla="*/ 87362 w 1239143"/>
                  <a:gd name="connsiteY0" fmla="*/ 610384 h 981519"/>
                  <a:gd name="connsiteX1" fmla="*/ 1031813 w 1239143"/>
                  <a:gd name="connsiteY1" fmla="*/ 137968 h 981519"/>
                  <a:gd name="connsiteX2" fmla="*/ 1194426 w 1239143"/>
                  <a:gd name="connsiteY2" fmla="*/ 54646 h 981519"/>
                  <a:gd name="connsiteX3" fmla="*/ 1238141 w 1239143"/>
                  <a:gd name="connsiteY3" fmla="*/ 0 h 981519"/>
                  <a:gd name="connsiteX4" fmla="*/ 1216282 w 1239143"/>
                  <a:gd name="connsiteY4" fmla="*/ 61931 h 981519"/>
                  <a:gd name="connsiteX5" fmla="*/ 1121480 w 1239143"/>
                  <a:gd name="connsiteY5" fmla="*/ 116219 h 981519"/>
                  <a:gd name="connsiteX6" fmla="*/ 990415 w 1239143"/>
                  <a:gd name="connsiteY6" fmla="*/ 196723 h 981519"/>
                  <a:gd name="connsiteX7" fmla="*/ 895696 w 1239143"/>
                  <a:gd name="connsiteY7" fmla="*/ 255013 h 981519"/>
                  <a:gd name="connsiteX8" fmla="*/ 649399 w 1239143"/>
                  <a:gd name="connsiteY8" fmla="*/ 427323 h 981519"/>
                  <a:gd name="connsiteX9" fmla="*/ 7068 w 1239143"/>
                  <a:gd name="connsiteY9" fmla="*/ 981519 h 981519"/>
                  <a:gd name="connsiteX10" fmla="*/ 87362 w 1239143"/>
                  <a:gd name="connsiteY10" fmla="*/ 610384 h 981519"/>
                  <a:gd name="connsiteX0" fmla="*/ 77462 w 1239547"/>
                  <a:gd name="connsiteY0" fmla="*/ 618112 h 981519"/>
                  <a:gd name="connsiteX1" fmla="*/ 1032217 w 1239547"/>
                  <a:gd name="connsiteY1" fmla="*/ 137968 h 981519"/>
                  <a:gd name="connsiteX2" fmla="*/ 1194830 w 1239547"/>
                  <a:gd name="connsiteY2" fmla="*/ 54646 h 981519"/>
                  <a:gd name="connsiteX3" fmla="*/ 1238545 w 1239547"/>
                  <a:gd name="connsiteY3" fmla="*/ 0 h 981519"/>
                  <a:gd name="connsiteX4" fmla="*/ 1216686 w 1239547"/>
                  <a:gd name="connsiteY4" fmla="*/ 61931 h 981519"/>
                  <a:gd name="connsiteX5" fmla="*/ 1121884 w 1239547"/>
                  <a:gd name="connsiteY5" fmla="*/ 116219 h 981519"/>
                  <a:gd name="connsiteX6" fmla="*/ 990819 w 1239547"/>
                  <a:gd name="connsiteY6" fmla="*/ 196723 h 981519"/>
                  <a:gd name="connsiteX7" fmla="*/ 896100 w 1239547"/>
                  <a:gd name="connsiteY7" fmla="*/ 255013 h 981519"/>
                  <a:gd name="connsiteX8" fmla="*/ 649803 w 1239547"/>
                  <a:gd name="connsiteY8" fmla="*/ 427323 h 981519"/>
                  <a:gd name="connsiteX9" fmla="*/ 7472 w 1239547"/>
                  <a:gd name="connsiteY9" fmla="*/ 981519 h 981519"/>
                  <a:gd name="connsiteX10" fmla="*/ 77462 w 1239547"/>
                  <a:gd name="connsiteY10" fmla="*/ 618112 h 981519"/>
                  <a:gd name="connsiteX0" fmla="*/ 0 w 1162085"/>
                  <a:gd name="connsiteY0" fmla="*/ 618112 h 711063"/>
                  <a:gd name="connsiteX1" fmla="*/ 954755 w 1162085"/>
                  <a:gd name="connsiteY1" fmla="*/ 137968 h 711063"/>
                  <a:gd name="connsiteX2" fmla="*/ 1117368 w 1162085"/>
                  <a:gd name="connsiteY2" fmla="*/ 54646 h 711063"/>
                  <a:gd name="connsiteX3" fmla="*/ 1161083 w 1162085"/>
                  <a:gd name="connsiteY3" fmla="*/ 0 h 711063"/>
                  <a:gd name="connsiteX4" fmla="*/ 1139224 w 1162085"/>
                  <a:gd name="connsiteY4" fmla="*/ 61931 h 711063"/>
                  <a:gd name="connsiteX5" fmla="*/ 1044422 w 1162085"/>
                  <a:gd name="connsiteY5" fmla="*/ 116219 h 711063"/>
                  <a:gd name="connsiteX6" fmla="*/ 913357 w 1162085"/>
                  <a:gd name="connsiteY6" fmla="*/ 196723 h 711063"/>
                  <a:gd name="connsiteX7" fmla="*/ 818638 w 1162085"/>
                  <a:gd name="connsiteY7" fmla="*/ 255013 h 711063"/>
                  <a:gd name="connsiteX8" fmla="*/ 572341 w 1162085"/>
                  <a:gd name="connsiteY8" fmla="*/ 427323 h 711063"/>
                  <a:gd name="connsiteX9" fmla="*/ 123193 w 1162085"/>
                  <a:gd name="connsiteY9" fmla="*/ 711063 h 711063"/>
                  <a:gd name="connsiteX10" fmla="*/ 0 w 1162085"/>
                  <a:gd name="connsiteY10" fmla="*/ 618112 h 711063"/>
                  <a:gd name="connsiteX0" fmla="*/ 0 w 1162085"/>
                  <a:gd name="connsiteY0" fmla="*/ 618112 h 711063"/>
                  <a:gd name="connsiteX1" fmla="*/ 954755 w 1162085"/>
                  <a:gd name="connsiteY1" fmla="*/ 137968 h 711063"/>
                  <a:gd name="connsiteX2" fmla="*/ 1117368 w 1162085"/>
                  <a:gd name="connsiteY2" fmla="*/ 54646 h 711063"/>
                  <a:gd name="connsiteX3" fmla="*/ 1161083 w 1162085"/>
                  <a:gd name="connsiteY3" fmla="*/ 0 h 711063"/>
                  <a:gd name="connsiteX4" fmla="*/ 1139224 w 1162085"/>
                  <a:gd name="connsiteY4" fmla="*/ 61931 h 711063"/>
                  <a:gd name="connsiteX5" fmla="*/ 1044422 w 1162085"/>
                  <a:gd name="connsiteY5" fmla="*/ 116219 h 711063"/>
                  <a:gd name="connsiteX6" fmla="*/ 913357 w 1162085"/>
                  <a:gd name="connsiteY6" fmla="*/ 196723 h 711063"/>
                  <a:gd name="connsiteX7" fmla="*/ 818638 w 1162085"/>
                  <a:gd name="connsiteY7" fmla="*/ 255013 h 711063"/>
                  <a:gd name="connsiteX8" fmla="*/ 123193 w 1162085"/>
                  <a:gd name="connsiteY8" fmla="*/ 711063 h 711063"/>
                  <a:gd name="connsiteX9" fmla="*/ 0 w 1162085"/>
                  <a:gd name="connsiteY9" fmla="*/ 618112 h 711063"/>
                  <a:gd name="connsiteX0" fmla="*/ 0 w 1162085"/>
                  <a:gd name="connsiteY0" fmla="*/ 618112 h 711063"/>
                  <a:gd name="connsiteX1" fmla="*/ 954755 w 1162085"/>
                  <a:gd name="connsiteY1" fmla="*/ 137968 h 711063"/>
                  <a:gd name="connsiteX2" fmla="*/ 1117368 w 1162085"/>
                  <a:gd name="connsiteY2" fmla="*/ 54646 h 711063"/>
                  <a:gd name="connsiteX3" fmla="*/ 1161083 w 1162085"/>
                  <a:gd name="connsiteY3" fmla="*/ 0 h 711063"/>
                  <a:gd name="connsiteX4" fmla="*/ 1139224 w 1162085"/>
                  <a:gd name="connsiteY4" fmla="*/ 61931 h 711063"/>
                  <a:gd name="connsiteX5" fmla="*/ 1044422 w 1162085"/>
                  <a:gd name="connsiteY5" fmla="*/ 116219 h 711063"/>
                  <a:gd name="connsiteX6" fmla="*/ 913357 w 1162085"/>
                  <a:gd name="connsiteY6" fmla="*/ 196723 h 711063"/>
                  <a:gd name="connsiteX7" fmla="*/ 476060 w 1162085"/>
                  <a:gd name="connsiteY7" fmla="*/ 471378 h 711063"/>
                  <a:gd name="connsiteX8" fmla="*/ 123193 w 1162085"/>
                  <a:gd name="connsiteY8" fmla="*/ 711063 h 711063"/>
                  <a:gd name="connsiteX9" fmla="*/ 0 w 1162085"/>
                  <a:gd name="connsiteY9" fmla="*/ 618112 h 711063"/>
                  <a:gd name="connsiteX0" fmla="*/ 0 w 1162085"/>
                  <a:gd name="connsiteY0" fmla="*/ 618112 h 698184"/>
                  <a:gd name="connsiteX1" fmla="*/ 954755 w 1162085"/>
                  <a:gd name="connsiteY1" fmla="*/ 137968 h 698184"/>
                  <a:gd name="connsiteX2" fmla="*/ 1117368 w 1162085"/>
                  <a:gd name="connsiteY2" fmla="*/ 54646 h 698184"/>
                  <a:gd name="connsiteX3" fmla="*/ 1161083 w 1162085"/>
                  <a:gd name="connsiteY3" fmla="*/ 0 h 698184"/>
                  <a:gd name="connsiteX4" fmla="*/ 1139224 w 1162085"/>
                  <a:gd name="connsiteY4" fmla="*/ 61931 h 698184"/>
                  <a:gd name="connsiteX5" fmla="*/ 1044422 w 1162085"/>
                  <a:gd name="connsiteY5" fmla="*/ 116219 h 698184"/>
                  <a:gd name="connsiteX6" fmla="*/ 913357 w 1162085"/>
                  <a:gd name="connsiteY6" fmla="*/ 196723 h 698184"/>
                  <a:gd name="connsiteX7" fmla="*/ 476060 w 1162085"/>
                  <a:gd name="connsiteY7" fmla="*/ 471378 h 698184"/>
                  <a:gd name="connsiteX8" fmla="*/ 130920 w 1162085"/>
                  <a:gd name="connsiteY8" fmla="*/ 698184 h 698184"/>
                  <a:gd name="connsiteX9" fmla="*/ 0 w 1162085"/>
                  <a:gd name="connsiteY9" fmla="*/ 618112 h 698184"/>
                  <a:gd name="connsiteX0" fmla="*/ 0 w 1162085"/>
                  <a:gd name="connsiteY0" fmla="*/ 618112 h 698184"/>
                  <a:gd name="connsiteX1" fmla="*/ 954755 w 1162085"/>
                  <a:gd name="connsiteY1" fmla="*/ 137968 h 698184"/>
                  <a:gd name="connsiteX2" fmla="*/ 1117368 w 1162085"/>
                  <a:gd name="connsiteY2" fmla="*/ 54646 h 698184"/>
                  <a:gd name="connsiteX3" fmla="*/ 1161083 w 1162085"/>
                  <a:gd name="connsiteY3" fmla="*/ 0 h 698184"/>
                  <a:gd name="connsiteX4" fmla="*/ 1139224 w 1162085"/>
                  <a:gd name="connsiteY4" fmla="*/ 61931 h 698184"/>
                  <a:gd name="connsiteX5" fmla="*/ 1044422 w 1162085"/>
                  <a:gd name="connsiteY5" fmla="*/ 116219 h 698184"/>
                  <a:gd name="connsiteX6" fmla="*/ 913357 w 1162085"/>
                  <a:gd name="connsiteY6" fmla="*/ 196723 h 698184"/>
                  <a:gd name="connsiteX7" fmla="*/ 476060 w 1162085"/>
                  <a:gd name="connsiteY7" fmla="*/ 471378 h 698184"/>
                  <a:gd name="connsiteX8" fmla="*/ 130920 w 1162085"/>
                  <a:gd name="connsiteY8" fmla="*/ 698184 h 698184"/>
                  <a:gd name="connsiteX9" fmla="*/ 0 w 1162085"/>
                  <a:gd name="connsiteY9" fmla="*/ 618112 h 698184"/>
                  <a:gd name="connsiteX0" fmla="*/ 0 w 1162085"/>
                  <a:gd name="connsiteY0" fmla="*/ 618112 h 716215"/>
                  <a:gd name="connsiteX1" fmla="*/ 954755 w 1162085"/>
                  <a:gd name="connsiteY1" fmla="*/ 137968 h 716215"/>
                  <a:gd name="connsiteX2" fmla="*/ 1117368 w 1162085"/>
                  <a:gd name="connsiteY2" fmla="*/ 54646 h 716215"/>
                  <a:gd name="connsiteX3" fmla="*/ 1161083 w 1162085"/>
                  <a:gd name="connsiteY3" fmla="*/ 0 h 716215"/>
                  <a:gd name="connsiteX4" fmla="*/ 1139224 w 1162085"/>
                  <a:gd name="connsiteY4" fmla="*/ 61931 h 716215"/>
                  <a:gd name="connsiteX5" fmla="*/ 1044422 w 1162085"/>
                  <a:gd name="connsiteY5" fmla="*/ 116219 h 716215"/>
                  <a:gd name="connsiteX6" fmla="*/ 913357 w 1162085"/>
                  <a:gd name="connsiteY6" fmla="*/ 196723 h 716215"/>
                  <a:gd name="connsiteX7" fmla="*/ 476060 w 1162085"/>
                  <a:gd name="connsiteY7" fmla="*/ 471378 h 716215"/>
                  <a:gd name="connsiteX8" fmla="*/ 123193 w 1162085"/>
                  <a:gd name="connsiteY8" fmla="*/ 716215 h 716215"/>
                  <a:gd name="connsiteX9" fmla="*/ 0 w 1162085"/>
                  <a:gd name="connsiteY9" fmla="*/ 618112 h 716215"/>
                  <a:gd name="connsiteX0" fmla="*/ 0 w 1092867"/>
                  <a:gd name="connsiteY0" fmla="*/ 483320 h 716215"/>
                  <a:gd name="connsiteX1" fmla="*/ 885537 w 1092867"/>
                  <a:gd name="connsiteY1" fmla="*/ 137968 h 716215"/>
                  <a:gd name="connsiteX2" fmla="*/ 1048150 w 1092867"/>
                  <a:gd name="connsiteY2" fmla="*/ 54646 h 716215"/>
                  <a:gd name="connsiteX3" fmla="*/ 1091865 w 1092867"/>
                  <a:gd name="connsiteY3" fmla="*/ 0 h 716215"/>
                  <a:gd name="connsiteX4" fmla="*/ 1070006 w 1092867"/>
                  <a:gd name="connsiteY4" fmla="*/ 61931 h 716215"/>
                  <a:gd name="connsiteX5" fmla="*/ 975204 w 1092867"/>
                  <a:gd name="connsiteY5" fmla="*/ 116219 h 716215"/>
                  <a:gd name="connsiteX6" fmla="*/ 844139 w 1092867"/>
                  <a:gd name="connsiteY6" fmla="*/ 196723 h 716215"/>
                  <a:gd name="connsiteX7" fmla="*/ 406842 w 1092867"/>
                  <a:gd name="connsiteY7" fmla="*/ 471378 h 716215"/>
                  <a:gd name="connsiteX8" fmla="*/ 53975 w 1092867"/>
                  <a:gd name="connsiteY8" fmla="*/ 716215 h 716215"/>
                  <a:gd name="connsiteX9" fmla="*/ 0 w 1092867"/>
                  <a:gd name="connsiteY9" fmla="*/ 483320 h 716215"/>
                  <a:gd name="connsiteX0" fmla="*/ 0 w 1092867"/>
                  <a:gd name="connsiteY0" fmla="*/ 483320 h 716215"/>
                  <a:gd name="connsiteX1" fmla="*/ 885537 w 1092867"/>
                  <a:gd name="connsiteY1" fmla="*/ 137968 h 716215"/>
                  <a:gd name="connsiteX2" fmla="*/ 1048150 w 1092867"/>
                  <a:gd name="connsiteY2" fmla="*/ 54646 h 716215"/>
                  <a:gd name="connsiteX3" fmla="*/ 1091865 w 1092867"/>
                  <a:gd name="connsiteY3" fmla="*/ 0 h 716215"/>
                  <a:gd name="connsiteX4" fmla="*/ 1070006 w 1092867"/>
                  <a:gd name="connsiteY4" fmla="*/ 61931 h 716215"/>
                  <a:gd name="connsiteX5" fmla="*/ 975204 w 1092867"/>
                  <a:gd name="connsiteY5" fmla="*/ 116219 h 716215"/>
                  <a:gd name="connsiteX6" fmla="*/ 844139 w 1092867"/>
                  <a:gd name="connsiteY6" fmla="*/ 196723 h 716215"/>
                  <a:gd name="connsiteX7" fmla="*/ 406842 w 1092867"/>
                  <a:gd name="connsiteY7" fmla="*/ 471378 h 716215"/>
                  <a:gd name="connsiteX8" fmla="*/ 53975 w 1092867"/>
                  <a:gd name="connsiteY8" fmla="*/ 716215 h 716215"/>
                  <a:gd name="connsiteX9" fmla="*/ 0 w 1092867"/>
                  <a:gd name="connsiteY9" fmla="*/ 483320 h 716215"/>
                  <a:gd name="connsiteX0" fmla="*/ 0 w 1092867"/>
                  <a:gd name="connsiteY0" fmla="*/ 483320 h 592352"/>
                  <a:gd name="connsiteX1" fmla="*/ 885537 w 1092867"/>
                  <a:gd name="connsiteY1" fmla="*/ 137968 h 592352"/>
                  <a:gd name="connsiteX2" fmla="*/ 1048150 w 1092867"/>
                  <a:gd name="connsiteY2" fmla="*/ 54646 h 592352"/>
                  <a:gd name="connsiteX3" fmla="*/ 1091865 w 1092867"/>
                  <a:gd name="connsiteY3" fmla="*/ 0 h 592352"/>
                  <a:gd name="connsiteX4" fmla="*/ 1070006 w 1092867"/>
                  <a:gd name="connsiteY4" fmla="*/ 61931 h 592352"/>
                  <a:gd name="connsiteX5" fmla="*/ 975204 w 1092867"/>
                  <a:gd name="connsiteY5" fmla="*/ 116219 h 592352"/>
                  <a:gd name="connsiteX6" fmla="*/ 844139 w 1092867"/>
                  <a:gd name="connsiteY6" fmla="*/ 196723 h 592352"/>
                  <a:gd name="connsiteX7" fmla="*/ 406842 w 1092867"/>
                  <a:gd name="connsiteY7" fmla="*/ 471378 h 592352"/>
                  <a:gd name="connsiteX8" fmla="*/ 115907 w 1092867"/>
                  <a:gd name="connsiteY8" fmla="*/ 592352 h 592352"/>
                  <a:gd name="connsiteX9" fmla="*/ 0 w 1092867"/>
                  <a:gd name="connsiteY9" fmla="*/ 483320 h 592352"/>
                  <a:gd name="connsiteX0" fmla="*/ 0 w 1092867"/>
                  <a:gd name="connsiteY0" fmla="*/ 483320 h 592352"/>
                  <a:gd name="connsiteX1" fmla="*/ 885537 w 1092867"/>
                  <a:gd name="connsiteY1" fmla="*/ 137968 h 592352"/>
                  <a:gd name="connsiteX2" fmla="*/ 1048150 w 1092867"/>
                  <a:gd name="connsiteY2" fmla="*/ 54646 h 592352"/>
                  <a:gd name="connsiteX3" fmla="*/ 1091865 w 1092867"/>
                  <a:gd name="connsiteY3" fmla="*/ 0 h 592352"/>
                  <a:gd name="connsiteX4" fmla="*/ 1070006 w 1092867"/>
                  <a:gd name="connsiteY4" fmla="*/ 61931 h 592352"/>
                  <a:gd name="connsiteX5" fmla="*/ 975204 w 1092867"/>
                  <a:gd name="connsiteY5" fmla="*/ 116219 h 592352"/>
                  <a:gd name="connsiteX6" fmla="*/ 844139 w 1092867"/>
                  <a:gd name="connsiteY6" fmla="*/ 196723 h 592352"/>
                  <a:gd name="connsiteX7" fmla="*/ 527062 w 1092867"/>
                  <a:gd name="connsiteY7" fmla="*/ 362087 h 592352"/>
                  <a:gd name="connsiteX8" fmla="*/ 115907 w 1092867"/>
                  <a:gd name="connsiteY8" fmla="*/ 592352 h 592352"/>
                  <a:gd name="connsiteX9" fmla="*/ 0 w 1092867"/>
                  <a:gd name="connsiteY9" fmla="*/ 483320 h 592352"/>
                  <a:gd name="connsiteX0" fmla="*/ 0 w 1092867"/>
                  <a:gd name="connsiteY0" fmla="*/ 483320 h 594972"/>
                  <a:gd name="connsiteX1" fmla="*/ 885537 w 1092867"/>
                  <a:gd name="connsiteY1" fmla="*/ 137968 h 594972"/>
                  <a:gd name="connsiteX2" fmla="*/ 1048150 w 1092867"/>
                  <a:gd name="connsiteY2" fmla="*/ 54646 h 594972"/>
                  <a:gd name="connsiteX3" fmla="*/ 1091865 w 1092867"/>
                  <a:gd name="connsiteY3" fmla="*/ 0 h 594972"/>
                  <a:gd name="connsiteX4" fmla="*/ 1070006 w 1092867"/>
                  <a:gd name="connsiteY4" fmla="*/ 61931 h 594972"/>
                  <a:gd name="connsiteX5" fmla="*/ 975204 w 1092867"/>
                  <a:gd name="connsiteY5" fmla="*/ 116219 h 594972"/>
                  <a:gd name="connsiteX6" fmla="*/ 844139 w 1092867"/>
                  <a:gd name="connsiteY6" fmla="*/ 196723 h 594972"/>
                  <a:gd name="connsiteX7" fmla="*/ 527062 w 1092867"/>
                  <a:gd name="connsiteY7" fmla="*/ 362087 h 594972"/>
                  <a:gd name="connsiteX8" fmla="*/ 123767 w 1092867"/>
                  <a:gd name="connsiteY8" fmla="*/ 594972 h 594972"/>
                  <a:gd name="connsiteX9" fmla="*/ 0 w 1092867"/>
                  <a:gd name="connsiteY9" fmla="*/ 483320 h 594972"/>
                  <a:gd name="connsiteX0" fmla="*/ 0 w 1092867"/>
                  <a:gd name="connsiteY0" fmla="*/ 483320 h 594972"/>
                  <a:gd name="connsiteX1" fmla="*/ 885537 w 1092867"/>
                  <a:gd name="connsiteY1" fmla="*/ 137968 h 594972"/>
                  <a:gd name="connsiteX2" fmla="*/ 1048150 w 1092867"/>
                  <a:gd name="connsiteY2" fmla="*/ 54646 h 594972"/>
                  <a:gd name="connsiteX3" fmla="*/ 1091865 w 1092867"/>
                  <a:gd name="connsiteY3" fmla="*/ 0 h 594972"/>
                  <a:gd name="connsiteX4" fmla="*/ 1070006 w 1092867"/>
                  <a:gd name="connsiteY4" fmla="*/ 61931 h 594972"/>
                  <a:gd name="connsiteX5" fmla="*/ 975204 w 1092867"/>
                  <a:gd name="connsiteY5" fmla="*/ 116219 h 594972"/>
                  <a:gd name="connsiteX6" fmla="*/ 844139 w 1092867"/>
                  <a:gd name="connsiteY6" fmla="*/ 196723 h 594972"/>
                  <a:gd name="connsiteX7" fmla="*/ 527062 w 1092867"/>
                  <a:gd name="connsiteY7" fmla="*/ 362087 h 594972"/>
                  <a:gd name="connsiteX8" fmla="*/ 123767 w 1092867"/>
                  <a:gd name="connsiteY8" fmla="*/ 594972 h 594972"/>
                  <a:gd name="connsiteX9" fmla="*/ 0 w 1092867"/>
                  <a:gd name="connsiteY9" fmla="*/ 483320 h 594972"/>
                  <a:gd name="connsiteX0" fmla="*/ 0 w 1092800"/>
                  <a:gd name="connsiteY0" fmla="*/ 483320 h 594972"/>
                  <a:gd name="connsiteX1" fmla="*/ 885537 w 1092800"/>
                  <a:gd name="connsiteY1" fmla="*/ 137968 h 594972"/>
                  <a:gd name="connsiteX2" fmla="*/ 1048150 w 1092800"/>
                  <a:gd name="connsiteY2" fmla="*/ 54646 h 594972"/>
                  <a:gd name="connsiteX3" fmla="*/ 1091865 w 1092800"/>
                  <a:gd name="connsiteY3" fmla="*/ 0 h 594972"/>
                  <a:gd name="connsiteX4" fmla="*/ 1070006 w 1092800"/>
                  <a:gd name="connsiteY4" fmla="*/ 61931 h 594972"/>
                  <a:gd name="connsiteX5" fmla="*/ 980444 w 1092800"/>
                  <a:gd name="connsiteY5" fmla="*/ 129319 h 594972"/>
                  <a:gd name="connsiteX6" fmla="*/ 844139 w 1092800"/>
                  <a:gd name="connsiteY6" fmla="*/ 196723 h 594972"/>
                  <a:gd name="connsiteX7" fmla="*/ 527062 w 1092800"/>
                  <a:gd name="connsiteY7" fmla="*/ 362087 h 594972"/>
                  <a:gd name="connsiteX8" fmla="*/ 123767 w 1092800"/>
                  <a:gd name="connsiteY8" fmla="*/ 594972 h 594972"/>
                  <a:gd name="connsiteX9" fmla="*/ 0 w 1092800"/>
                  <a:gd name="connsiteY9" fmla="*/ 483320 h 594972"/>
                  <a:gd name="connsiteX0" fmla="*/ 0 w 1073599"/>
                  <a:gd name="connsiteY0" fmla="*/ 433425 h 545077"/>
                  <a:gd name="connsiteX1" fmla="*/ 885537 w 1073599"/>
                  <a:gd name="connsiteY1" fmla="*/ 88073 h 545077"/>
                  <a:gd name="connsiteX2" fmla="*/ 1048150 w 1073599"/>
                  <a:gd name="connsiteY2" fmla="*/ 4751 h 545077"/>
                  <a:gd name="connsiteX3" fmla="*/ 1055184 w 1073599"/>
                  <a:gd name="connsiteY3" fmla="*/ 5126 h 545077"/>
                  <a:gd name="connsiteX4" fmla="*/ 1070006 w 1073599"/>
                  <a:gd name="connsiteY4" fmla="*/ 12036 h 545077"/>
                  <a:gd name="connsiteX5" fmla="*/ 980444 w 1073599"/>
                  <a:gd name="connsiteY5" fmla="*/ 79424 h 545077"/>
                  <a:gd name="connsiteX6" fmla="*/ 844139 w 1073599"/>
                  <a:gd name="connsiteY6" fmla="*/ 146828 h 545077"/>
                  <a:gd name="connsiteX7" fmla="*/ 527062 w 1073599"/>
                  <a:gd name="connsiteY7" fmla="*/ 312192 h 545077"/>
                  <a:gd name="connsiteX8" fmla="*/ 123767 w 1073599"/>
                  <a:gd name="connsiteY8" fmla="*/ 545077 h 545077"/>
                  <a:gd name="connsiteX9" fmla="*/ 0 w 1073599"/>
                  <a:gd name="connsiteY9" fmla="*/ 433425 h 545077"/>
                  <a:gd name="connsiteX0" fmla="*/ 0 w 1073599"/>
                  <a:gd name="connsiteY0" fmla="*/ 433425 h 545077"/>
                  <a:gd name="connsiteX1" fmla="*/ 885537 w 1073599"/>
                  <a:gd name="connsiteY1" fmla="*/ 88073 h 545077"/>
                  <a:gd name="connsiteX2" fmla="*/ 1048150 w 1073599"/>
                  <a:gd name="connsiteY2" fmla="*/ 4751 h 545077"/>
                  <a:gd name="connsiteX3" fmla="*/ 1055184 w 1073599"/>
                  <a:gd name="connsiteY3" fmla="*/ 5126 h 545077"/>
                  <a:gd name="connsiteX4" fmla="*/ 1070006 w 1073599"/>
                  <a:gd name="connsiteY4" fmla="*/ 12036 h 545077"/>
                  <a:gd name="connsiteX5" fmla="*/ 980444 w 1073599"/>
                  <a:gd name="connsiteY5" fmla="*/ 79424 h 545077"/>
                  <a:gd name="connsiteX6" fmla="*/ 844139 w 1073599"/>
                  <a:gd name="connsiteY6" fmla="*/ 146828 h 545077"/>
                  <a:gd name="connsiteX7" fmla="*/ 527062 w 1073599"/>
                  <a:gd name="connsiteY7" fmla="*/ 312192 h 545077"/>
                  <a:gd name="connsiteX8" fmla="*/ 123767 w 1073599"/>
                  <a:gd name="connsiteY8" fmla="*/ 545077 h 545077"/>
                  <a:gd name="connsiteX9" fmla="*/ 0 w 1073599"/>
                  <a:gd name="connsiteY9" fmla="*/ 433425 h 545077"/>
                  <a:gd name="connsiteX0" fmla="*/ 0 w 1073599"/>
                  <a:gd name="connsiteY0" fmla="*/ 433425 h 545077"/>
                  <a:gd name="connsiteX1" fmla="*/ 885537 w 1073599"/>
                  <a:gd name="connsiteY1" fmla="*/ 88073 h 545077"/>
                  <a:gd name="connsiteX2" fmla="*/ 1048150 w 1073599"/>
                  <a:gd name="connsiteY2" fmla="*/ 4751 h 545077"/>
                  <a:gd name="connsiteX3" fmla="*/ 1055184 w 1073599"/>
                  <a:gd name="connsiteY3" fmla="*/ 5126 h 545077"/>
                  <a:gd name="connsiteX4" fmla="*/ 1070006 w 1073599"/>
                  <a:gd name="connsiteY4" fmla="*/ 12036 h 545077"/>
                  <a:gd name="connsiteX5" fmla="*/ 980444 w 1073599"/>
                  <a:gd name="connsiteY5" fmla="*/ 79424 h 545077"/>
                  <a:gd name="connsiteX6" fmla="*/ 844139 w 1073599"/>
                  <a:gd name="connsiteY6" fmla="*/ 146828 h 545077"/>
                  <a:gd name="connsiteX7" fmla="*/ 527062 w 1073599"/>
                  <a:gd name="connsiteY7" fmla="*/ 312192 h 545077"/>
                  <a:gd name="connsiteX8" fmla="*/ 123767 w 1073599"/>
                  <a:gd name="connsiteY8" fmla="*/ 545077 h 545077"/>
                  <a:gd name="connsiteX9" fmla="*/ 0 w 1073599"/>
                  <a:gd name="connsiteY9" fmla="*/ 433425 h 545077"/>
                  <a:gd name="connsiteX0" fmla="*/ 0 w 1073599"/>
                  <a:gd name="connsiteY0" fmla="*/ 433425 h 545077"/>
                  <a:gd name="connsiteX1" fmla="*/ 885537 w 1073599"/>
                  <a:gd name="connsiteY1" fmla="*/ 88073 h 545077"/>
                  <a:gd name="connsiteX2" fmla="*/ 1048150 w 1073599"/>
                  <a:gd name="connsiteY2" fmla="*/ 4751 h 545077"/>
                  <a:gd name="connsiteX3" fmla="*/ 1055184 w 1073599"/>
                  <a:gd name="connsiteY3" fmla="*/ 5126 h 545077"/>
                  <a:gd name="connsiteX4" fmla="*/ 1070006 w 1073599"/>
                  <a:gd name="connsiteY4" fmla="*/ 12036 h 545077"/>
                  <a:gd name="connsiteX5" fmla="*/ 980444 w 1073599"/>
                  <a:gd name="connsiteY5" fmla="*/ 79424 h 545077"/>
                  <a:gd name="connsiteX6" fmla="*/ 844139 w 1073599"/>
                  <a:gd name="connsiteY6" fmla="*/ 146828 h 545077"/>
                  <a:gd name="connsiteX7" fmla="*/ 527062 w 1073599"/>
                  <a:gd name="connsiteY7" fmla="*/ 312192 h 545077"/>
                  <a:gd name="connsiteX8" fmla="*/ 123767 w 1073599"/>
                  <a:gd name="connsiteY8" fmla="*/ 545077 h 545077"/>
                  <a:gd name="connsiteX9" fmla="*/ 0 w 1073599"/>
                  <a:gd name="connsiteY9" fmla="*/ 433425 h 545077"/>
                  <a:gd name="connsiteX0" fmla="*/ 0 w 1073599"/>
                  <a:gd name="connsiteY0" fmla="*/ 433425 h 545077"/>
                  <a:gd name="connsiteX1" fmla="*/ 885537 w 1073599"/>
                  <a:gd name="connsiteY1" fmla="*/ 88073 h 545077"/>
                  <a:gd name="connsiteX2" fmla="*/ 1048150 w 1073599"/>
                  <a:gd name="connsiteY2" fmla="*/ 4751 h 545077"/>
                  <a:gd name="connsiteX3" fmla="*/ 1055184 w 1073599"/>
                  <a:gd name="connsiteY3" fmla="*/ 5126 h 545077"/>
                  <a:gd name="connsiteX4" fmla="*/ 1070006 w 1073599"/>
                  <a:gd name="connsiteY4" fmla="*/ 12036 h 545077"/>
                  <a:gd name="connsiteX5" fmla="*/ 980444 w 1073599"/>
                  <a:gd name="connsiteY5" fmla="*/ 79424 h 545077"/>
                  <a:gd name="connsiteX6" fmla="*/ 844139 w 1073599"/>
                  <a:gd name="connsiteY6" fmla="*/ 146828 h 545077"/>
                  <a:gd name="connsiteX7" fmla="*/ 527062 w 1073599"/>
                  <a:gd name="connsiteY7" fmla="*/ 312192 h 545077"/>
                  <a:gd name="connsiteX8" fmla="*/ 123767 w 1073599"/>
                  <a:gd name="connsiteY8" fmla="*/ 545077 h 545077"/>
                  <a:gd name="connsiteX9" fmla="*/ 0 w 1073599"/>
                  <a:gd name="connsiteY9" fmla="*/ 433425 h 545077"/>
                  <a:gd name="connsiteX0" fmla="*/ 0 w 1062817"/>
                  <a:gd name="connsiteY0" fmla="*/ 433425 h 545077"/>
                  <a:gd name="connsiteX1" fmla="*/ 885537 w 1062817"/>
                  <a:gd name="connsiteY1" fmla="*/ 88073 h 545077"/>
                  <a:gd name="connsiteX2" fmla="*/ 1048150 w 1062817"/>
                  <a:gd name="connsiteY2" fmla="*/ 4751 h 545077"/>
                  <a:gd name="connsiteX3" fmla="*/ 1055184 w 1062817"/>
                  <a:gd name="connsiteY3" fmla="*/ 5126 h 545077"/>
                  <a:gd name="connsiteX4" fmla="*/ 1056906 w 1062817"/>
                  <a:gd name="connsiteY4" fmla="*/ 9416 h 545077"/>
                  <a:gd name="connsiteX5" fmla="*/ 980444 w 1062817"/>
                  <a:gd name="connsiteY5" fmla="*/ 79424 h 545077"/>
                  <a:gd name="connsiteX6" fmla="*/ 844139 w 1062817"/>
                  <a:gd name="connsiteY6" fmla="*/ 146828 h 545077"/>
                  <a:gd name="connsiteX7" fmla="*/ 527062 w 1062817"/>
                  <a:gd name="connsiteY7" fmla="*/ 312192 h 545077"/>
                  <a:gd name="connsiteX8" fmla="*/ 123767 w 1062817"/>
                  <a:gd name="connsiteY8" fmla="*/ 545077 h 545077"/>
                  <a:gd name="connsiteX9" fmla="*/ 0 w 1062817"/>
                  <a:gd name="connsiteY9" fmla="*/ 433425 h 545077"/>
                  <a:gd name="connsiteX0" fmla="*/ 0 w 1050117"/>
                  <a:gd name="connsiteY0" fmla="*/ 415645 h 545077"/>
                  <a:gd name="connsiteX1" fmla="*/ 872837 w 1050117"/>
                  <a:gd name="connsiteY1" fmla="*/ 88073 h 545077"/>
                  <a:gd name="connsiteX2" fmla="*/ 1035450 w 1050117"/>
                  <a:gd name="connsiteY2" fmla="*/ 4751 h 545077"/>
                  <a:gd name="connsiteX3" fmla="*/ 1042484 w 1050117"/>
                  <a:gd name="connsiteY3" fmla="*/ 5126 h 545077"/>
                  <a:gd name="connsiteX4" fmla="*/ 1044206 w 1050117"/>
                  <a:gd name="connsiteY4" fmla="*/ 9416 h 545077"/>
                  <a:gd name="connsiteX5" fmla="*/ 967744 w 1050117"/>
                  <a:gd name="connsiteY5" fmla="*/ 79424 h 545077"/>
                  <a:gd name="connsiteX6" fmla="*/ 831439 w 1050117"/>
                  <a:gd name="connsiteY6" fmla="*/ 146828 h 545077"/>
                  <a:gd name="connsiteX7" fmla="*/ 514362 w 1050117"/>
                  <a:gd name="connsiteY7" fmla="*/ 312192 h 545077"/>
                  <a:gd name="connsiteX8" fmla="*/ 111067 w 1050117"/>
                  <a:gd name="connsiteY8" fmla="*/ 545077 h 545077"/>
                  <a:gd name="connsiteX9" fmla="*/ 0 w 1050117"/>
                  <a:gd name="connsiteY9" fmla="*/ 415645 h 545077"/>
                  <a:gd name="connsiteX0" fmla="*/ 0 w 1050117"/>
                  <a:gd name="connsiteY0" fmla="*/ 415645 h 506977"/>
                  <a:gd name="connsiteX1" fmla="*/ 872837 w 1050117"/>
                  <a:gd name="connsiteY1" fmla="*/ 88073 h 506977"/>
                  <a:gd name="connsiteX2" fmla="*/ 1035450 w 1050117"/>
                  <a:gd name="connsiteY2" fmla="*/ 4751 h 506977"/>
                  <a:gd name="connsiteX3" fmla="*/ 1042484 w 1050117"/>
                  <a:gd name="connsiteY3" fmla="*/ 5126 h 506977"/>
                  <a:gd name="connsiteX4" fmla="*/ 1044206 w 1050117"/>
                  <a:gd name="connsiteY4" fmla="*/ 9416 h 506977"/>
                  <a:gd name="connsiteX5" fmla="*/ 967744 w 1050117"/>
                  <a:gd name="connsiteY5" fmla="*/ 79424 h 506977"/>
                  <a:gd name="connsiteX6" fmla="*/ 831439 w 1050117"/>
                  <a:gd name="connsiteY6" fmla="*/ 146828 h 506977"/>
                  <a:gd name="connsiteX7" fmla="*/ 514362 w 1050117"/>
                  <a:gd name="connsiteY7" fmla="*/ 312192 h 506977"/>
                  <a:gd name="connsiteX8" fmla="*/ 116147 w 1050117"/>
                  <a:gd name="connsiteY8" fmla="*/ 506977 h 506977"/>
                  <a:gd name="connsiteX9" fmla="*/ 0 w 1050117"/>
                  <a:gd name="connsiteY9" fmla="*/ 415645 h 506977"/>
                  <a:gd name="connsiteX0" fmla="*/ 0 w 1050117"/>
                  <a:gd name="connsiteY0" fmla="*/ 415645 h 506977"/>
                  <a:gd name="connsiteX1" fmla="*/ 872837 w 1050117"/>
                  <a:gd name="connsiteY1" fmla="*/ 88073 h 506977"/>
                  <a:gd name="connsiteX2" fmla="*/ 1035450 w 1050117"/>
                  <a:gd name="connsiteY2" fmla="*/ 4751 h 506977"/>
                  <a:gd name="connsiteX3" fmla="*/ 1042484 w 1050117"/>
                  <a:gd name="connsiteY3" fmla="*/ 5126 h 506977"/>
                  <a:gd name="connsiteX4" fmla="*/ 1044206 w 1050117"/>
                  <a:gd name="connsiteY4" fmla="*/ 9416 h 506977"/>
                  <a:gd name="connsiteX5" fmla="*/ 967744 w 1050117"/>
                  <a:gd name="connsiteY5" fmla="*/ 79424 h 506977"/>
                  <a:gd name="connsiteX6" fmla="*/ 831439 w 1050117"/>
                  <a:gd name="connsiteY6" fmla="*/ 146828 h 506977"/>
                  <a:gd name="connsiteX7" fmla="*/ 514362 w 1050117"/>
                  <a:gd name="connsiteY7" fmla="*/ 312192 h 506977"/>
                  <a:gd name="connsiteX8" fmla="*/ 116147 w 1050117"/>
                  <a:gd name="connsiteY8" fmla="*/ 506977 h 506977"/>
                  <a:gd name="connsiteX9" fmla="*/ 0 w 1050117"/>
                  <a:gd name="connsiteY9" fmla="*/ 415645 h 506977"/>
                  <a:gd name="connsiteX0" fmla="*/ 0 w 1050117"/>
                  <a:gd name="connsiteY0" fmla="*/ 415645 h 506977"/>
                  <a:gd name="connsiteX1" fmla="*/ 872837 w 1050117"/>
                  <a:gd name="connsiteY1" fmla="*/ 88073 h 506977"/>
                  <a:gd name="connsiteX2" fmla="*/ 1035450 w 1050117"/>
                  <a:gd name="connsiteY2" fmla="*/ 4751 h 506977"/>
                  <a:gd name="connsiteX3" fmla="*/ 1042484 w 1050117"/>
                  <a:gd name="connsiteY3" fmla="*/ 5126 h 506977"/>
                  <a:gd name="connsiteX4" fmla="*/ 1044206 w 1050117"/>
                  <a:gd name="connsiteY4" fmla="*/ 9416 h 506977"/>
                  <a:gd name="connsiteX5" fmla="*/ 967744 w 1050117"/>
                  <a:gd name="connsiteY5" fmla="*/ 79424 h 506977"/>
                  <a:gd name="connsiteX6" fmla="*/ 831439 w 1050117"/>
                  <a:gd name="connsiteY6" fmla="*/ 146828 h 506977"/>
                  <a:gd name="connsiteX7" fmla="*/ 521982 w 1050117"/>
                  <a:gd name="connsiteY7" fmla="*/ 291872 h 506977"/>
                  <a:gd name="connsiteX8" fmla="*/ 116147 w 1050117"/>
                  <a:gd name="connsiteY8" fmla="*/ 506977 h 506977"/>
                  <a:gd name="connsiteX9" fmla="*/ 0 w 1050117"/>
                  <a:gd name="connsiteY9" fmla="*/ 415645 h 506977"/>
                  <a:gd name="connsiteX0" fmla="*/ 0 w 1050117"/>
                  <a:gd name="connsiteY0" fmla="*/ 415645 h 506977"/>
                  <a:gd name="connsiteX1" fmla="*/ 872837 w 1050117"/>
                  <a:gd name="connsiteY1" fmla="*/ 88073 h 506977"/>
                  <a:gd name="connsiteX2" fmla="*/ 1035450 w 1050117"/>
                  <a:gd name="connsiteY2" fmla="*/ 4751 h 506977"/>
                  <a:gd name="connsiteX3" fmla="*/ 1042484 w 1050117"/>
                  <a:gd name="connsiteY3" fmla="*/ 5126 h 506977"/>
                  <a:gd name="connsiteX4" fmla="*/ 1044206 w 1050117"/>
                  <a:gd name="connsiteY4" fmla="*/ 9416 h 506977"/>
                  <a:gd name="connsiteX5" fmla="*/ 967744 w 1050117"/>
                  <a:gd name="connsiteY5" fmla="*/ 79424 h 506977"/>
                  <a:gd name="connsiteX6" fmla="*/ 831439 w 1050117"/>
                  <a:gd name="connsiteY6" fmla="*/ 146828 h 506977"/>
                  <a:gd name="connsiteX7" fmla="*/ 532142 w 1050117"/>
                  <a:gd name="connsiteY7" fmla="*/ 294412 h 506977"/>
                  <a:gd name="connsiteX8" fmla="*/ 116147 w 1050117"/>
                  <a:gd name="connsiteY8" fmla="*/ 506977 h 506977"/>
                  <a:gd name="connsiteX9" fmla="*/ 0 w 1050117"/>
                  <a:gd name="connsiteY9" fmla="*/ 415645 h 506977"/>
                  <a:gd name="connsiteX0" fmla="*/ 0 w 1050117"/>
                  <a:gd name="connsiteY0" fmla="*/ 400405 h 506977"/>
                  <a:gd name="connsiteX1" fmla="*/ 872837 w 1050117"/>
                  <a:gd name="connsiteY1" fmla="*/ 88073 h 506977"/>
                  <a:gd name="connsiteX2" fmla="*/ 1035450 w 1050117"/>
                  <a:gd name="connsiteY2" fmla="*/ 4751 h 506977"/>
                  <a:gd name="connsiteX3" fmla="*/ 1042484 w 1050117"/>
                  <a:gd name="connsiteY3" fmla="*/ 5126 h 506977"/>
                  <a:gd name="connsiteX4" fmla="*/ 1044206 w 1050117"/>
                  <a:gd name="connsiteY4" fmla="*/ 9416 h 506977"/>
                  <a:gd name="connsiteX5" fmla="*/ 967744 w 1050117"/>
                  <a:gd name="connsiteY5" fmla="*/ 79424 h 506977"/>
                  <a:gd name="connsiteX6" fmla="*/ 831439 w 1050117"/>
                  <a:gd name="connsiteY6" fmla="*/ 146828 h 506977"/>
                  <a:gd name="connsiteX7" fmla="*/ 532142 w 1050117"/>
                  <a:gd name="connsiteY7" fmla="*/ 294412 h 506977"/>
                  <a:gd name="connsiteX8" fmla="*/ 116147 w 1050117"/>
                  <a:gd name="connsiteY8" fmla="*/ 506977 h 506977"/>
                  <a:gd name="connsiteX9" fmla="*/ 0 w 1050117"/>
                  <a:gd name="connsiteY9" fmla="*/ 400405 h 506977"/>
                  <a:gd name="connsiteX0" fmla="*/ 0 w 1064046"/>
                  <a:gd name="connsiteY0" fmla="*/ 418226 h 524798"/>
                  <a:gd name="connsiteX1" fmla="*/ 651906 w 1064046"/>
                  <a:gd name="connsiteY1" fmla="*/ 31439 h 524798"/>
                  <a:gd name="connsiteX2" fmla="*/ 1035450 w 1064046"/>
                  <a:gd name="connsiteY2" fmla="*/ 22572 h 524798"/>
                  <a:gd name="connsiteX3" fmla="*/ 1042484 w 1064046"/>
                  <a:gd name="connsiteY3" fmla="*/ 22947 h 524798"/>
                  <a:gd name="connsiteX4" fmla="*/ 1044206 w 1064046"/>
                  <a:gd name="connsiteY4" fmla="*/ 27237 h 524798"/>
                  <a:gd name="connsiteX5" fmla="*/ 967744 w 1064046"/>
                  <a:gd name="connsiteY5" fmla="*/ 97245 h 524798"/>
                  <a:gd name="connsiteX6" fmla="*/ 831439 w 1064046"/>
                  <a:gd name="connsiteY6" fmla="*/ 164649 h 524798"/>
                  <a:gd name="connsiteX7" fmla="*/ 532142 w 1064046"/>
                  <a:gd name="connsiteY7" fmla="*/ 312233 h 524798"/>
                  <a:gd name="connsiteX8" fmla="*/ 116147 w 1064046"/>
                  <a:gd name="connsiteY8" fmla="*/ 524798 h 524798"/>
                  <a:gd name="connsiteX9" fmla="*/ 0 w 1064046"/>
                  <a:gd name="connsiteY9" fmla="*/ 418226 h 524798"/>
                  <a:gd name="connsiteX0" fmla="*/ 0 w 1150622"/>
                  <a:gd name="connsiteY0" fmla="*/ 440448 h 547020"/>
                  <a:gd name="connsiteX1" fmla="*/ 651906 w 1150622"/>
                  <a:gd name="connsiteY1" fmla="*/ 53661 h 547020"/>
                  <a:gd name="connsiteX2" fmla="*/ 1135585 w 1150622"/>
                  <a:gd name="connsiteY2" fmla="*/ 2412 h 547020"/>
                  <a:gd name="connsiteX3" fmla="*/ 1042484 w 1150622"/>
                  <a:gd name="connsiteY3" fmla="*/ 45169 h 547020"/>
                  <a:gd name="connsiteX4" fmla="*/ 1044206 w 1150622"/>
                  <a:gd name="connsiteY4" fmla="*/ 49459 h 547020"/>
                  <a:gd name="connsiteX5" fmla="*/ 967744 w 1150622"/>
                  <a:gd name="connsiteY5" fmla="*/ 119467 h 547020"/>
                  <a:gd name="connsiteX6" fmla="*/ 831439 w 1150622"/>
                  <a:gd name="connsiteY6" fmla="*/ 186871 h 547020"/>
                  <a:gd name="connsiteX7" fmla="*/ 532142 w 1150622"/>
                  <a:gd name="connsiteY7" fmla="*/ 334455 h 547020"/>
                  <a:gd name="connsiteX8" fmla="*/ 116147 w 1150622"/>
                  <a:gd name="connsiteY8" fmla="*/ 547020 h 547020"/>
                  <a:gd name="connsiteX9" fmla="*/ 0 w 1150622"/>
                  <a:gd name="connsiteY9" fmla="*/ 440448 h 547020"/>
                  <a:gd name="connsiteX0" fmla="*/ 0 w 1050117"/>
                  <a:gd name="connsiteY0" fmla="*/ 430883 h 537455"/>
                  <a:gd name="connsiteX1" fmla="*/ 651906 w 1050117"/>
                  <a:gd name="connsiteY1" fmla="*/ 44096 h 537455"/>
                  <a:gd name="connsiteX2" fmla="*/ 803393 w 1050117"/>
                  <a:gd name="connsiteY2" fmla="*/ 7738 h 537455"/>
                  <a:gd name="connsiteX3" fmla="*/ 1042484 w 1050117"/>
                  <a:gd name="connsiteY3" fmla="*/ 35604 h 537455"/>
                  <a:gd name="connsiteX4" fmla="*/ 1044206 w 1050117"/>
                  <a:gd name="connsiteY4" fmla="*/ 39894 h 537455"/>
                  <a:gd name="connsiteX5" fmla="*/ 967744 w 1050117"/>
                  <a:gd name="connsiteY5" fmla="*/ 109902 h 537455"/>
                  <a:gd name="connsiteX6" fmla="*/ 831439 w 1050117"/>
                  <a:gd name="connsiteY6" fmla="*/ 177306 h 537455"/>
                  <a:gd name="connsiteX7" fmla="*/ 532142 w 1050117"/>
                  <a:gd name="connsiteY7" fmla="*/ 324890 h 537455"/>
                  <a:gd name="connsiteX8" fmla="*/ 116147 w 1050117"/>
                  <a:gd name="connsiteY8" fmla="*/ 537455 h 537455"/>
                  <a:gd name="connsiteX9" fmla="*/ 0 w 1050117"/>
                  <a:gd name="connsiteY9" fmla="*/ 430883 h 537455"/>
                  <a:gd name="connsiteX0" fmla="*/ 0 w 1050117"/>
                  <a:gd name="connsiteY0" fmla="*/ 425878 h 532450"/>
                  <a:gd name="connsiteX1" fmla="*/ 651906 w 1050117"/>
                  <a:gd name="connsiteY1" fmla="*/ 39091 h 532450"/>
                  <a:gd name="connsiteX2" fmla="*/ 803393 w 1050117"/>
                  <a:gd name="connsiteY2" fmla="*/ 2733 h 532450"/>
                  <a:gd name="connsiteX3" fmla="*/ 1042484 w 1050117"/>
                  <a:gd name="connsiteY3" fmla="*/ 30599 h 532450"/>
                  <a:gd name="connsiteX4" fmla="*/ 1044206 w 1050117"/>
                  <a:gd name="connsiteY4" fmla="*/ 34889 h 532450"/>
                  <a:gd name="connsiteX5" fmla="*/ 967744 w 1050117"/>
                  <a:gd name="connsiteY5" fmla="*/ 104897 h 532450"/>
                  <a:gd name="connsiteX6" fmla="*/ 831439 w 1050117"/>
                  <a:gd name="connsiteY6" fmla="*/ 172301 h 532450"/>
                  <a:gd name="connsiteX7" fmla="*/ 532142 w 1050117"/>
                  <a:gd name="connsiteY7" fmla="*/ 319885 h 532450"/>
                  <a:gd name="connsiteX8" fmla="*/ 116147 w 1050117"/>
                  <a:gd name="connsiteY8" fmla="*/ 532450 h 532450"/>
                  <a:gd name="connsiteX9" fmla="*/ 0 w 1050117"/>
                  <a:gd name="connsiteY9" fmla="*/ 425878 h 532450"/>
                  <a:gd name="connsiteX0" fmla="*/ 0 w 1050117"/>
                  <a:gd name="connsiteY0" fmla="*/ 425878 h 532450"/>
                  <a:gd name="connsiteX1" fmla="*/ 651906 w 1050117"/>
                  <a:gd name="connsiteY1" fmla="*/ 39091 h 532450"/>
                  <a:gd name="connsiteX2" fmla="*/ 803393 w 1050117"/>
                  <a:gd name="connsiteY2" fmla="*/ 2733 h 532450"/>
                  <a:gd name="connsiteX3" fmla="*/ 1042484 w 1050117"/>
                  <a:gd name="connsiteY3" fmla="*/ 30599 h 532450"/>
                  <a:gd name="connsiteX4" fmla="*/ 1044206 w 1050117"/>
                  <a:gd name="connsiteY4" fmla="*/ 34889 h 532450"/>
                  <a:gd name="connsiteX5" fmla="*/ 967744 w 1050117"/>
                  <a:gd name="connsiteY5" fmla="*/ 104897 h 532450"/>
                  <a:gd name="connsiteX6" fmla="*/ 831439 w 1050117"/>
                  <a:gd name="connsiteY6" fmla="*/ 172301 h 532450"/>
                  <a:gd name="connsiteX7" fmla="*/ 532142 w 1050117"/>
                  <a:gd name="connsiteY7" fmla="*/ 319885 h 532450"/>
                  <a:gd name="connsiteX8" fmla="*/ 116147 w 1050117"/>
                  <a:gd name="connsiteY8" fmla="*/ 532450 h 532450"/>
                  <a:gd name="connsiteX9" fmla="*/ 0 w 1050117"/>
                  <a:gd name="connsiteY9" fmla="*/ 425878 h 532450"/>
                  <a:gd name="connsiteX0" fmla="*/ 0 w 1050117"/>
                  <a:gd name="connsiteY0" fmla="*/ 425878 h 532450"/>
                  <a:gd name="connsiteX1" fmla="*/ 651906 w 1050117"/>
                  <a:gd name="connsiteY1" fmla="*/ 39091 h 532450"/>
                  <a:gd name="connsiteX2" fmla="*/ 803393 w 1050117"/>
                  <a:gd name="connsiteY2" fmla="*/ 2733 h 532450"/>
                  <a:gd name="connsiteX3" fmla="*/ 1042484 w 1050117"/>
                  <a:gd name="connsiteY3" fmla="*/ 30599 h 532450"/>
                  <a:gd name="connsiteX4" fmla="*/ 1044206 w 1050117"/>
                  <a:gd name="connsiteY4" fmla="*/ 34889 h 532450"/>
                  <a:gd name="connsiteX5" fmla="*/ 967744 w 1050117"/>
                  <a:gd name="connsiteY5" fmla="*/ 104897 h 532450"/>
                  <a:gd name="connsiteX6" fmla="*/ 831439 w 1050117"/>
                  <a:gd name="connsiteY6" fmla="*/ 172301 h 532450"/>
                  <a:gd name="connsiteX7" fmla="*/ 532142 w 1050117"/>
                  <a:gd name="connsiteY7" fmla="*/ 319885 h 532450"/>
                  <a:gd name="connsiteX8" fmla="*/ 116147 w 1050117"/>
                  <a:gd name="connsiteY8" fmla="*/ 532450 h 532450"/>
                  <a:gd name="connsiteX9" fmla="*/ 0 w 1050117"/>
                  <a:gd name="connsiteY9" fmla="*/ 425878 h 532450"/>
                  <a:gd name="connsiteX0" fmla="*/ 0 w 1113884"/>
                  <a:gd name="connsiteY0" fmla="*/ 425878 h 532450"/>
                  <a:gd name="connsiteX1" fmla="*/ 651906 w 1113884"/>
                  <a:gd name="connsiteY1" fmla="*/ 39091 h 532450"/>
                  <a:gd name="connsiteX2" fmla="*/ 803393 w 1113884"/>
                  <a:gd name="connsiteY2" fmla="*/ 2733 h 532450"/>
                  <a:gd name="connsiteX3" fmla="*/ 1042484 w 1113884"/>
                  <a:gd name="connsiteY3" fmla="*/ 30599 h 532450"/>
                  <a:gd name="connsiteX4" fmla="*/ 1112552 w 1113884"/>
                  <a:gd name="connsiteY4" fmla="*/ 36034 h 532450"/>
                  <a:gd name="connsiteX5" fmla="*/ 967744 w 1113884"/>
                  <a:gd name="connsiteY5" fmla="*/ 104897 h 532450"/>
                  <a:gd name="connsiteX6" fmla="*/ 831439 w 1113884"/>
                  <a:gd name="connsiteY6" fmla="*/ 172301 h 532450"/>
                  <a:gd name="connsiteX7" fmla="*/ 532142 w 1113884"/>
                  <a:gd name="connsiteY7" fmla="*/ 319885 h 532450"/>
                  <a:gd name="connsiteX8" fmla="*/ 116147 w 1113884"/>
                  <a:gd name="connsiteY8" fmla="*/ 532450 h 532450"/>
                  <a:gd name="connsiteX9" fmla="*/ 0 w 1113884"/>
                  <a:gd name="connsiteY9" fmla="*/ 425878 h 532450"/>
                  <a:gd name="connsiteX0" fmla="*/ 0 w 1142240"/>
                  <a:gd name="connsiteY0" fmla="*/ 441098 h 547670"/>
                  <a:gd name="connsiteX1" fmla="*/ 651906 w 1142240"/>
                  <a:gd name="connsiteY1" fmla="*/ 54311 h 547670"/>
                  <a:gd name="connsiteX2" fmla="*/ 803393 w 1142240"/>
                  <a:gd name="connsiteY2" fmla="*/ 17953 h 547670"/>
                  <a:gd name="connsiteX3" fmla="*/ 1141029 w 1142240"/>
                  <a:gd name="connsiteY3" fmla="*/ 0 h 547670"/>
                  <a:gd name="connsiteX4" fmla="*/ 1112552 w 1142240"/>
                  <a:gd name="connsiteY4" fmla="*/ 51254 h 547670"/>
                  <a:gd name="connsiteX5" fmla="*/ 967744 w 1142240"/>
                  <a:gd name="connsiteY5" fmla="*/ 120117 h 547670"/>
                  <a:gd name="connsiteX6" fmla="*/ 831439 w 1142240"/>
                  <a:gd name="connsiteY6" fmla="*/ 187521 h 547670"/>
                  <a:gd name="connsiteX7" fmla="*/ 532142 w 1142240"/>
                  <a:gd name="connsiteY7" fmla="*/ 335105 h 547670"/>
                  <a:gd name="connsiteX8" fmla="*/ 116147 w 1142240"/>
                  <a:gd name="connsiteY8" fmla="*/ 547670 h 547670"/>
                  <a:gd name="connsiteX9" fmla="*/ 0 w 1142240"/>
                  <a:gd name="connsiteY9" fmla="*/ 441098 h 547670"/>
                  <a:gd name="connsiteX0" fmla="*/ 0 w 1141059"/>
                  <a:gd name="connsiteY0" fmla="*/ 441098 h 547670"/>
                  <a:gd name="connsiteX1" fmla="*/ 651906 w 1141059"/>
                  <a:gd name="connsiteY1" fmla="*/ 54311 h 547670"/>
                  <a:gd name="connsiteX2" fmla="*/ 803393 w 1141059"/>
                  <a:gd name="connsiteY2" fmla="*/ 17953 h 547670"/>
                  <a:gd name="connsiteX3" fmla="*/ 1141029 w 1141059"/>
                  <a:gd name="connsiteY3" fmla="*/ 0 h 547670"/>
                  <a:gd name="connsiteX4" fmla="*/ 796255 w 1141059"/>
                  <a:gd name="connsiteY4" fmla="*/ 31781 h 547670"/>
                  <a:gd name="connsiteX5" fmla="*/ 967744 w 1141059"/>
                  <a:gd name="connsiteY5" fmla="*/ 120117 h 547670"/>
                  <a:gd name="connsiteX6" fmla="*/ 831439 w 1141059"/>
                  <a:gd name="connsiteY6" fmla="*/ 187521 h 547670"/>
                  <a:gd name="connsiteX7" fmla="*/ 532142 w 1141059"/>
                  <a:gd name="connsiteY7" fmla="*/ 335105 h 547670"/>
                  <a:gd name="connsiteX8" fmla="*/ 116147 w 1141059"/>
                  <a:gd name="connsiteY8" fmla="*/ 547670 h 547670"/>
                  <a:gd name="connsiteX9" fmla="*/ 0 w 1141059"/>
                  <a:gd name="connsiteY9" fmla="*/ 441098 h 547670"/>
                  <a:gd name="connsiteX0" fmla="*/ 0 w 1142649"/>
                  <a:gd name="connsiteY0" fmla="*/ 437662 h 544234"/>
                  <a:gd name="connsiteX1" fmla="*/ 651906 w 1142649"/>
                  <a:gd name="connsiteY1" fmla="*/ 50875 h 544234"/>
                  <a:gd name="connsiteX2" fmla="*/ 803393 w 1142649"/>
                  <a:gd name="connsiteY2" fmla="*/ 14517 h 544234"/>
                  <a:gd name="connsiteX3" fmla="*/ 1142619 w 1142649"/>
                  <a:gd name="connsiteY3" fmla="*/ 0 h 544234"/>
                  <a:gd name="connsiteX4" fmla="*/ 796255 w 1142649"/>
                  <a:gd name="connsiteY4" fmla="*/ 28345 h 544234"/>
                  <a:gd name="connsiteX5" fmla="*/ 967744 w 1142649"/>
                  <a:gd name="connsiteY5" fmla="*/ 116681 h 544234"/>
                  <a:gd name="connsiteX6" fmla="*/ 831439 w 1142649"/>
                  <a:gd name="connsiteY6" fmla="*/ 184085 h 544234"/>
                  <a:gd name="connsiteX7" fmla="*/ 532142 w 1142649"/>
                  <a:gd name="connsiteY7" fmla="*/ 331669 h 544234"/>
                  <a:gd name="connsiteX8" fmla="*/ 116147 w 1142649"/>
                  <a:gd name="connsiteY8" fmla="*/ 544234 h 544234"/>
                  <a:gd name="connsiteX9" fmla="*/ 0 w 1142649"/>
                  <a:gd name="connsiteY9" fmla="*/ 437662 h 544234"/>
                  <a:gd name="connsiteX0" fmla="*/ 0 w 1142657"/>
                  <a:gd name="connsiteY0" fmla="*/ 437662 h 544234"/>
                  <a:gd name="connsiteX1" fmla="*/ 651906 w 1142657"/>
                  <a:gd name="connsiteY1" fmla="*/ 50875 h 544234"/>
                  <a:gd name="connsiteX2" fmla="*/ 803393 w 1142657"/>
                  <a:gd name="connsiteY2" fmla="*/ 14517 h 544234"/>
                  <a:gd name="connsiteX3" fmla="*/ 1142619 w 1142657"/>
                  <a:gd name="connsiteY3" fmla="*/ 0 h 544234"/>
                  <a:gd name="connsiteX4" fmla="*/ 796255 w 1142657"/>
                  <a:gd name="connsiteY4" fmla="*/ 28345 h 544234"/>
                  <a:gd name="connsiteX5" fmla="*/ 571975 w 1142657"/>
                  <a:gd name="connsiteY5" fmla="*/ 125845 h 544234"/>
                  <a:gd name="connsiteX6" fmla="*/ 831439 w 1142657"/>
                  <a:gd name="connsiteY6" fmla="*/ 184085 h 544234"/>
                  <a:gd name="connsiteX7" fmla="*/ 532142 w 1142657"/>
                  <a:gd name="connsiteY7" fmla="*/ 331669 h 544234"/>
                  <a:gd name="connsiteX8" fmla="*/ 116147 w 1142657"/>
                  <a:gd name="connsiteY8" fmla="*/ 544234 h 544234"/>
                  <a:gd name="connsiteX9" fmla="*/ 0 w 1142657"/>
                  <a:gd name="connsiteY9" fmla="*/ 437662 h 544234"/>
                  <a:gd name="connsiteX0" fmla="*/ 0 w 1142657"/>
                  <a:gd name="connsiteY0" fmla="*/ 437662 h 544234"/>
                  <a:gd name="connsiteX1" fmla="*/ 651906 w 1142657"/>
                  <a:gd name="connsiteY1" fmla="*/ 50875 h 544234"/>
                  <a:gd name="connsiteX2" fmla="*/ 803393 w 1142657"/>
                  <a:gd name="connsiteY2" fmla="*/ 14517 h 544234"/>
                  <a:gd name="connsiteX3" fmla="*/ 1142619 w 1142657"/>
                  <a:gd name="connsiteY3" fmla="*/ 0 h 544234"/>
                  <a:gd name="connsiteX4" fmla="*/ 796255 w 1142657"/>
                  <a:gd name="connsiteY4" fmla="*/ 28345 h 544234"/>
                  <a:gd name="connsiteX5" fmla="*/ 571975 w 1142657"/>
                  <a:gd name="connsiteY5" fmla="*/ 125845 h 544234"/>
                  <a:gd name="connsiteX6" fmla="*/ 831439 w 1142657"/>
                  <a:gd name="connsiteY6" fmla="*/ 184085 h 544234"/>
                  <a:gd name="connsiteX7" fmla="*/ 532142 w 1142657"/>
                  <a:gd name="connsiteY7" fmla="*/ 331669 h 544234"/>
                  <a:gd name="connsiteX8" fmla="*/ 116147 w 1142657"/>
                  <a:gd name="connsiteY8" fmla="*/ 544234 h 544234"/>
                  <a:gd name="connsiteX9" fmla="*/ 0 w 1142657"/>
                  <a:gd name="connsiteY9" fmla="*/ 437662 h 544234"/>
                  <a:gd name="connsiteX0" fmla="*/ 0 w 1142657"/>
                  <a:gd name="connsiteY0" fmla="*/ 437662 h 544234"/>
                  <a:gd name="connsiteX1" fmla="*/ 651906 w 1142657"/>
                  <a:gd name="connsiteY1" fmla="*/ 50875 h 544234"/>
                  <a:gd name="connsiteX2" fmla="*/ 803393 w 1142657"/>
                  <a:gd name="connsiteY2" fmla="*/ 14517 h 544234"/>
                  <a:gd name="connsiteX3" fmla="*/ 1142619 w 1142657"/>
                  <a:gd name="connsiteY3" fmla="*/ 0 h 544234"/>
                  <a:gd name="connsiteX4" fmla="*/ 796255 w 1142657"/>
                  <a:gd name="connsiteY4" fmla="*/ 28345 h 544234"/>
                  <a:gd name="connsiteX5" fmla="*/ 571975 w 1142657"/>
                  <a:gd name="connsiteY5" fmla="*/ 125845 h 544234"/>
                  <a:gd name="connsiteX6" fmla="*/ 419776 w 1142657"/>
                  <a:gd name="connsiteY6" fmla="*/ 235631 h 544234"/>
                  <a:gd name="connsiteX7" fmla="*/ 532142 w 1142657"/>
                  <a:gd name="connsiteY7" fmla="*/ 331669 h 544234"/>
                  <a:gd name="connsiteX8" fmla="*/ 116147 w 1142657"/>
                  <a:gd name="connsiteY8" fmla="*/ 544234 h 544234"/>
                  <a:gd name="connsiteX9" fmla="*/ 0 w 1142657"/>
                  <a:gd name="connsiteY9" fmla="*/ 437662 h 544234"/>
                  <a:gd name="connsiteX0" fmla="*/ 0 w 1142657"/>
                  <a:gd name="connsiteY0" fmla="*/ 437662 h 544234"/>
                  <a:gd name="connsiteX1" fmla="*/ 651906 w 1142657"/>
                  <a:gd name="connsiteY1" fmla="*/ 50875 h 544234"/>
                  <a:gd name="connsiteX2" fmla="*/ 803393 w 1142657"/>
                  <a:gd name="connsiteY2" fmla="*/ 14517 h 544234"/>
                  <a:gd name="connsiteX3" fmla="*/ 1142619 w 1142657"/>
                  <a:gd name="connsiteY3" fmla="*/ 0 h 544234"/>
                  <a:gd name="connsiteX4" fmla="*/ 796255 w 1142657"/>
                  <a:gd name="connsiteY4" fmla="*/ 28345 h 544234"/>
                  <a:gd name="connsiteX5" fmla="*/ 571975 w 1142657"/>
                  <a:gd name="connsiteY5" fmla="*/ 125845 h 544234"/>
                  <a:gd name="connsiteX6" fmla="*/ 419776 w 1142657"/>
                  <a:gd name="connsiteY6" fmla="*/ 235631 h 544234"/>
                  <a:gd name="connsiteX7" fmla="*/ 532142 w 1142657"/>
                  <a:gd name="connsiteY7" fmla="*/ 331669 h 544234"/>
                  <a:gd name="connsiteX8" fmla="*/ 116147 w 1142657"/>
                  <a:gd name="connsiteY8" fmla="*/ 544234 h 544234"/>
                  <a:gd name="connsiteX9" fmla="*/ 0 w 1142657"/>
                  <a:gd name="connsiteY9" fmla="*/ 437662 h 544234"/>
                  <a:gd name="connsiteX0" fmla="*/ 0 w 1142657"/>
                  <a:gd name="connsiteY0" fmla="*/ 437662 h 544234"/>
                  <a:gd name="connsiteX1" fmla="*/ 651906 w 1142657"/>
                  <a:gd name="connsiteY1" fmla="*/ 50875 h 544234"/>
                  <a:gd name="connsiteX2" fmla="*/ 803393 w 1142657"/>
                  <a:gd name="connsiteY2" fmla="*/ 14517 h 544234"/>
                  <a:gd name="connsiteX3" fmla="*/ 1142619 w 1142657"/>
                  <a:gd name="connsiteY3" fmla="*/ 0 h 544234"/>
                  <a:gd name="connsiteX4" fmla="*/ 796255 w 1142657"/>
                  <a:gd name="connsiteY4" fmla="*/ 28345 h 544234"/>
                  <a:gd name="connsiteX5" fmla="*/ 571975 w 1142657"/>
                  <a:gd name="connsiteY5" fmla="*/ 125845 h 544234"/>
                  <a:gd name="connsiteX6" fmla="*/ 419776 w 1142657"/>
                  <a:gd name="connsiteY6" fmla="*/ 235631 h 544234"/>
                  <a:gd name="connsiteX7" fmla="*/ 225381 w 1142657"/>
                  <a:gd name="connsiteY7" fmla="*/ 362596 h 544234"/>
                  <a:gd name="connsiteX8" fmla="*/ 116147 w 1142657"/>
                  <a:gd name="connsiteY8" fmla="*/ 544234 h 544234"/>
                  <a:gd name="connsiteX9" fmla="*/ 0 w 1142657"/>
                  <a:gd name="connsiteY9" fmla="*/ 437662 h 544234"/>
                  <a:gd name="connsiteX0" fmla="*/ 0 w 1142657"/>
                  <a:gd name="connsiteY0" fmla="*/ 437662 h 496125"/>
                  <a:gd name="connsiteX1" fmla="*/ 651906 w 1142657"/>
                  <a:gd name="connsiteY1" fmla="*/ 50875 h 496125"/>
                  <a:gd name="connsiteX2" fmla="*/ 803393 w 1142657"/>
                  <a:gd name="connsiteY2" fmla="*/ 14517 h 496125"/>
                  <a:gd name="connsiteX3" fmla="*/ 1142619 w 1142657"/>
                  <a:gd name="connsiteY3" fmla="*/ 0 h 496125"/>
                  <a:gd name="connsiteX4" fmla="*/ 796255 w 1142657"/>
                  <a:gd name="connsiteY4" fmla="*/ 28345 h 496125"/>
                  <a:gd name="connsiteX5" fmla="*/ 571975 w 1142657"/>
                  <a:gd name="connsiteY5" fmla="*/ 125845 h 496125"/>
                  <a:gd name="connsiteX6" fmla="*/ 419776 w 1142657"/>
                  <a:gd name="connsiteY6" fmla="*/ 235631 h 496125"/>
                  <a:gd name="connsiteX7" fmla="*/ 225381 w 1142657"/>
                  <a:gd name="connsiteY7" fmla="*/ 362596 h 496125"/>
                  <a:gd name="connsiteX8" fmla="*/ 82769 w 1142657"/>
                  <a:gd name="connsiteY8" fmla="*/ 496125 h 496125"/>
                  <a:gd name="connsiteX9" fmla="*/ 0 w 1142657"/>
                  <a:gd name="connsiteY9" fmla="*/ 437662 h 496125"/>
                  <a:gd name="connsiteX0" fmla="*/ 0 w 1142657"/>
                  <a:gd name="connsiteY0" fmla="*/ 437662 h 496125"/>
                  <a:gd name="connsiteX1" fmla="*/ 651906 w 1142657"/>
                  <a:gd name="connsiteY1" fmla="*/ 50875 h 496125"/>
                  <a:gd name="connsiteX2" fmla="*/ 803393 w 1142657"/>
                  <a:gd name="connsiteY2" fmla="*/ 14517 h 496125"/>
                  <a:gd name="connsiteX3" fmla="*/ 1142619 w 1142657"/>
                  <a:gd name="connsiteY3" fmla="*/ 0 h 496125"/>
                  <a:gd name="connsiteX4" fmla="*/ 796255 w 1142657"/>
                  <a:gd name="connsiteY4" fmla="*/ 28345 h 496125"/>
                  <a:gd name="connsiteX5" fmla="*/ 571975 w 1142657"/>
                  <a:gd name="connsiteY5" fmla="*/ 125845 h 496125"/>
                  <a:gd name="connsiteX6" fmla="*/ 419776 w 1142657"/>
                  <a:gd name="connsiteY6" fmla="*/ 235631 h 496125"/>
                  <a:gd name="connsiteX7" fmla="*/ 225381 w 1142657"/>
                  <a:gd name="connsiteY7" fmla="*/ 362596 h 496125"/>
                  <a:gd name="connsiteX8" fmla="*/ 82769 w 1142657"/>
                  <a:gd name="connsiteY8" fmla="*/ 496125 h 496125"/>
                  <a:gd name="connsiteX9" fmla="*/ 0 w 1142657"/>
                  <a:gd name="connsiteY9" fmla="*/ 437662 h 496125"/>
                  <a:gd name="connsiteX0" fmla="*/ 0 w 1142657"/>
                  <a:gd name="connsiteY0" fmla="*/ 437662 h 496125"/>
                  <a:gd name="connsiteX1" fmla="*/ 651906 w 1142657"/>
                  <a:gd name="connsiteY1" fmla="*/ 50875 h 496125"/>
                  <a:gd name="connsiteX2" fmla="*/ 803393 w 1142657"/>
                  <a:gd name="connsiteY2" fmla="*/ 14517 h 496125"/>
                  <a:gd name="connsiteX3" fmla="*/ 1142619 w 1142657"/>
                  <a:gd name="connsiteY3" fmla="*/ 0 h 496125"/>
                  <a:gd name="connsiteX4" fmla="*/ 796255 w 1142657"/>
                  <a:gd name="connsiteY4" fmla="*/ 28345 h 496125"/>
                  <a:gd name="connsiteX5" fmla="*/ 571975 w 1142657"/>
                  <a:gd name="connsiteY5" fmla="*/ 125845 h 496125"/>
                  <a:gd name="connsiteX6" fmla="*/ 407060 w 1142657"/>
                  <a:gd name="connsiteY6" fmla="*/ 234486 h 496125"/>
                  <a:gd name="connsiteX7" fmla="*/ 225381 w 1142657"/>
                  <a:gd name="connsiteY7" fmla="*/ 362596 h 496125"/>
                  <a:gd name="connsiteX8" fmla="*/ 82769 w 1142657"/>
                  <a:gd name="connsiteY8" fmla="*/ 496125 h 496125"/>
                  <a:gd name="connsiteX9" fmla="*/ 0 w 1142657"/>
                  <a:gd name="connsiteY9" fmla="*/ 437662 h 496125"/>
                  <a:gd name="connsiteX0" fmla="*/ 0 w 1142657"/>
                  <a:gd name="connsiteY0" fmla="*/ 437662 h 496125"/>
                  <a:gd name="connsiteX1" fmla="*/ 651906 w 1142657"/>
                  <a:gd name="connsiteY1" fmla="*/ 50875 h 496125"/>
                  <a:gd name="connsiteX2" fmla="*/ 803393 w 1142657"/>
                  <a:gd name="connsiteY2" fmla="*/ 14517 h 496125"/>
                  <a:gd name="connsiteX3" fmla="*/ 1142619 w 1142657"/>
                  <a:gd name="connsiteY3" fmla="*/ 0 h 496125"/>
                  <a:gd name="connsiteX4" fmla="*/ 796255 w 1142657"/>
                  <a:gd name="connsiteY4" fmla="*/ 28345 h 496125"/>
                  <a:gd name="connsiteX5" fmla="*/ 571975 w 1142657"/>
                  <a:gd name="connsiteY5" fmla="*/ 125845 h 496125"/>
                  <a:gd name="connsiteX6" fmla="*/ 407060 w 1142657"/>
                  <a:gd name="connsiteY6" fmla="*/ 234486 h 496125"/>
                  <a:gd name="connsiteX7" fmla="*/ 225381 w 1142657"/>
                  <a:gd name="connsiteY7" fmla="*/ 362596 h 496125"/>
                  <a:gd name="connsiteX8" fmla="*/ 82769 w 1142657"/>
                  <a:gd name="connsiteY8" fmla="*/ 496125 h 496125"/>
                  <a:gd name="connsiteX9" fmla="*/ 0 w 1142657"/>
                  <a:gd name="connsiteY9" fmla="*/ 437662 h 496125"/>
                  <a:gd name="connsiteX0" fmla="*/ 0 w 1142657"/>
                  <a:gd name="connsiteY0" fmla="*/ 437662 h 489252"/>
                  <a:gd name="connsiteX1" fmla="*/ 651906 w 1142657"/>
                  <a:gd name="connsiteY1" fmla="*/ 50875 h 489252"/>
                  <a:gd name="connsiteX2" fmla="*/ 803393 w 1142657"/>
                  <a:gd name="connsiteY2" fmla="*/ 14517 h 489252"/>
                  <a:gd name="connsiteX3" fmla="*/ 1142619 w 1142657"/>
                  <a:gd name="connsiteY3" fmla="*/ 0 h 489252"/>
                  <a:gd name="connsiteX4" fmla="*/ 796255 w 1142657"/>
                  <a:gd name="connsiteY4" fmla="*/ 28345 h 489252"/>
                  <a:gd name="connsiteX5" fmla="*/ 571975 w 1142657"/>
                  <a:gd name="connsiteY5" fmla="*/ 125845 h 489252"/>
                  <a:gd name="connsiteX6" fmla="*/ 407060 w 1142657"/>
                  <a:gd name="connsiteY6" fmla="*/ 234486 h 489252"/>
                  <a:gd name="connsiteX7" fmla="*/ 225381 w 1142657"/>
                  <a:gd name="connsiteY7" fmla="*/ 362596 h 489252"/>
                  <a:gd name="connsiteX8" fmla="*/ 84358 w 1142657"/>
                  <a:gd name="connsiteY8" fmla="*/ 489252 h 489252"/>
                  <a:gd name="connsiteX9" fmla="*/ 0 w 1142657"/>
                  <a:gd name="connsiteY9" fmla="*/ 437662 h 489252"/>
                  <a:gd name="connsiteX0" fmla="*/ 0 w 1142657"/>
                  <a:gd name="connsiteY0" fmla="*/ 437662 h 489252"/>
                  <a:gd name="connsiteX1" fmla="*/ 651906 w 1142657"/>
                  <a:gd name="connsiteY1" fmla="*/ 50875 h 489252"/>
                  <a:gd name="connsiteX2" fmla="*/ 803393 w 1142657"/>
                  <a:gd name="connsiteY2" fmla="*/ 14517 h 489252"/>
                  <a:gd name="connsiteX3" fmla="*/ 1142619 w 1142657"/>
                  <a:gd name="connsiteY3" fmla="*/ 0 h 489252"/>
                  <a:gd name="connsiteX4" fmla="*/ 796255 w 1142657"/>
                  <a:gd name="connsiteY4" fmla="*/ 28345 h 489252"/>
                  <a:gd name="connsiteX5" fmla="*/ 571975 w 1142657"/>
                  <a:gd name="connsiteY5" fmla="*/ 125845 h 489252"/>
                  <a:gd name="connsiteX6" fmla="*/ 407060 w 1142657"/>
                  <a:gd name="connsiteY6" fmla="*/ 234486 h 489252"/>
                  <a:gd name="connsiteX7" fmla="*/ 225381 w 1142657"/>
                  <a:gd name="connsiteY7" fmla="*/ 362596 h 489252"/>
                  <a:gd name="connsiteX8" fmla="*/ 84358 w 1142657"/>
                  <a:gd name="connsiteY8" fmla="*/ 489252 h 489252"/>
                  <a:gd name="connsiteX9" fmla="*/ 0 w 1142657"/>
                  <a:gd name="connsiteY9" fmla="*/ 437662 h 489252"/>
                  <a:gd name="connsiteX0" fmla="*/ 0 w 1142655"/>
                  <a:gd name="connsiteY0" fmla="*/ 437662 h 489252"/>
                  <a:gd name="connsiteX1" fmla="*/ 651906 w 1142655"/>
                  <a:gd name="connsiteY1" fmla="*/ 50875 h 489252"/>
                  <a:gd name="connsiteX2" fmla="*/ 803393 w 1142655"/>
                  <a:gd name="connsiteY2" fmla="*/ 14517 h 489252"/>
                  <a:gd name="connsiteX3" fmla="*/ 1142619 w 1142655"/>
                  <a:gd name="connsiteY3" fmla="*/ 0 h 489252"/>
                  <a:gd name="connsiteX4" fmla="*/ 796255 w 1142655"/>
                  <a:gd name="connsiteY4" fmla="*/ 28345 h 489252"/>
                  <a:gd name="connsiteX5" fmla="*/ 646678 w 1142655"/>
                  <a:gd name="connsiteY5" fmla="*/ 68572 h 489252"/>
                  <a:gd name="connsiteX6" fmla="*/ 407060 w 1142655"/>
                  <a:gd name="connsiteY6" fmla="*/ 234486 h 489252"/>
                  <a:gd name="connsiteX7" fmla="*/ 225381 w 1142655"/>
                  <a:gd name="connsiteY7" fmla="*/ 362596 h 489252"/>
                  <a:gd name="connsiteX8" fmla="*/ 84358 w 1142655"/>
                  <a:gd name="connsiteY8" fmla="*/ 489252 h 489252"/>
                  <a:gd name="connsiteX9" fmla="*/ 0 w 1142655"/>
                  <a:gd name="connsiteY9" fmla="*/ 437662 h 489252"/>
                  <a:gd name="connsiteX0" fmla="*/ 0 w 1142653"/>
                  <a:gd name="connsiteY0" fmla="*/ 437662 h 489252"/>
                  <a:gd name="connsiteX1" fmla="*/ 651906 w 1142653"/>
                  <a:gd name="connsiteY1" fmla="*/ 50875 h 489252"/>
                  <a:gd name="connsiteX2" fmla="*/ 803393 w 1142653"/>
                  <a:gd name="connsiteY2" fmla="*/ 14517 h 489252"/>
                  <a:gd name="connsiteX3" fmla="*/ 1142619 w 1142653"/>
                  <a:gd name="connsiteY3" fmla="*/ 0 h 489252"/>
                  <a:gd name="connsiteX4" fmla="*/ 777182 w 1142653"/>
                  <a:gd name="connsiteY4" fmla="*/ 21472 h 489252"/>
                  <a:gd name="connsiteX5" fmla="*/ 646678 w 1142653"/>
                  <a:gd name="connsiteY5" fmla="*/ 68572 h 489252"/>
                  <a:gd name="connsiteX6" fmla="*/ 407060 w 1142653"/>
                  <a:gd name="connsiteY6" fmla="*/ 234486 h 489252"/>
                  <a:gd name="connsiteX7" fmla="*/ 225381 w 1142653"/>
                  <a:gd name="connsiteY7" fmla="*/ 362596 h 489252"/>
                  <a:gd name="connsiteX8" fmla="*/ 84358 w 1142653"/>
                  <a:gd name="connsiteY8" fmla="*/ 489252 h 489252"/>
                  <a:gd name="connsiteX9" fmla="*/ 0 w 1142653"/>
                  <a:gd name="connsiteY9" fmla="*/ 437662 h 489252"/>
                  <a:gd name="connsiteX0" fmla="*/ 0 w 1142654"/>
                  <a:gd name="connsiteY0" fmla="*/ 437662 h 489252"/>
                  <a:gd name="connsiteX1" fmla="*/ 651906 w 1142654"/>
                  <a:gd name="connsiteY1" fmla="*/ 50875 h 489252"/>
                  <a:gd name="connsiteX2" fmla="*/ 803393 w 1142654"/>
                  <a:gd name="connsiteY2" fmla="*/ 14517 h 489252"/>
                  <a:gd name="connsiteX3" fmla="*/ 1142619 w 1142654"/>
                  <a:gd name="connsiteY3" fmla="*/ 0 h 489252"/>
                  <a:gd name="connsiteX4" fmla="*/ 781950 w 1142654"/>
                  <a:gd name="connsiteY4" fmla="*/ 22617 h 489252"/>
                  <a:gd name="connsiteX5" fmla="*/ 646678 w 1142654"/>
                  <a:gd name="connsiteY5" fmla="*/ 68572 h 489252"/>
                  <a:gd name="connsiteX6" fmla="*/ 407060 w 1142654"/>
                  <a:gd name="connsiteY6" fmla="*/ 234486 h 489252"/>
                  <a:gd name="connsiteX7" fmla="*/ 225381 w 1142654"/>
                  <a:gd name="connsiteY7" fmla="*/ 362596 h 489252"/>
                  <a:gd name="connsiteX8" fmla="*/ 84358 w 1142654"/>
                  <a:gd name="connsiteY8" fmla="*/ 489252 h 489252"/>
                  <a:gd name="connsiteX9" fmla="*/ 0 w 1142654"/>
                  <a:gd name="connsiteY9" fmla="*/ 437662 h 489252"/>
                  <a:gd name="connsiteX0" fmla="*/ 0 w 1142653"/>
                  <a:gd name="connsiteY0" fmla="*/ 437662 h 489252"/>
                  <a:gd name="connsiteX1" fmla="*/ 651906 w 1142653"/>
                  <a:gd name="connsiteY1" fmla="*/ 50875 h 489252"/>
                  <a:gd name="connsiteX2" fmla="*/ 803393 w 1142653"/>
                  <a:gd name="connsiteY2" fmla="*/ 14517 h 489252"/>
                  <a:gd name="connsiteX3" fmla="*/ 1142619 w 1142653"/>
                  <a:gd name="connsiteY3" fmla="*/ 0 h 489252"/>
                  <a:gd name="connsiteX4" fmla="*/ 781950 w 1142653"/>
                  <a:gd name="connsiteY4" fmla="*/ 22617 h 489252"/>
                  <a:gd name="connsiteX5" fmla="*/ 662572 w 1142653"/>
                  <a:gd name="connsiteY5" fmla="*/ 60553 h 489252"/>
                  <a:gd name="connsiteX6" fmla="*/ 407060 w 1142653"/>
                  <a:gd name="connsiteY6" fmla="*/ 234486 h 489252"/>
                  <a:gd name="connsiteX7" fmla="*/ 225381 w 1142653"/>
                  <a:gd name="connsiteY7" fmla="*/ 362596 h 489252"/>
                  <a:gd name="connsiteX8" fmla="*/ 84358 w 1142653"/>
                  <a:gd name="connsiteY8" fmla="*/ 489252 h 489252"/>
                  <a:gd name="connsiteX9" fmla="*/ 0 w 1142653"/>
                  <a:gd name="connsiteY9" fmla="*/ 437662 h 489252"/>
                  <a:gd name="connsiteX0" fmla="*/ 0 w 1142653"/>
                  <a:gd name="connsiteY0" fmla="*/ 437662 h 489252"/>
                  <a:gd name="connsiteX1" fmla="*/ 651906 w 1142653"/>
                  <a:gd name="connsiteY1" fmla="*/ 50875 h 489252"/>
                  <a:gd name="connsiteX2" fmla="*/ 803393 w 1142653"/>
                  <a:gd name="connsiteY2" fmla="*/ 14517 h 489252"/>
                  <a:gd name="connsiteX3" fmla="*/ 1142619 w 1142653"/>
                  <a:gd name="connsiteY3" fmla="*/ 0 h 489252"/>
                  <a:gd name="connsiteX4" fmla="*/ 781950 w 1142653"/>
                  <a:gd name="connsiteY4" fmla="*/ 22617 h 489252"/>
                  <a:gd name="connsiteX5" fmla="*/ 662572 w 1142653"/>
                  <a:gd name="connsiteY5" fmla="*/ 60553 h 489252"/>
                  <a:gd name="connsiteX6" fmla="*/ 407060 w 1142653"/>
                  <a:gd name="connsiteY6" fmla="*/ 234486 h 489252"/>
                  <a:gd name="connsiteX7" fmla="*/ 225381 w 1142653"/>
                  <a:gd name="connsiteY7" fmla="*/ 362596 h 489252"/>
                  <a:gd name="connsiteX8" fmla="*/ 84358 w 1142653"/>
                  <a:gd name="connsiteY8" fmla="*/ 489252 h 489252"/>
                  <a:gd name="connsiteX9" fmla="*/ 0 w 1142653"/>
                  <a:gd name="connsiteY9" fmla="*/ 437662 h 489252"/>
                  <a:gd name="connsiteX0" fmla="*/ 0 w 1142653"/>
                  <a:gd name="connsiteY0" fmla="*/ 437662 h 489252"/>
                  <a:gd name="connsiteX1" fmla="*/ 651906 w 1142653"/>
                  <a:gd name="connsiteY1" fmla="*/ 50875 h 489252"/>
                  <a:gd name="connsiteX2" fmla="*/ 803393 w 1142653"/>
                  <a:gd name="connsiteY2" fmla="*/ 14517 h 489252"/>
                  <a:gd name="connsiteX3" fmla="*/ 1142619 w 1142653"/>
                  <a:gd name="connsiteY3" fmla="*/ 0 h 489252"/>
                  <a:gd name="connsiteX4" fmla="*/ 781950 w 1142653"/>
                  <a:gd name="connsiteY4" fmla="*/ 22617 h 489252"/>
                  <a:gd name="connsiteX5" fmla="*/ 773414 w 1142653"/>
                  <a:gd name="connsiteY5" fmla="*/ 19342 h 489252"/>
                  <a:gd name="connsiteX6" fmla="*/ 662572 w 1142653"/>
                  <a:gd name="connsiteY6" fmla="*/ 60553 h 489252"/>
                  <a:gd name="connsiteX7" fmla="*/ 407060 w 1142653"/>
                  <a:gd name="connsiteY7" fmla="*/ 234486 h 489252"/>
                  <a:gd name="connsiteX8" fmla="*/ 225381 w 1142653"/>
                  <a:gd name="connsiteY8" fmla="*/ 362596 h 489252"/>
                  <a:gd name="connsiteX9" fmla="*/ 84358 w 1142653"/>
                  <a:gd name="connsiteY9" fmla="*/ 489252 h 489252"/>
                  <a:gd name="connsiteX10" fmla="*/ 0 w 1142653"/>
                  <a:gd name="connsiteY10" fmla="*/ 437662 h 489252"/>
                  <a:gd name="connsiteX0" fmla="*/ 0 w 1142651"/>
                  <a:gd name="connsiteY0" fmla="*/ 437662 h 489252"/>
                  <a:gd name="connsiteX1" fmla="*/ 651906 w 1142651"/>
                  <a:gd name="connsiteY1" fmla="*/ 50875 h 489252"/>
                  <a:gd name="connsiteX2" fmla="*/ 803393 w 1142651"/>
                  <a:gd name="connsiteY2" fmla="*/ 14517 h 489252"/>
                  <a:gd name="connsiteX3" fmla="*/ 1142619 w 1142651"/>
                  <a:gd name="connsiteY3" fmla="*/ 0 h 489252"/>
                  <a:gd name="connsiteX4" fmla="*/ 781950 w 1142651"/>
                  <a:gd name="connsiteY4" fmla="*/ 22617 h 489252"/>
                  <a:gd name="connsiteX5" fmla="*/ 751162 w 1142651"/>
                  <a:gd name="connsiteY5" fmla="*/ 81197 h 489252"/>
                  <a:gd name="connsiteX6" fmla="*/ 662572 w 1142651"/>
                  <a:gd name="connsiteY6" fmla="*/ 60553 h 489252"/>
                  <a:gd name="connsiteX7" fmla="*/ 407060 w 1142651"/>
                  <a:gd name="connsiteY7" fmla="*/ 234486 h 489252"/>
                  <a:gd name="connsiteX8" fmla="*/ 225381 w 1142651"/>
                  <a:gd name="connsiteY8" fmla="*/ 362596 h 489252"/>
                  <a:gd name="connsiteX9" fmla="*/ 84358 w 1142651"/>
                  <a:gd name="connsiteY9" fmla="*/ 489252 h 489252"/>
                  <a:gd name="connsiteX10" fmla="*/ 0 w 1142651"/>
                  <a:gd name="connsiteY10" fmla="*/ 437662 h 489252"/>
                  <a:gd name="connsiteX0" fmla="*/ 0 w 1142652"/>
                  <a:gd name="connsiteY0" fmla="*/ 437662 h 489252"/>
                  <a:gd name="connsiteX1" fmla="*/ 651906 w 1142652"/>
                  <a:gd name="connsiteY1" fmla="*/ 50875 h 489252"/>
                  <a:gd name="connsiteX2" fmla="*/ 803393 w 1142652"/>
                  <a:gd name="connsiteY2" fmla="*/ 14517 h 489252"/>
                  <a:gd name="connsiteX3" fmla="*/ 1142619 w 1142652"/>
                  <a:gd name="connsiteY3" fmla="*/ 0 h 489252"/>
                  <a:gd name="connsiteX4" fmla="*/ 781950 w 1142652"/>
                  <a:gd name="connsiteY4" fmla="*/ 22617 h 489252"/>
                  <a:gd name="connsiteX5" fmla="*/ 720963 w 1142652"/>
                  <a:gd name="connsiteY5" fmla="*/ 39960 h 489252"/>
                  <a:gd name="connsiteX6" fmla="*/ 662572 w 1142652"/>
                  <a:gd name="connsiteY6" fmla="*/ 60553 h 489252"/>
                  <a:gd name="connsiteX7" fmla="*/ 407060 w 1142652"/>
                  <a:gd name="connsiteY7" fmla="*/ 234486 h 489252"/>
                  <a:gd name="connsiteX8" fmla="*/ 225381 w 1142652"/>
                  <a:gd name="connsiteY8" fmla="*/ 362596 h 489252"/>
                  <a:gd name="connsiteX9" fmla="*/ 84358 w 1142652"/>
                  <a:gd name="connsiteY9" fmla="*/ 489252 h 489252"/>
                  <a:gd name="connsiteX10" fmla="*/ 0 w 1142652"/>
                  <a:gd name="connsiteY10" fmla="*/ 437662 h 489252"/>
                  <a:gd name="connsiteX0" fmla="*/ 0 w 1142652"/>
                  <a:gd name="connsiteY0" fmla="*/ 437662 h 489252"/>
                  <a:gd name="connsiteX1" fmla="*/ 651906 w 1142652"/>
                  <a:gd name="connsiteY1" fmla="*/ 50875 h 489252"/>
                  <a:gd name="connsiteX2" fmla="*/ 803393 w 1142652"/>
                  <a:gd name="connsiteY2" fmla="*/ 14517 h 489252"/>
                  <a:gd name="connsiteX3" fmla="*/ 1142619 w 1142652"/>
                  <a:gd name="connsiteY3" fmla="*/ 0 h 489252"/>
                  <a:gd name="connsiteX4" fmla="*/ 781950 w 1142652"/>
                  <a:gd name="connsiteY4" fmla="*/ 22617 h 489252"/>
                  <a:gd name="connsiteX5" fmla="*/ 720963 w 1142652"/>
                  <a:gd name="connsiteY5" fmla="*/ 39960 h 489252"/>
                  <a:gd name="connsiteX6" fmla="*/ 662572 w 1142652"/>
                  <a:gd name="connsiteY6" fmla="*/ 60553 h 489252"/>
                  <a:gd name="connsiteX7" fmla="*/ 407060 w 1142652"/>
                  <a:gd name="connsiteY7" fmla="*/ 234486 h 489252"/>
                  <a:gd name="connsiteX8" fmla="*/ 225381 w 1142652"/>
                  <a:gd name="connsiteY8" fmla="*/ 362596 h 489252"/>
                  <a:gd name="connsiteX9" fmla="*/ 84358 w 1142652"/>
                  <a:gd name="connsiteY9" fmla="*/ 489252 h 489252"/>
                  <a:gd name="connsiteX10" fmla="*/ 0 w 1142652"/>
                  <a:gd name="connsiteY10" fmla="*/ 437662 h 489252"/>
                  <a:gd name="connsiteX0" fmla="*/ 0 w 1142652"/>
                  <a:gd name="connsiteY0" fmla="*/ 437662 h 489252"/>
                  <a:gd name="connsiteX1" fmla="*/ 651906 w 1142652"/>
                  <a:gd name="connsiteY1" fmla="*/ 50875 h 489252"/>
                  <a:gd name="connsiteX2" fmla="*/ 803393 w 1142652"/>
                  <a:gd name="connsiteY2" fmla="*/ 14517 h 489252"/>
                  <a:gd name="connsiteX3" fmla="*/ 1142619 w 1142652"/>
                  <a:gd name="connsiteY3" fmla="*/ 0 h 489252"/>
                  <a:gd name="connsiteX4" fmla="*/ 781950 w 1142652"/>
                  <a:gd name="connsiteY4" fmla="*/ 22617 h 489252"/>
                  <a:gd name="connsiteX5" fmla="*/ 720963 w 1142652"/>
                  <a:gd name="connsiteY5" fmla="*/ 39960 h 489252"/>
                  <a:gd name="connsiteX6" fmla="*/ 662572 w 1142652"/>
                  <a:gd name="connsiteY6" fmla="*/ 60553 h 489252"/>
                  <a:gd name="connsiteX7" fmla="*/ 407060 w 1142652"/>
                  <a:gd name="connsiteY7" fmla="*/ 234486 h 489252"/>
                  <a:gd name="connsiteX8" fmla="*/ 225381 w 1142652"/>
                  <a:gd name="connsiteY8" fmla="*/ 362596 h 489252"/>
                  <a:gd name="connsiteX9" fmla="*/ 84358 w 1142652"/>
                  <a:gd name="connsiteY9" fmla="*/ 489252 h 489252"/>
                  <a:gd name="connsiteX10" fmla="*/ 0 w 1142652"/>
                  <a:gd name="connsiteY10" fmla="*/ 437662 h 489252"/>
                  <a:gd name="connsiteX0" fmla="*/ 0 w 1142651"/>
                  <a:gd name="connsiteY0" fmla="*/ 437662 h 489252"/>
                  <a:gd name="connsiteX1" fmla="*/ 651906 w 1142651"/>
                  <a:gd name="connsiteY1" fmla="*/ 50875 h 489252"/>
                  <a:gd name="connsiteX2" fmla="*/ 803393 w 1142651"/>
                  <a:gd name="connsiteY2" fmla="*/ 14517 h 489252"/>
                  <a:gd name="connsiteX3" fmla="*/ 1142619 w 1142651"/>
                  <a:gd name="connsiteY3" fmla="*/ 0 h 489252"/>
                  <a:gd name="connsiteX4" fmla="*/ 781950 w 1142651"/>
                  <a:gd name="connsiteY4" fmla="*/ 22617 h 489252"/>
                  <a:gd name="connsiteX5" fmla="*/ 720963 w 1142651"/>
                  <a:gd name="connsiteY5" fmla="*/ 39960 h 489252"/>
                  <a:gd name="connsiteX6" fmla="*/ 662572 w 1142651"/>
                  <a:gd name="connsiteY6" fmla="*/ 60553 h 489252"/>
                  <a:gd name="connsiteX7" fmla="*/ 407060 w 1142651"/>
                  <a:gd name="connsiteY7" fmla="*/ 234486 h 489252"/>
                  <a:gd name="connsiteX8" fmla="*/ 225381 w 1142651"/>
                  <a:gd name="connsiteY8" fmla="*/ 362596 h 489252"/>
                  <a:gd name="connsiteX9" fmla="*/ 84358 w 1142651"/>
                  <a:gd name="connsiteY9" fmla="*/ 489252 h 489252"/>
                  <a:gd name="connsiteX10" fmla="*/ 0 w 1142651"/>
                  <a:gd name="connsiteY10" fmla="*/ 437662 h 489252"/>
                  <a:gd name="connsiteX0" fmla="*/ 0 w 1142651"/>
                  <a:gd name="connsiteY0" fmla="*/ 437662 h 489252"/>
                  <a:gd name="connsiteX1" fmla="*/ 651906 w 1142651"/>
                  <a:gd name="connsiteY1" fmla="*/ 50875 h 489252"/>
                  <a:gd name="connsiteX2" fmla="*/ 803393 w 1142651"/>
                  <a:gd name="connsiteY2" fmla="*/ 14517 h 489252"/>
                  <a:gd name="connsiteX3" fmla="*/ 1142619 w 1142651"/>
                  <a:gd name="connsiteY3" fmla="*/ 0 h 489252"/>
                  <a:gd name="connsiteX4" fmla="*/ 781950 w 1142651"/>
                  <a:gd name="connsiteY4" fmla="*/ 22617 h 489252"/>
                  <a:gd name="connsiteX5" fmla="*/ 720963 w 1142651"/>
                  <a:gd name="connsiteY5" fmla="*/ 39960 h 489252"/>
                  <a:gd name="connsiteX6" fmla="*/ 662572 w 1142651"/>
                  <a:gd name="connsiteY6" fmla="*/ 60553 h 489252"/>
                  <a:gd name="connsiteX7" fmla="*/ 407060 w 1142651"/>
                  <a:gd name="connsiteY7" fmla="*/ 234486 h 489252"/>
                  <a:gd name="connsiteX8" fmla="*/ 225381 w 1142651"/>
                  <a:gd name="connsiteY8" fmla="*/ 362596 h 489252"/>
                  <a:gd name="connsiteX9" fmla="*/ 84358 w 1142651"/>
                  <a:gd name="connsiteY9" fmla="*/ 489252 h 489252"/>
                  <a:gd name="connsiteX10" fmla="*/ 0 w 1142651"/>
                  <a:gd name="connsiteY10" fmla="*/ 437662 h 489252"/>
                  <a:gd name="connsiteX0" fmla="*/ 0 w 1142651"/>
                  <a:gd name="connsiteY0" fmla="*/ 437662 h 489252"/>
                  <a:gd name="connsiteX1" fmla="*/ 651906 w 1142651"/>
                  <a:gd name="connsiteY1" fmla="*/ 50875 h 489252"/>
                  <a:gd name="connsiteX2" fmla="*/ 803393 w 1142651"/>
                  <a:gd name="connsiteY2" fmla="*/ 14517 h 489252"/>
                  <a:gd name="connsiteX3" fmla="*/ 1142619 w 1142651"/>
                  <a:gd name="connsiteY3" fmla="*/ 0 h 489252"/>
                  <a:gd name="connsiteX4" fmla="*/ 781950 w 1142651"/>
                  <a:gd name="connsiteY4" fmla="*/ 22617 h 489252"/>
                  <a:gd name="connsiteX5" fmla="*/ 720963 w 1142651"/>
                  <a:gd name="connsiteY5" fmla="*/ 39960 h 489252"/>
                  <a:gd name="connsiteX6" fmla="*/ 662572 w 1142651"/>
                  <a:gd name="connsiteY6" fmla="*/ 60553 h 489252"/>
                  <a:gd name="connsiteX7" fmla="*/ 407060 w 1142651"/>
                  <a:gd name="connsiteY7" fmla="*/ 234486 h 489252"/>
                  <a:gd name="connsiteX8" fmla="*/ 225381 w 1142651"/>
                  <a:gd name="connsiteY8" fmla="*/ 362596 h 489252"/>
                  <a:gd name="connsiteX9" fmla="*/ 84358 w 1142651"/>
                  <a:gd name="connsiteY9" fmla="*/ 489252 h 489252"/>
                  <a:gd name="connsiteX10" fmla="*/ 0 w 1142651"/>
                  <a:gd name="connsiteY10" fmla="*/ 437662 h 489252"/>
                  <a:gd name="connsiteX0" fmla="*/ 0 w 1142651"/>
                  <a:gd name="connsiteY0" fmla="*/ 437662 h 489252"/>
                  <a:gd name="connsiteX1" fmla="*/ 651906 w 1142651"/>
                  <a:gd name="connsiteY1" fmla="*/ 50875 h 489252"/>
                  <a:gd name="connsiteX2" fmla="*/ 803393 w 1142651"/>
                  <a:gd name="connsiteY2" fmla="*/ 14517 h 489252"/>
                  <a:gd name="connsiteX3" fmla="*/ 1142619 w 1142651"/>
                  <a:gd name="connsiteY3" fmla="*/ 0 h 489252"/>
                  <a:gd name="connsiteX4" fmla="*/ 781950 w 1142651"/>
                  <a:gd name="connsiteY4" fmla="*/ 22617 h 489252"/>
                  <a:gd name="connsiteX5" fmla="*/ 720963 w 1142651"/>
                  <a:gd name="connsiteY5" fmla="*/ 39960 h 489252"/>
                  <a:gd name="connsiteX6" fmla="*/ 662572 w 1142651"/>
                  <a:gd name="connsiteY6" fmla="*/ 60553 h 489252"/>
                  <a:gd name="connsiteX7" fmla="*/ 407060 w 1142651"/>
                  <a:gd name="connsiteY7" fmla="*/ 234486 h 489252"/>
                  <a:gd name="connsiteX8" fmla="*/ 225381 w 1142651"/>
                  <a:gd name="connsiteY8" fmla="*/ 362596 h 489252"/>
                  <a:gd name="connsiteX9" fmla="*/ 84358 w 1142651"/>
                  <a:gd name="connsiteY9" fmla="*/ 489252 h 489252"/>
                  <a:gd name="connsiteX10" fmla="*/ 0 w 1142651"/>
                  <a:gd name="connsiteY10" fmla="*/ 437662 h 489252"/>
                  <a:gd name="connsiteX0" fmla="*/ 0 w 1142651"/>
                  <a:gd name="connsiteY0" fmla="*/ 437662 h 489252"/>
                  <a:gd name="connsiteX1" fmla="*/ 651906 w 1142651"/>
                  <a:gd name="connsiteY1" fmla="*/ 50875 h 489252"/>
                  <a:gd name="connsiteX2" fmla="*/ 803393 w 1142651"/>
                  <a:gd name="connsiteY2" fmla="*/ 14517 h 489252"/>
                  <a:gd name="connsiteX3" fmla="*/ 1142619 w 1142651"/>
                  <a:gd name="connsiteY3" fmla="*/ 0 h 489252"/>
                  <a:gd name="connsiteX4" fmla="*/ 781950 w 1142651"/>
                  <a:gd name="connsiteY4" fmla="*/ 22617 h 489252"/>
                  <a:gd name="connsiteX5" fmla="*/ 720963 w 1142651"/>
                  <a:gd name="connsiteY5" fmla="*/ 39960 h 489252"/>
                  <a:gd name="connsiteX6" fmla="*/ 662572 w 1142651"/>
                  <a:gd name="connsiteY6" fmla="*/ 60553 h 489252"/>
                  <a:gd name="connsiteX7" fmla="*/ 407060 w 1142651"/>
                  <a:gd name="connsiteY7" fmla="*/ 234486 h 489252"/>
                  <a:gd name="connsiteX8" fmla="*/ 225381 w 1142651"/>
                  <a:gd name="connsiteY8" fmla="*/ 362596 h 489252"/>
                  <a:gd name="connsiteX9" fmla="*/ 84358 w 1142651"/>
                  <a:gd name="connsiteY9" fmla="*/ 489252 h 489252"/>
                  <a:gd name="connsiteX10" fmla="*/ 0 w 1142651"/>
                  <a:gd name="connsiteY10" fmla="*/ 437662 h 489252"/>
                  <a:gd name="connsiteX0" fmla="*/ 0 w 1142652"/>
                  <a:gd name="connsiteY0" fmla="*/ 437662 h 489252"/>
                  <a:gd name="connsiteX1" fmla="*/ 651906 w 1142652"/>
                  <a:gd name="connsiteY1" fmla="*/ 50875 h 489252"/>
                  <a:gd name="connsiteX2" fmla="*/ 803393 w 1142652"/>
                  <a:gd name="connsiteY2" fmla="*/ 14517 h 489252"/>
                  <a:gd name="connsiteX3" fmla="*/ 1142619 w 1142652"/>
                  <a:gd name="connsiteY3" fmla="*/ 0 h 489252"/>
                  <a:gd name="connsiteX4" fmla="*/ 781950 w 1142652"/>
                  <a:gd name="connsiteY4" fmla="*/ 22617 h 489252"/>
                  <a:gd name="connsiteX5" fmla="*/ 713016 w 1142652"/>
                  <a:gd name="connsiteY5" fmla="*/ 38814 h 489252"/>
                  <a:gd name="connsiteX6" fmla="*/ 662572 w 1142652"/>
                  <a:gd name="connsiteY6" fmla="*/ 60553 h 489252"/>
                  <a:gd name="connsiteX7" fmla="*/ 407060 w 1142652"/>
                  <a:gd name="connsiteY7" fmla="*/ 234486 h 489252"/>
                  <a:gd name="connsiteX8" fmla="*/ 225381 w 1142652"/>
                  <a:gd name="connsiteY8" fmla="*/ 362596 h 489252"/>
                  <a:gd name="connsiteX9" fmla="*/ 84358 w 1142652"/>
                  <a:gd name="connsiteY9" fmla="*/ 489252 h 489252"/>
                  <a:gd name="connsiteX10" fmla="*/ 0 w 1142652"/>
                  <a:gd name="connsiteY10" fmla="*/ 437662 h 489252"/>
                  <a:gd name="connsiteX0" fmla="*/ 0 w 1142652"/>
                  <a:gd name="connsiteY0" fmla="*/ 437662 h 489252"/>
                  <a:gd name="connsiteX1" fmla="*/ 651906 w 1142652"/>
                  <a:gd name="connsiteY1" fmla="*/ 50875 h 489252"/>
                  <a:gd name="connsiteX2" fmla="*/ 803393 w 1142652"/>
                  <a:gd name="connsiteY2" fmla="*/ 14517 h 489252"/>
                  <a:gd name="connsiteX3" fmla="*/ 1142619 w 1142652"/>
                  <a:gd name="connsiteY3" fmla="*/ 0 h 489252"/>
                  <a:gd name="connsiteX4" fmla="*/ 781950 w 1142652"/>
                  <a:gd name="connsiteY4" fmla="*/ 22617 h 489252"/>
                  <a:gd name="connsiteX5" fmla="*/ 713016 w 1142652"/>
                  <a:gd name="connsiteY5" fmla="*/ 38814 h 489252"/>
                  <a:gd name="connsiteX6" fmla="*/ 629194 w 1142652"/>
                  <a:gd name="connsiteY6" fmla="*/ 78880 h 489252"/>
                  <a:gd name="connsiteX7" fmla="*/ 407060 w 1142652"/>
                  <a:gd name="connsiteY7" fmla="*/ 234486 h 489252"/>
                  <a:gd name="connsiteX8" fmla="*/ 225381 w 1142652"/>
                  <a:gd name="connsiteY8" fmla="*/ 362596 h 489252"/>
                  <a:gd name="connsiteX9" fmla="*/ 84358 w 1142652"/>
                  <a:gd name="connsiteY9" fmla="*/ 489252 h 489252"/>
                  <a:gd name="connsiteX10" fmla="*/ 0 w 1142652"/>
                  <a:gd name="connsiteY10" fmla="*/ 437662 h 489252"/>
                  <a:gd name="connsiteX0" fmla="*/ 0 w 1142652"/>
                  <a:gd name="connsiteY0" fmla="*/ 437662 h 489252"/>
                  <a:gd name="connsiteX1" fmla="*/ 651906 w 1142652"/>
                  <a:gd name="connsiteY1" fmla="*/ 50875 h 489252"/>
                  <a:gd name="connsiteX2" fmla="*/ 803393 w 1142652"/>
                  <a:gd name="connsiteY2" fmla="*/ 14517 h 489252"/>
                  <a:gd name="connsiteX3" fmla="*/ 1142619 w 1142652"/>
                  <a:gd name="connsiteY3" fmla="*/ 0 h 489252"/>
                  <a:gd name="connsiteX4" fmla="*/ 781950 w 1142652"/>
                  <a:gd name="connsiteY4" fmla="*/ 22617 h 489252"/>
                  <a:gd name="connsiteX5" fmla="*/ 713016 w 1142652"/>
                  <a:gd name="connsiteY5" fmla="*/ 38814 h 489252"/>
                  <a:gd name="connsiteX6" fmla="*/ 629194 w 1142652"/>
                  <a:gd name="connsiteY6" fmla="*/ 78880 h 489252"/>
                  <a:gd name="connsiteX7" fmla="*/ 407060 w 1142652"/>
                  <a:gd name="connsiteY7" fmla="*/ 234486 h 489252"/>
                  <a:gd name="connsiteX8" fmla="*/ 225381 w 1142652"/>
                  <a:gd name="connsiteY8" fmla="*/ 362596 h 489252"/>
                  <a:gd name="connsiteX9" fmla="*/ 84358 w 1142652"/>
                  <a:gd name="connsiteY9" fmla="*/ 489252 h 489252"/>
                  <a:gd name="connsiteX10" fmla="*/ 0 w 1142652"/>
                  <a:gd name="connsiteY10" fmla="*/ 437662 h 489252"/>
                  <a:gd name="connsiteX0" fmla="*/ 0 w 1142653"/>
                  <a:gd name="connsiteY0" fmla="*/ 437662 h 489252"/>
                  <a:gd name="connsiteX1" fmla="*/ 651906 w 1142653"/>
                  <a:gd name="connsiteY1" fmla="*/ 50875 h 489252"/>
                  <a:gd name="connsiteX2" fmla="*/ 803393 w 1142653"/>
                  <a:gd name="connsiteY2" fmla="*/ 14517 h 489252"/>
                  <a:gd name="connsiteX3" fmla="*/ 1142619 w 1142653"/>
                  <a:gd name="connsiteY3" fmla="*/ 0 h 489252"/>
                  <a:gd name="connsiteX4" fmla="*/ 781950 w 1142653"/>
                  <a:gd name="connsiteY4" fmla="*/ 22617 h 489252"/>
                  <a:gd name="connsiteX5" fmla="*/ 693943 w 1142653"/>
                  <a:gd name="connsiteY5" fmla="*/ 43396 h 489252"/>
                  <a:gd name="connsiteX6" fmla="*/ 629194 w 1142653"/>
                  <a:gd name="connsiteY6" fmla="*/ 78880 h 489252"/>
                  <a:gd name="connsiteX7" fmla="*/ 407060 w 1142653"/>
                  <a:gd name="connsiteY7" fmla="*/ 234486 h 489252"/>
                  <a:gd name="connsiteX8" fmla="*/ 225381 w 1142653"/>
                  <a:gd name="connsiteY8" fmla="*/ 362596 h 489252"/>
                  <a:gd name="connsiteX9" fmla="*/ 84358 w 1142653"/>
                  <a:gd name="connsiteY9" fmla="*/ 489252 h 489252"/>
                  <a:gd name="connsiteX10" fmla="*/ 0 w 1142653"/>
                  <a:gd name="connsiteY10" fmla="*/ 437662 h 489252"/>
                  <a:gd name="connsiteX0" fmla="*/ 0 w 1142652"/>
                  <a:gd name="connsiteY0" fmla="*/ 437662 h 489252"/>
                  <a:gd name="connsiteX1" fmla="*/ 651906 w 1142652"/>
                  <a:gd name="connsiteY1" fmla="*/ 50875 h 489252"/>
                  <a:gd name="connsiteX2" fmla="*/ 803393 w 1142652"/>
                  <a:gd name="connsiteY2" fmla="*/ 14517 h 489252"/>
                  <a:gd name="connsiteX3" fmla="*/ 1142619 w 1142652"/>
                  <a:gd name="connsiteY3" fmla="*/ 0 h 489252"/>
                  <a:gd name="connsiteX4" fmla="*/ 774003 w 1142652"/>
                  <a:gd name="connsiteY4" fmla="*/ 24908 h 489252"/>
                  <a:gd name="connsiteX5" fmla="*/ 693943 w 1142652"/>
                  <a:gd name="connsiteY5" fmla="*/ 43396 h 489252"/>
                  <a:gd name="connsiteX6" fmla="*/ 629194 w 1142652"/>
                  <a:gd name="connsiteY6" fmla="*/ 78880 h 489252"/>
                  <a:gd name="connsiteX7" fmla="*/ 407060 w 1142652"/>
                  <a:gd name="connsiteY7" fmla="*/ 234486 h 489252"/>
                  <a:gd name="connsiteX8" fmla="*/ 225381 w 1142652"/>
                  <a:gd name="connsiteY8" fmla="*/ 362596 h 489252"/>
                  <a:gd name="connsiteX9" fmla="*/ 84358 w 1142652"/>
                  <a:gd name="connsiteY9" fmla="*/ 489252 h 489252"/>
                  <a:gd name="connsiteX10" fmla="*/ 0 w 1142652"/>
                  <a:gd name="connsiteY10" fmla="*/ 437662 h 489252"/>
                  <a:gd name="connsiteX0" fmla="*/ 0 w 1143564"/>
                  <a:gd name="connsiteY0" fmla="*/ 438903 h 490493"/>
                  <a:gd name="connsiteX1" fmla="*/ 651906 w 1143564"/>
                  <a:gd name="connsiteY1" fmla="*/ 52116 h 490493"/>
                  <a:gd name="connsiteX2" fmla="*/ 1142619 w 1143564"/>
                  <a:gd name="connsiteY2" fmla="*/ 1241 h 490493"/>
                  <a:gd name="connsiteX3" fmla="*/ 774003 w 1143564"/>
                  <a:gd name="connsiteY3" fmla="*/ 26149 h 490493"/>
                  <a:gd name="connsiteX4" fmla="*/ 693943 w 1143564"/>
                  <a:gd name="connsiteY4" fmla="*/ 44637 h 490493"/>
                  <a:gd name="connsiteX5" fmla="*/ 629194 w 1143564"/>
                  <a:gd name="connsiteY5" fmla="*/ 80121 h 490493"/>
                  <a:gd name="connsiteX6" fmla="*/ 407060 w 1143564"/>
                  <a:gd name="connsiteY6" fmla="*/ 235727 h 490493"/>
                  <a:gd name="connsiteX7" fmla="*/ 225381 w 1143564"/>
                  <a:gd name="connsiteY7" fmla="*/ 363837 h 490493"/>
                  <a:gd name="connsiteX8" fmla="*/ 84358 w 1143564"/>
                  <a:gd name="connsiteY8" fmla="*/ 490493 h 490493"/>
                  <a:gd name="connsiteX9" fmla="*/ 0 w 1143564"/>
                  <a:gd name="connsiteY9" fmla="*/ 438903 h 490493"/>
                  <a:gd name="connsiteX0" fmla="*/ 0 w 820681"/>
                  <a:gd name="connsiteY0" fmla="*/ 428359 h 479949"/>
                  <a:gd name="connsiteX1" fmla="*/ 651906 w 820681"/>
                  <a:gd name="connsiteY1" fmla="*/ 41572 h 479949"/>
                  <a:gd name="connsiteX2" fmla="*/ 815195 w 820681"/>
                  <a:gd name="connsiteY2" fmla="*/ 7879 h 479949"/>
                  <a:gd name="connsiteX3" fmla="*/ 774003 w 820681"/>
                  <a:gd name="connsiteY3" fmla="*/ 15605 h 479949"/>
                  <a:gd name="connsiteX4" fmla="*/ 693943 w 820681"/>
                  <a:gd name="connsiteY4" fmla="*/ 34093 h 479949"/>
                  <a:gd name="connsiteX5" fmla="*/ 629194 w 820681"/>
                  <a:gd name="connsiteY5" fmla="*/ 69577 h 479949"/>
                  <a:gd name="connsiteX6" fmla="*/ 407060 w 820681"/>
                  <a:gd name="connsiteY6" fmla="*/ 225183 h 479949"/>
                  <a:gd name="connsiteX7" fmla="*/ 225381 w 820681"/>
                  <a:gd name="connsiteY7" fmla="*/ 353293 h 479949"/>
                  <a:gd name="connsiteX8" fmla="*/ 84358 w 820681"/>
                  <a:gd name="connsiteY8" fmla="*/ 479949 h 479949"/>
                  <a:gd name="connsiteX9" fmla="*/ 0 w 820681"/>
                  <a:gd name="connsiteY9" fmla="*/ 428359 h 479949"/>
                  <a:gd name="connsiteX0" fmla="*/ 0 w 820681"/>
                  <a:gd name="connsiteY0" fmla="*/ 441205 h 492795"/>
                  <a:gd name="connsiteX1" fmla="*/ 704358 w 820681"/>
                  <a:gd name="connsiteY1" fmla="*/ 33800 h 492795"/>
                  <a:gd name="connsiteX2" fmla="*/ 815195 w 820681"/>
                  <a:gd name="connsiteY2" fmla="*/ 20725 h 492795"/>
                  <a:gd name="connsiteX3" fmla="*/ 774003 w 820681"/>
                  <a:gd name="connsiteY3" fmla="*/ 28451 h 492795"/>
                  <a:gd name="connsiteX4" fmla="*/ 693943 w 820681"/>
                  <a:gd name="connsiteY4" fmla="*/ 46939 h 492795"/>
                  <a:gd name="connsiteX5" fmla="*/ 629194 w 820681"/>
                  <a:gd name="connsiteY5" fmla="*/ 82423 h 492795"/>
                  <a:gd name="connsiteX6" fmla="*/ 407060 w 820681"/>
                  <a:gd name="connsiteY6" fmla="*/ 238029 h 492795"/>
                  <a:gd name="connsiteX7" fmla="*/ 225381 w 820681"/>
                  <a:gd name="connsiteY7" fmla="*/ 366139 h 492795"/>
                  <a:gd name="connsiteX8" fmla="*/ 84358 w 820681"/>
                  <a:gd name="connsiteY8" fmla="*/ 492795 h 492795"/>
                  <a:gd name="connsiteX9" fmla="*/ 0 w 820681"/>
                  <a:gd name="connsiteY9" fmla="*/ 441205 h 492795"/>
                  <a:gd name="connsiteX0" fmla="*/ 0 w 820681"/>
                  <a:gd name="connsiteY0" fmla="*/ 421760 h 473350"/>
                  <a:gd name="connsiteX1" fmla="*/ 704358 w 820681"/>
                  <a:gd name="connsiteY1" fmla="*/ 14355 h 473350"/>
                  <a:gd name="connsiteX2" fmla="*/ 815195 w 820681"/>
                  <a:gd name="connsiteY2" fmla="*/ 1280 h 473350"/>
                  <a:gd name="connsiteX3" fmla="*/ 774003 w 820681"/>
                  <a:gd name="connsiteY3" fmla="*/ 9006 h 473350"/>
                  <a:gd name="connsiteX4" fmla="*/ 693943 w 820681"/>
                  <a:gd name="connsiteY4" fmla="*/ 27494 h 473350"/>
                  <a:gd name="connsiteX5" fmla="*/ 629194 w 820681"/>
                  <a:gd name="connsiteY5" fmla="*/ 62978 h 473350"/>
                  <a:gd name="connsiteX6" fmla="*/ 407060 w 820681"/>
                  <a:gd name="connsiteY6" fmla="*/ 218584 h 473350"/>
                  <a:gd name="connsiteX7" fmla="*/ 225381 w 820681"/>
                  <a:gd name="connsiteY7" fmla="*/ 346694 h 473350"/>
                  <a:gd name="connsiteX8" fmla="*/ 84358 w 820681"/>
                  <a:gd name="connsiteY8" fmla="*/ 473350 h 473350"/>
                  <a:gd name="connsiteX9" fmla="*/ 0 w 820681"/>
                  <a:gd name="connsiteY9" fmla="*/ 421760 h 473350"/>
                  <a:gd name="connsiteX0" fmla="*/ 0 w 821776"/>
                  <a:gd name="connsiteY0" fmla="*/ 422685 h 474275"/>
                  <a:gd name="connsiteX1" fmla="*/ 704358 w 821776"/>
                  <a:gd name="connsiteY1" fmla="*/ 15280 h 474275"/>
                  <a:gd name="connsiteX2" fmla="*/ 815195 w 821776"/>
                  <a:gd name="connsiteY2" fmla="*/ 2205 h 474275"/>
                  <a:gd name="connsiteX3" fmla="*/ 774003 w 821776"/>
                  <a:gd name="connsiteY3" fmla="*/ 9931 h 474275"/>
                  <a:gd name="connsiteX4" fmla="*/ 629194 w 821776"/>
                  <a:gd name="connsiteY4" fmla="*/ 63903 h 474275"/>
                  <a:gd name="connsiteX5" fmla="*/ 407060 w 821776"/>
                  <a:gd name="connsiteY5" fmla="*/ 219509 h 474275"/>
                  <a:gd name="connsiteX6" fmla="*/ 225381 w 821776"/>
                  <a:gd name="connsiteY6" fmla="*/ 347619 h 474275"/>
                  <a:gd name="connsiteX7" fmla="*/ 84358 w 821776"/>
                  <a:gd name="connsiteY7" fmla="*/ 474275 h 474275"/>
                  <a:gd name="connsiteX8" fmla="*/ 0 w 821776"/>
                  <a:gd name="connsiteY8" fmla="*/ 422685 h 474275"/>
                  <a:gd name="connsiteX0" fmla="*/ 0 w 818527"/>
                  <a:gd name="connsiteY0" fmla="*/ 421623 h 473213"/>
                  <a:gd name="connsiteX1" fmla="*/ 704358 w 818527"/>
                  <a:gd name="connsiteY1" fmla="*/ 14218 h 473213"/>
                  <a:gd name="connsiteX2" fmla="*/ 815195 w 818527"/>
                  <a:gd name="connsiteY2" fmla="*/ 1143 h 473213"/>
                  <a:gd name="connsiteX3" fmla="*/ 726320 w 818527"/>
                  <a:gd name="connsiteY3" fmla="*/ 15742 h 473213"/>
                  <a:gd name="connsiteX4" fmla="*/ 629194 w 818527"/>
                  <a:gd name="connsiteY4" fmla="*/ 62841 h 473213"/>
                  <a:gd name="connsiteX5" fmla="*/ 407060 w 818527"/>
                  <a:gd name="connsiteY5" fmla="*/ 218447 h 473213"/>
                  <a:gd name="connsiteX6" fmla="*/ 225381 w 818527"/>
                  <a:gd name="connsiteY6" fmla="*/ 346557 h 473213"/>
                  <a:gd name="connsiteX7" fmla="*/ 84358 w 818527"/>
                  <a:gd name="connsiteY7" fmla="*/ 473213 h 473213"/>
                  <a:gd name="connsiteX8" fmla="*/ 0 w 818527"/>
                  <a:gd name="connsiteY8" fmla="*/ 421623 h 473213"/>
                  <a:gd name="connsiteX0" fmla="*/ 0 w 818373"/>
                  <a:gd name="connsiteY0" fmla="*/ 421473 h 473063"/>
                  <a:gd name="connsiteX1" fmla="*/ 704358 w 818373"/>
                  <a:gd name="connsiteY1" fmla="*/ 14068 h 473063"/>
                  <a:gd name="connsiteX2" fmla="*/ 815195 w 818373"/>
                  <a:gd name="connsiteY2" fmla="*/ 993 h 473063"/>
                  <a:gd name="connsiteX3" fmla="*/ 726320 w 818373"/>
                  <a:gd name="connsiteY3" fmla="*/ 15592 h 473063"/>
                  <a:gd name="connsiteX4" fmla="*/ 657804 w 818373"/>
                  <a:gd name="connsiteY4" fmla="*/ 50091 h 473063"/>
                  <a:gd name="connsiteX5" fmla="*/ 407060 w 818373"/>
                  <a:gd name="connsiteY5" fmla="*/ 218297 h 473063"/>
                  <a:gd name="connsiteX6" fmla="*/ 225381 w 818373"/>
                  <a:gd name="connsiteY6" fmla="*/ 346407 h 473063"/>
                  <a:gd name="connsiteX7" fmla="*/ 84358 w 818373"/>
                  <a:gd name="connsiteY7" fmla="*/ 473063 h 473063"/>
                  <a:gd name="connsiteX8" fmla="*/ 0 w 818373"/>
                  <a:gd name="connsiteY8" fmla="*/ 421473 h 473063"/>
                  <a:gd name="connsiteX0" fmla="*/ 0 w 818390"/>
                  <a:gd name="connsiteY0" fmla="*/ 421449 h 473039"/>
                  <a:gd name="connsiteX1" fmla="*/ 704358 w 818390"/>
                  <a:gd name="connsiteY1" fmla="*/ 14044 h 473039"/>
                  <a:gd name="connsiteX2" fmla="*/ 815195 w 818390"/>
                  <a:gd name="connsiteY2" fmla="*/ 969 h 473039"/>
                  <a:gd name="connsiteX3" fmla="*/ 726320 w 818390"/>
                  <a:gd name="connsiteY3" fmla="*/ 15568 h 473039"/>
                  <a:gd name="connsiteX4" fmla="*/ 654625 w 818390"/>
                  <a:gd name="connsiteY4" fmla="*/ 47775 h 473039"/>
                  <a:gd name="connsiteX5" fmla="*/ 407060 w 818390"/>
                  <a:gd name="connsiteY5" fmla="*/ 218273 h 473039"/>
                  <a:gd name="connsiteX6" fmla="*/ 225381 w 818390"/>
                  <a:gd name="connsiteY6" fmla="*/ 346383 h 473039"/>
                  <a:gd name="connsiteX7" fmla="*/ 84358 w 818390"/>
                  <a:gd name="connsiteY7" fmla="*/ 473039 h 473039"/>
                  <a:gd name="connsiteX8" fmla="*/ 0 w 818390"/>
                  <a:gd name="connsiteY8" fmla="*/ 421449 h 473039"/>
                  <a:gd name="connsiteX0" fmla="*/ 0 w 818390"/>
                  <a:gd name="connsiteY0" fmla="*/ 421449 h 473039"/>
                  <a:gd name="connsiteX1" fmla="*/ 693232 w 818390"/>
                  <a:gd name="connsiteY1" fmla="*/ 20917 h 473039"/>
                  <a:gd name="connsiteX2" fmla="*/ 815195 w 818390"/>
                  <a:gd name="connsiteY2" fmla="*/ 969 h 473039"/>
                  <a:gd name="connsiteX3" fmla="*/ 726320 w 818390"/>
                  <a:gd name="connsiteY3" fmla="*/ 15568 h 473039"/>
                  <a:gd name="connsiteX4" fmla="*/ 654625 w 818390"/>
                  <a:gd name="connsiteY4" fmla="*/ 47775 h 473039"/>
                  <a:gd name="connsiteX5" fmla="*/ 407060 w 818390"/>
                  <a:gd name="connsiteY5" fmla="*/ 218273 h 473039"/>
                  <a:gd name="connsiteX6" fmla="*/ 225381 w 818390"/>
                  <a:gd name="connsiteY6" fmla="*/ 346383 h 473039"/>
                  <a:gd name="connsiteX7" fmla="*/ 84358 w 818390"/>
                  <a:gd name="connsiteY7" fmla="*/ 473039 h 473039"/>
                  <a:gd name="connsiteX8" fmla="*/ 0 w 818390"/>
                  <a:gd name="connsiteY8" fmla="*/ 421449 h 473039"/>
                  <a:gd name="connsiteX0" fmla="*/ 0 w 818151"/>
                  <a:gd name="connsiteY0" fmla="*/ 421222 h 472812"/>
                  <a:gd name="connsiteX1" fmla="*/ 693232 w 818151"/>
                  <a:gd name="connsiteY1" fmla="*/ 20690 h 472812"/>
                  <a:gd name="connsiteX2" fmla="*/ 815195 w 818151"/>
                  <a:gd name="connsiteY2" fmla="*/ 742 h 472812"/>
                  <a:gd name="connsiteX3" fmla="*/ 718373 w 818151"/>
                  <a:gd name="connsiteY3" fmla="*/ 19923 h 472812"/>
                  <a:gd name="connsiteX4" fmla="*/ 654625 w 818151"/>
                  <a:gd name="connsiteY4" fmla="*/ 47548 h 472812"/>
                  <a:gd name="connsiteX5" fmla="*/ 407060 w 818151"/>
                  <a:gd name="connsiteY5" fmla="*/ 218046 h 472812"/>
                  <a:gd name="connsiteX6" fmla="*/ 225381 w 818151"/>
                  <a:gd name="connsiteY6" fmla="*/ 346156 h 472812"/>
                  <a:gd name="connsiteX7" fmla="*/ 84358 w 818151"/>
                  <a:gd name="connsiteY7" fmla="*/ 472812 h 472812"/>
                  <a:gd name="connsiteX8" fmla="*/ 0 w 818151"/>
                  <a:gd name="connsiteY8" fmla="*/ 421222 h 472812"/>
                  <a:gd name="connsiteX0" fmla="*/ 0 w 818123"/>
                  <a:gd name="connsiteY0" fmla="*/ 421222 h 472812"/>
                  <a:gd name="connsiteX1" fmla="*/ 693232 w 818123"/>
                  <a:gd name="connsiteY1" fmla="*/ 20690 h 472812"/>
                  <a:gd name="connsiteX2" fmla="*/ 815195 w 818123"/>
                  <a:gd name="connsiteY2" fmla="*/ 742 h 472812"/>
                  <a:gd name="connsiteX3" fmla="*/ 718373 w 818123"/>
                  <a:gd name="connsiteY3" fmla="*/ 19923 h 472812"/>
                  <a:gd name="connsiteX4" fmla="*/ 660982 w 818123"/>
                  <a:gd name="connsiteY4" fmla="*/ 47548 h 472812"/>
                  <a:gd name="connsiteX5" fmla="*/ 407060 w 818123"/>
                  <a:gd name="connsiteY5" fmla="*/ 218046 h 472812"/>
                  <a:gd name="connsiteX6" fmla="*/ 225381 w 818123"/>
                  <a:gd name="connsiteY6" fmla="*/ 346156 h 472812"/>
                  <a:gd name="connsiteX7" fmla="*/ 84358 w 818123"/>
                  <a:gd name="connsiteY7" fmla="*/ 472812 h 472812"/>
                  <a:gd name="connsiteX8" fmla="*/ 0 w 818123"/>
                  <a:gd name="connsiteY8" fmla="*/ 421222 h 472812"/>
                  <a:gd name="connsiteX0" fmla="*/ 0 w 818123"/>
                  <a:gd name="connsiteY0" fmla="*/ 421222 h 472812"/>
                  <a:gd name="connsiteX1" fmla="*/ 693232 w 818123"/>
                  <a:gd name="connsiteY1" fmla="*/ 20690 h 472812"/>
                  <a:gd name="connsiteX2" fmla="*/ 815195 w 818123"/>
                  <a:gd name="connsiteY2" fmla="*/ 742 h 472812"/>
                  <a:gd name="connsiteX3" fmla="*/ 718373 w 818123"/>
                  <a:gd name="connsiteY3" fmla="*/ 19923 h 472812"/>
                  <a:gd name="connsiteX4" fmla="*/ 660982 w 818123"/>
                  <a:gd name="connsiteY4" fmla="*/ 47548 h 472812"/>
                  <a:gd name="connsiteX5" fmla="*/ 407060 w 818123"/>
                  <a:gd name="connsiteY5" fmla="*/ 218046 h 472812"/>
                  <a:gd name="connsiteX6" fmla="*/ 225381 w 818123"/>
                  <a:gd name="connsiteY6" fmla="*/ 346156 h 472812"/>
                  <a:gd name="connsiteX7" fmla="*/ 84358 w 818123"/>
                  <a:gd name="connsiteY7" fmla="*/ 472812 h 472812"/>
                  <a:gd name="connsiteX8" fmla="*/ 0 w 818123"/>
                  <a:gd name="connsiteY8" fmla="*/ 421222 h 472812"/>
                  <a:gd name="connsiteX0" fmla="*/ 0 w 818123"/>
                  <a:gd name="connsiteY0" fmla="*/ 421222 h 472812"/>
                  <a:gd name="connsiteX1" fmla="*/ 693232 w 818123"/>
                  <a:gd name="connsiteY1" fmla="*/ 20690 h 472812"/>
                  <a:gd name="connsiteX2" fmla="*/ 815195 w 818123"/>
                  <a:gd name="connsiteY2" fmla="*/ 742 h 472812"/>
                  <a:gd name="connsiteX3" fmla="*/ 718373 w 818123"/>
                  <a:gd name="connsiteY3" fmla="*/ 19923 h 472812"/>
                  <a:gd name="connsiteX4" fmla="*/ 660982 w 818123"/>
                  <a:gd name="connsiteY4" fmla="*/ 47548 h 472812"/>
                  <a:gd name="connsiteX5" fmla="*/ 407060 w 818123"/>
                  <a:gd name="connsiteY5" fmla="*/ 218046 h 472812"/>
                  <a:gd name="connsiteX6" fmla="*/ 225381 w 818123"/>
                  <a:gd name="connsiteY6" fmla="*/ 346156 h 472812"/>
                  <a:gd name="connsiteX7" fmla="*/ 84358 w 818123"/>
                  <a:gd name="connsiteY7" fmla="*/ 472812 h 472812"/>
                  <a:gd name="connsiteX8" fmla="*/ 0 w 818123"/>
                  <a:gd name="connsiteY8" fmla="*/ 421222 h 472812"/>
                  <a:gd name="connsiteX0" fmla="*/ 0 w 818123"/>
                  <a:gd name="connsiteY0" fmla="*/ 421222 h 472812"/>
                  <a:gd name="connsiteX1" fmla="*/ 693232 w 818123"/>
                  <a:gd name="connsiteY1" fmla="*/ 20690 h 472812"/>
                  <a:gd name="connsiteX2" fmla="*/ 815195 w 818123"/>
                  <a:gd name="connsiteY2" fmla="*/ 742 h 472812"/>
                  <a:gd name="connsiteX3" fmla="*/ 718373 w 818123"/>
                  <a:gd name="connsiteY3" fmla="*/ 19923 h 472812"/>
                  <a:gd name="connsiteX4" fmla="*/ 660982 w 818123"/>
                  <a:gd name="connsiteY4" fmla="*/ 47548 h 472812"/>
                  <a:gd name="connsiteX5" fmla="*/ 505605 w 818123"/>
                  <a:gd name="connsiteY5" fmla="*/ 142445 h 472812"/>
                  <a:gd name="connsiteX6" fmla="*/ 225381 w 818123"/>
                  <a:gd name="connsiteY6" fmla="*/ 346156 h 472812"/>
                  <a:gd name="connsiteX7" fmla="*/ 84358 w 818123"/>
                  <a:gd name="connsiteY7" fmla="*/ 472812 h 472812"/>
                  <a:gd name="connsiteX8" fmla="*/ 0 w 818123"/>
                  <a:gd name="connsiteY8" fmla="*/ 421222 h 472812"/>
                  <a:gd name="connsiteX0" fmla="*/ 0 w 818123"/>
                  <a:gd name="connsiteY0" fmla="*/ 421222 h 472812"/>
                  <a:gd name="connsiteX1" fmla="*/ 693232 w 818123"/>
                  <a:gd name="connsiteY1" fmla="*/ 20690 h 472812"/>
                  <a:gd name="connsiteX2" fmla="*/ 815195 w 818123"/>
                  <a:gd name="connsiteY2" fmla="*/ 742 h 472812"/>
                  <a:gd name="connsiteX3" fmla="*/ 718373 w 818123"/>
                  <a:gd name="connsiteY3" fmla="*/ 19923 h 472812"/>
                  <a:gd name="connsiteX4" fmla="*/ 660982 w 818123"/>
                  <a:gd name="connsiteY4" fmla="*/ 47548 h 472812"/>
                  <a:gd name="connsiteX5" fmla="*/ 505605 w 818123"/>
                  <a:gd name="connsiteY5" fmla="*/ 142445 h 472812"/>
                  <a:gd name="connsiteX6" fmla="*/ 225381 w 818123"/>
                  <a:gd name="connsiteY6" fmla="*/ 346156 h 472812"/>
                  <a:gd name="connsiteX7" fmla="*/ 84358 w 818123"/>
                  <a:gd name="connsiteY7" fmla="*/ 472812 h 472812"/>
                  <a:gd name="connsiteX8" fmla="*/ 0 w 818123"/>
                  <a:gd name="connsiteY8" fmla="*/ 421222 h 472812"/>
                  <a:gd name="connsiteX0" fmla="*/ 0 w 818123"/>
                  <a:gd name="connsiteY0" fmla="*/ 421222 h 472812"/>
                  <a:gd name="connsiteX1" fmla="*/ 677337 w 818123"/>
                  <a:gd name="connsiteY1" fmla="*/ 22981 h 472812"/>
                  <a:gd name="connsiteX2" fmla="*/ 815195 w 818123"/>
                  <a:gd name="connsiteY2" fmla="*/ 742 h 472812"/>
                  <a:gd name="connsiteX3" fmla="*/ 718373 w 818123"/>
                  <a:gd name="connsiteY3" fmla="*/ 19923 h 472812"/>
                  <a:gd name="connsiteX4" fmla="*/ 660982 w 818123"/>
                  <a:gd name="connsiteY4" fmla="*/ 47548 h 472812"/>
                  <a:gd name="connsiteX5" fmla="*/ 505605 w 818123"/>
                  <a:gd name="connsiteY5" fmla="*/ 142445 h 472812"/>
                  <a:gd name="connsiteX6" fmla="*/ 225381 w 818123"/>
                  <a:gd name="connsiteY6" fmla="*/ 346156 h 472812"/>
                  <a:gd name="connsiteX7" fmla="*/ 84358 w 818123"/>
                  <a:gd name="connsiteY7" fmla="*/ 472812 h 472812"/>
                  <a:gd name="connsiteX8" fmla="*/ 0 w 818123"/>
                  <a:gd name="connsiteY8" fmla="*/ 421222 h 472812"/>
                  <a:gd name="connsiteX0" fmla="*/ 0 w 818123"/>
                  <a:gd name="connsiteY0" fmla="*/ 421222 h 472812"/>
                  <a:gd name="connsiteX1" fmla="*/ 677337 w 818123"/>
                  <a:gd name="connsiteY1" fmla="*/ 22981 h 472812"/>
                  <a:gd name="connsiteX2" fmla="*/ 815195 w 818123"/>
                  <a:gd name="connsiteY2" fmla="*/ 742 h 472812"/>
                  <a:gd name="connsiteX3" fmla="*/ 718373 w 818123"/>
                  <a:gd name="connsiteY3" fmla="*/ 19923 h 472812"/>
                  <a:gd name="connsiteX4" fmla="*/ 660982 w 818123"/>
                  <a:gd name="connsiteY4" fmla="*/ 47548 h 472812"/>
                  <a:gd name="connsiteX5" fmla="*/ 505605 w 818123"/>
                  <a:gd name="connsiteY5" fmla="*/ 142445 h 472812"/>
                  <a:gd name="connsiteX6" fmla="*/ 225381 w 818123"/>
                  <a:gd name="connsiteY6" fmla="*/ 346156 h 472812"/>
                  <a:gd name="connsiteX7" fmla="*/ 84358 w 818123"/>
                  <a:gd name="connsiteY7" fmla="*/ 472812 h 472812"/>
                  <a:gd name="connsiteX8" fmla="*/ 0 w 818123"/>
                  <a:gd name="connsiteY8" fmla="*/ 421222 h 472812"/>
                  <a:gd name="connsiteX0" fmla="*/ 0 w 818123"/>
                  <a:gd name="connsiteY0" fmla="*/ 421222 h 472812"/>
                  <a:gd name="connsiteX1" fmla="*/ 677337 w 818123"/>
                  <a:gd name="connsiteY1" fmla="*/ 22981 h 472812"/>
                  <a:gd name="connsiteX2" fmla="*/ 815195 w 818123"/>
                  <a:gd name="connsiteY2" fmla="*/ 742 h 472812"/>
                  <a:gd name="connsiteX3" fmla="*/ 718373 w 818123"/>
                  <a:gd name="connsiteY3" fmla="*/ 19923 h 472812"/>
                  <a:gd name="connsiteX4" fmla="*/ 660982 w 818123"/>
                  <a:gd name="connsiteY4" fmla="*/ 47548 h 472812"/>
                  <a:gd name="connsiteX5" fmla="*/ 505605 w 818123"/>
                  <a:gd name="connsiteY5" fmla="*/ 142445 h 472812"/>
                  <a:gd name="connsiteX6" fmla="*/ 225381 w 818123"/>
                  <a:gd name="connsiteY6" fmla="*/ 346156 h 472812"/>
                  <a:gd name="connsiteX7" fmla="*/ 84358 w 818123"/>
                  <a:gd name="connsiteY7" fmla="*/ 472812 h 472812"/>
                  <a:gd name="connsiteX8" fmla="*/ 0 w 818123"/>
                  <a:gd name="connsiteY8" fmla="*/ 421222 h 472812"/>
                  <a:gd name="connsiteX0" fmla="*/ 0 w 818123"/>
                  <a:gd name="connsiteY0" fmla="*/ 421222 h 472812"/>
                  <a:gd name="connsiteX1" fmla="*/ 677337 w 818123"/>
                  <a:gd name="connsiteY1" fmla="*/ 22981 h 472812"/>
                  <a:gd name="connsiteX2" fmla="*/ 815195 w 818123"/>
                  <a:gd name="connsiteY2" fmla="*/ 742 h 472812"/>
                  <a:gd name="connsiteX3" fmla="*/ 718373 w 818123"/>
                  <a:gd name="connsiteY3" fmla="*/ 19923 h 472812"/>
                  <a:gd name="connsiteX4" fmla="*/ 660982 w 818123"/>
                  <a:gd name="connsiteY4" fmla="*/ 47548 h 472812"/>
                  <a:gd name="connsiteX5" fmla="*/ 505605 w 818123"/>
                  <a:gd name="connsiteY5" fmla="*/ 142445 h 472812"/>
                  <a:gd name="connsiteX6" fmla="*/ 225381 w 818123"/>
                  <a:gd name="connsiteY6" fmla="*/ 346156 h 472812"/>
                  <a:gd name="connsiteX7" fmla="*/ 84358 w 818123"/>
                  <a:gd name="connsiteY7" fmla="*/ 472812 h 472812"/>
                  <a:gd name="connsiteX8" fmla="*/ 0 w 818123"/>
                  <a:gd name="connsiteY8" fmla="*/ 421222 h 472812"/>
                  <a:gd name="connsiteX0" fmla="*/ 0 w 818123"/>
                  <a:gd name="connsiteY0" fmla="*/ 421222 h 472812"/>
                  <a:gd name="connsiteX1" fmla="*/ 677337 w 818123"/>
                  <a:gd name="connsiteY1" fmla="*/ 22981 h 472812"/>
                  <a:gd name="connsiteX2" fmla="*/ 815195 w 818123"/>
                  <a:gd name="connsiteY2" fmla="*/ 742 h 472812"/>
                  <a:gd name="connsiteX3" fmla="*/ 718373 w 818123"/>
                  <a:gd name="connsiteY3" fmla="*/ 19923 h 472812"/>
                  <a:gd name="connsiteX4" fmla="*/ 660982 w 818123"/>
                  <a:gd name="connsiteY4" fmla="*/ 47548 h 472812"/>
                  <a:gd name="connsiteX5" fmla="*/ 505605 w 818123"/>
                  <a:gd name="connsiteY5" fmla="*/ 142445 h 472812"/>
                  <a:gd name="connsiteX6" fmla="*/ 225381 w 818123"/>
                  <a:gd name="connsiteY6" fmla="*/ 346156 h 472812"/>
                  <a:gd name="connsiteX7" fmla="*/ 84358 w 818123"/>
                  <a:gd name="connsiteY7" fmla="*/ 472812 h 472812"/>
                  <a:gd name="connsiteX8" fmla="*/ 0 w 818123"/>
                  <a:gd name="connsiteY8" fmla="*/ 421222 h 472812"/>
                  <a:gd name="connsiteX0" fmla="*/ 0 w 818123"/>
                  <a:gd name="connsiteY0" fmla="*/ 421222 h 472812"/>
                  <a:gd name="connsiteX1" fmla="*/ 677337 w 818123"/>
                  <a:gd name="connsiteY1" fmla="*/ 22981 h 472812"/>
                  <a:gd name="connsiteX2" fmla="*/ 815195 w 818123"/>
                  <a:gd name="connsiteY2" fmla="*/ 742 h 472812"/>
                  <a:gd name="connsiteX3" fmla="*/ 718373 w 818123"/>
                  <a:gd name="connsiteY3" fmla="*/ 19923 h 472812"/>
                  <a:gd name="connsiteX4" fmla="*/ 660982 w 818123"/>
                  <a:gd name="connsiteY4" fmla="*/ 47548 h 472812"/>
                  <a:gd name="connsiteX5" fmla="*/ 505605 w 818123"/>
                  <a:gd name="connsiteY5" fmla="*/ 142445 h 472812"/>
                  <a:gd name="connsiteX6" fmla="*/ 225381 w 818123"/>
                  <a:gd name="connsiteY6" fmla="*/ 346156 h 472812"/>
                  <a:gd name="connsiteX7" fmla="*/ 84358 w 818123"/>
                  <a:gd name="connsiteY7" fmla="*/ 472812 h 472812"/>
                  <a:gd name="connsiteX8" fmla="*/ 0 w 818123"/>
                  <a:gd name="connsiteY8" fmla="*/ 421222 h 472812"/>
                  <a:gd name="connsiteX0" fmla="*/ 0 w 818123"/>
                  <a:gd name="connsiteY0" fmla="*/ 421222 h 472812"/>
                  <a:gd name="connsiteX1" fmla="*/ 677337 w 818123"/>
                  <a:gd name="connsiteY1" fmla="*/ 22981 h 472812"/>
                  <a:gd name="connsiteX2" fmla="*/ 815195 w 818123"/>
                  <a:gd name="connsiteY2" fmla="*/ 742 h 472812"/>
                  <a:gd name="connsiteX3" fmla="*/ 718373 w 818123"/>
                  <a:gd name="connsiteY3" fmla="*/ 19923 h 472812"/>
                  <a:gd name="connsiteX4" fmla="*/ 660982 w 818123"/>
                  <a:gd name="connsiteY4" fmla="*/ 47548 h 472812"/>
                  <a:gd name="connsiteX5" fmla="*/ 505605 w 818123"/>
                  <a:gd name="connsiteY5" fmla="*/ 142445 h 472812"/>
                  <a:gd name="connsiteX6" fmla="*/ 225381 w 818123"/>
                  <a:gd name="connsiteY6" fmla="*/ 346156 h 472812"/>
                  <a:gd name="connsiteX7" fmla="*/ 84358 w 818123"/>
                  <a:gd name="connsiteY7" fmla="*/ 472812 h 472812"/>
                  <a:gd name="connsiteX8" fmla="*/ 0 w 818123"/>
                  <a:gd name="connsiteY8" fmla="*/ 421222 h 47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123" h="472812">
                    <a:moveTo>
                      <a:pt x="0" y="421222"/>
                    </a:moveTo>
                    <a:cubicBezTo>
                      <a:pt x="225779" y="288475"/>
                      <a:pt x="444641" y="143191"/>
                      <a:pt x="677337" y="22981"/>
                    </a:cubicBezTo>
                    <a:cubicBezTo>
                      <a:pt x="687430" y="17767"/>
                      <a:pt x="794846" y="5070"/>
                      <a:pt x="815195" y="742"/>
                    </a:cubicBezTo>
                    <a:cubicBezTo>
                      <a:pt x="835544" y="-3586"/>
                      <a:pt x="744075" y="12122"/>
                      <a:pt x="718373" y="19923"/>
                    </a:cubicBezTo>
                    <a:cubicBezTo>
                      <a:pt x="692671" y="27724"/>
                      <a:pt x="677370" y="37437"/>
                      <a:pt x="660982" y="47548"/>
                    </a:cubicBezTo>
                    <a:cubicBezTo>
                      <a:pt x="644594" y="57659"/>
                      <a:pt x="599204" y="80176"/>
                      <a:pt x="505605" y="142445"/>
                    </a:cubicBezTo>
                    <a:cubicBezTo>
                      <a:pt x="430656" y="199114"/>
                      <a:pt x="295589" y="291095"/>
                      <a:pt x="225381" y="346156"/>
                    </a:cubicBezTo>
                    <a:cubicBezTo>
                      <a:pt x="155173" y="401217"/>
                      <a:pt x="126243" y="434096"/>
                      <a:pt x="84358" y="472812"/>
                    </a:cubicBezTo>
                    <a:lnTo>
                      <a:pt x="0" y="421222"/>
                    </a:lnTo>
                    <a:close/>
                  </a:path>
                </a:pathLst>
              </a:custGeom>
              <a:solidFill>
                <a:schemeClr val="tx1">
                  <a:lumMod val="65000"/>
                  <a:lumOff val="35000"/>
                </a:schemeClr>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1800" b="0" i="0" u="none" strike="noStrike" kern="1200" cap="none" spc="0" normalizeH="0" baseline="0" noProof="0" dirty="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33" name="フリーフォーム: 図形 32">
                <a:extLst>
                  <a:ext uri="{FF2B5EF4-FFF2-40B4-BE49-F238E27FC236}">
                    <a16:creationId xmlns:a16="http://schemas.microsoft.com/office/drawing/2014/main" id="{4988063E-4E44-11B2-08A8-535E92B9E4BF}"/>
                  </a:ext>
                </a:extLst>
              </p:cNvPr>
              <p:cNvSpPr/>
              <p:nvPr/>
            </p:nvSpPr>
            <p:spPr>
              <a:xfrm>
                <a:off x="5347537" y="3474196"/>
                <a:ext cx="1232138" cy="958309"/>
              </a:xfrm>
              <a:custGeom>
                <a:avLst/>
                <a:gdLst>
                  <a:gd name="connsiteX0" fmla="*/ 0 w 1280652"/>
                  <a:gd name="connsiteY0" fmla="*/ 882446 h 882446"/>
                  <a:gd name="connsiteX1" fmla="*/ 324465 w 1280652"/>
                  <a:gd name="connsiteY1" fmla="*/ 646471 h 882446"/>
                  <a:gd name="connsiteX2" fmla="*/ 727587 w 1280652"/>
                  <a:gd name="connsiteY2" fmla="*/ 366252 h 882446"/>
                  <a:gd name="connsiteX3" fmla="*/ 968478 w 1280652"/>
                  <a:gd name="connsiteY3" fmla="*/ 213852 h 882446"/>
                  <a:gd name="connsiteX4" fmla="*/ 1219200 w 1280652"/>
                  <a:gd name="connsiteY4" fmla="*/ 73742 h 882446"/>
                  <a:gd name="connsiteX5" fmla="*/ 1248697 w 1280652"/>
                  <a:gd name="connsiteY5" fmla="*/ 54078 h 882446"/>
                  <a:gd name="connsiteX6" fmla="*/ 1280652 w 1280652"/>
                  <a:gd name="connsiteY6" fmla="*/ 0 h 882446"/>
                  <a:gd name="connsiteX0" fmla="*/ 0 w 1280652"/>
                  <a:gd name="connsiteY0" fmla="*/ 882446 h 882446"/>
                  <a:gd name="connsiteX1" fmla="*/ 324465 w 1280652"/>
                  <a:gd name="connsiteY1" fmla="*/ 646471 h 882446"/>
                  <a:gd name="connsiteX2" fmla="*/ 727587 w 1280652"/>
                  <a:gd name="connsiteY2" fmla="*/ 366252 h 882446"/>
                  <a:gd name="connsiteX3" fmla="*/ 968478 w 1280652"/>
                  <a:gd name="connsiteY3" fmla="*/ 213852 h 882446"/>
                  <a:gd name="connsiteX4" fmla="*/ 1133168 w 1280652"/>
                  <a:gd name="connsiteY4" fmla="*/ 113071 h 882446"/>
                  <a:gd name="connsiteX5" fmla="*/ 1248697 w 1280652"/>
                  <a:gd name="connsiteY5" fmla="*/ 54078 h 882446"/>
                  <a:gd name="connsiteX6" fmla="*/ 1280652 w 1280652"/>
                  <a:gd name="connsiteY6" fmla="*/ 0 h 882446"/>
                  <a:gd name="connsiteX0" fmla="*/ 0 w 1280652"/>
                  <a:gd name="connsiteY0" fmla="*/ 882446 h 882446"/>
                  <a:gd name="connsiteX1" fmla="*/ 324465 w 1280652"/>
                  <a:gd name="connsiteY1" fmla="*/ 646471 h 882446"/>
                  <a:gd name="connsiteX2" fmla="*/ 727587 w 1280652"/>
                  <a:gd name="connsiteY2" fmla="*/ 366252 h 882446"/>
                  <a:gd name="connsiteX3" fmla="*/ 975852 w 1280652"/>
                  <a:gd name="connsiteY3" fmla="*/ 201562 h 882446"/>
                  <a:gd name="connsiteX4" fmla="*/ 1133168 w 1280652"/>
                  <a:gd name="connsiteY4" fmla="*/ 113071 h 882446"/>
                  <a:gd name="connsiteX5" fmla="*/ 1248697 w 1280652"/>
                  <a:gd name="connsiteY5" fmla="*/ 54078 h 882446"/>
                  <a:gd name="connsiteX6" fmla="*/ 1280652 w 1280652"/>
                  <a:gd name="connsiteY6" fmla="*/ 0 h 882446"/>
                  <a:gd name="connsiteX0" fmla="*/ 0 w 1280652"/>
                  <a:gd name="connsiteY0" fmla="*/ 882446 h 882446"/>
                  <a:gd name="connsiteX1" fmla="*/ 324465 w 1280652"/>
                  <a:gd name="connsiteY1" fmla="*/ 646471 h 882446"/>
                  <a:gd name="connsiteX2" fmla="*/ 727587 w 1280652"/>
                  <a:gd name="connsiteY2" fmla="*/ 366252 h 882446"/>
                  <a:gd name="connsiteX3" fmla="*/ 988142 w 1280652"/>
                  <a:gd name="connsiteY3" fmla="*/ 199104 h 882446"/>
                  <a:gd name="connsiteX4" fmla="*/ 1133168 w 1280652"/>
                  <a:gd name="connsiteY4" fmla="*/ 113071 h 882446"/>
                  <a:gd name="connsiteX5" fmla="*/ 1248697 w 1280652"/>
                  <a:gd name="connsiteY5" fmla="*/ 54078 h 882446"/>
                  <a:gd name="connsiteX6" fmla="*/ 1280652 w 1280652"/>
                  <a:gd name="connsiteY6" fmla="*/ 0 h 882446"/>
                  <a:gd name="connsiteX0" fmla="*/ 0 w 1280652"/>
                  <a:gd name="connsiteY0" fmla="*/ 882446 h 882446"/>
                  <a:gd name="connsiteX1" fmla="*/ 324465 w 1280652"/>
                  <a:gd name="connsiteY1" fmla="*/ 646471 h 882446"/>
                  <a:gd name="connsiteX2" fmla="*/ 727587 w 1280652"/>
                  <a:gd name="connsiteY2" fmla="*/ 366252 h 882446"/>
                  <a:gd name="connsiteX3" fmla="*/ 988142 w 1280652"/>
                  <a:gd name="connsiteY3" fmla="*/ 199104 h 882446"/>
                  <a:gd name="connsiteX4" fmla="*/ 1133168 w 1280652"/>
                  <a:gd name="connsiteY4" fmla="*/ 113071 h 882446"/>
                  <a:gd name="connsiteX5" fmla="*/ 1241323 w 1280652"/>
                  <a:gd name="connsiteY5" fmla="*/ 51620 h 882446"/>
                  <a:gd name="connsiteX6" fmla="*/ 1280652 w 1280652"/>
                  <a:gd name="connsiteY6" fmla="*/ 0 h 882446"/>
                  <a:gd name="connsiteX0" fmla="*/ 0 w 1280652"/>
                  <a:gd name="connsiteY0" fmla="*/ 882446 h 882446"/>
                  <a:gd name="connsiteX1" fmla="*/ 727587 w 1280652"/>
                  <a:gd name="connsiteY1" fmla="*/ 366252 h 882446"/>
                  <a:gd name="connsiteX2" fmla="*/ 988142 w 1280652"/>
                  <a:gd name="connsiteY2" fmla="*/ 199104 h 882446"/>
                  <a:gd name="connsiteX3" fmla="*/ 1133168 w 1280652"/>
                  <a:gd name="connsiteY3" fmla="*/ 113071 h 882446"/>
                  <a:gd name="connsiteX4" fmla="*/ 1241323 w 1280652"/>
                  <a:gd name="connsiteY4" fmla="*/ 51620 h 882446"/>
                  <a:gd name="connsiteX5" fmla="*/ 1280652 w 1280652"/>
                  <a:gd name="connsiteY5" fmla="*/ 0 h 882446"/>
                  <a:gd name="connsiteX0" fmla="*/ 0 w 1066862"/>
                  <a:gd name="connsiteY0" fmla="*/ 619717 h 619717"/>
                  <a:gd name="connsiteX1" fmla="*/ 513797 w 1066862"/>
                  <a:gd name="connsiteY1" fmla="*/ 366252 h 619717"/>
                  <a:gd name="connsiteX2" fmla="*/ 774352 w 1066862"/>
                  <a:gd name="connsiteY2" fmla="*/ 199104 h 619717"/>
                  <a:gd name="connsiteX3" fmla="*/ 919378 w 1066862"/>
                  <a:gd name="connsiteY3" fmla="*/ 113071 h 619717"/>
                  <a:gd name="connsiteX4" fmla="*/ 1027533 w 1066862"/>
                  <a:gd name="connsiteY4" fmla="*/ 51620 h 619717"/>
                  <a:gd name="connsiteX5" fmla="*/ 1066862 w 1066862"/>
                  <a:gd name="connsiteY5" fmla="*/ 0 h 619717"/>
                  <a:gd name="connsiteX0" fmla="*/ 0 w 1066862"/>
                  <a:gd name="connsiteY0" fmla="*/ 619717 h 619717"/>
                  <a:gd name="connsiteX1" fmla="*/ 774352 w 1066862"/>
                  <a:gd name="connsiteY1" fmla="*/ 199104 h 619717"/>
                  <a:gd name="connsiteX2" fmla="*/ 919378 w 1066862"/>
                  <a:gd name="connsiteY2" fmla="*/ 113071 h 619717"/>
                  <a:gd name="connsiteX3" fmla="*/ 1027533 w 1066862"/>
                  <a:gd name="connsiteY3" fmla="*/ 51620 h 619717"/>
                  <a:gd name="connsiteX4" fmla="*/ 1066862 w 1066862"/>
                  <a:gd name="connsiteY4" fmla="*/ 0 h 619717"/>
                  <a:gd name="connsiteX0" fmla="*/ 0 w 994001"/>
                  <a:gd name="connsiteY0" fmla="*/ 484925 h 484925"/>
                  <a:gd name="connsiteX1" fmla="*/ 701491 w 994001"/>
                  <a:gd name="connsiteY1" fmla="*/ 199104 h 484925"/>
                  <a:gd name="connsiteX2" fmla="*/ 846517 w 994001"/>
                  <a:gd name="connsiteY2" fmla="*/ 113071 h 484925"/>
                  <a:gd name="connsiteX3" fmla="*/ 954672 w 994001"/>
                  <a:gd name="connsiteY3" fmla="*/ 51620 h 484925"/>
                  <a:gd name="connsiteX4" fmla="*/ 994001 w 994001"/>
                  <a:gd name="connsiteY4" fmla="*/ 0 h 484925"/>
                  <a:gd name="connsiteX0" fmla="*/ 0 w 1007101"/>
                  <a:gd name="connsiteY0" fmla="*/ 484925 h 484925"/>
                  <a:gd name="connsiteX1" fmla="*/ 714591 w 1007101"/>
                  <a:gd name="connsiteY1" fmla="*/ 199104 h 484925"/>
                  <a:gd name="connsiteX2" fmla="*/ 859617 w 1007101"/>
                  <a:gd name="connsiteY2" fmla="*/ 113071 h 484925"/>
                  <a:gd name="connsiteX3" fmla="*/ 967772 w 1007101"/>
                  <a:gd name="connsiteY3" fmla="*/ 51620 h 484925"/>
                  <a:gd name="connsiteX4" fmla="*/ 1007101 w 1007101"/>
                  <a:gd name="connsiteY4" fmla="*/ 0 h 484925"/>
                  <a:gd name="connsiteX0" fmla="*/ 0 w 994001"/>
                  <a:gd name="connsiteY0" fmla="*/ 492785 h 492785"/>
                  <a:gd name="connsiteX1" fmla="*/ 701491 w 994001"/>
                  <a:gd name="connsiteY1" fmla="*/ 199104 h 492785"/>
                  <a:gd name="connsiteX2" fmla="*/ 846517 w 994001"/>
                  <a:gd name="connsiteY2" fmla="*/ 113071 h 492785"/>
                  <a:gd name="connsiteX3" fmla="*/ 954672 w 994001"/>
                  <a:gd name="connsiteY3" fmla="*/ 51620 h 492785"/>
                  <a:gd name="connsiteX4" fmla="*/ 994001 w 994001"/>
                  <a:gd name="connsiteY4" fmla="*/ 0 h 492785"/>
                  <a:gd name="connsiteX0" fmla="*/ 0 w 954672"/>
                  <a:gd name="connsiteY0" fmla="*/ 441165 h 441165"/>
                  <a:gd name="connsiteX1" fmla="*/ 701491 w 954672"/>
                  <a:gd name="connsiteY1" fmla="*/ 147484 h 441165"/>
                  <a:gd name="connsiteX2" fmla="*/ 846517 w 954672"/>
                  <a:gd name="connsiteY2" fmla="*/ 61451 h 441165"/>
                  <a:gd name="connsiteX3" fmla="*/ 954672 w 954672"/>
                  <a:gd name="connsiteY3" fmla="*/ 0 h 441165"/>
                  <a:gd name="connsiteX0" fmla="*/ 0 w 954672"/>
                  <a:gd name="connsiteY0" fmla="*/ 441165 h 441165"/>
                  <a:gd name="connsiteX1" fmla="*/ 701491 w 954672"/>
                  <a:gd name="connsiteY1" fmla="*/ 147484 h 441165"/>
                  <a:gd name="connsiteX2" fmla="*/ 859617 w 954672"/>
                  <a:gd name="connsiteY2" fmla="*/ 61451 h 441165"/>
                  <a:gd name="connsiteX3" fmla="*/ 954672 w 954672"/>
                  <a:gd name="connsiteY3" fmla="*/ 0 h 441165"/>
                  <a:gd name="connsiteX0" fmla="*/ 0 w 954672"/>
                  <a:gd name="connsiteY0" fmla="*/ 441165 h 441165"/>
                  <a:gd name="connsiteX1" fmla="*/ 701491 w 954672"/>
                  <a:gd name="connsiteY1" fmla="*/ 139623 h 441165"/>
                  <a:gd name="connsiteX2" fmla="*/ 859617 w 954672"/>
                  <a:gd name="connsiteY2" fmla="*/ 61451 h 441165"/>
                  <a:gd name="connsiteX3" fmla="*/ 954672 w 954672"/>
                  <a:gd name="connsiteY3" fmla="*/ 0 h 441165"/>
                  <a:gd name="connsiteX0" fmla="*/ 0 w 967772"/>
                  <a:gd name="connsiteY0" fmla="*/ 446405 h 446405"/>
                  <a:gd name="connsiteX1" fmla="*/ 714591 w 967772"/>
                  <a:gd name="connsiteY1" fmla="*/ 139623 h 446405"/>
                  <a:gd name="connsiteX2" fmla="*/ 872717 w 967772"/>
                  <a:gd name="connsiteY2" fmla="*/ 61451 h 446405"/>
                  <a:gd name="connsiteX3" fmla="*/ 967772 w 967772"/>
                  <a:gd name="connsiteY3" fmla="*/ 0 h 446405"/>
                  <a:gd name="connsiteX0" fmla="*/ 0 w 967772"/>
                  <a:gd name="connsiteY0" fmla="*/ 446405 h 446405"/>
                  <a:gd name="connsiteX1" fmla="*/ 714591 w 967772"/>
                  <a:gd name="connsiteY1" fmla="*/ 139623 h 446405"/>
                  <a:gd name="connsiteX2" fmla="*/ 875257 w 967772"/>
                  <a:gd name="connsiteY2" fmla="*/ 69071 h 446405"/>
                  <a:gd name="connsiteX3" fmla="*/ 967772 w 967772"/>
                  <a:gd name="connsiteY3" fmla="*/ 0 h 446405"/>
                  <a:gd name="connsiteX0" fmla="*/ 0 w 952532"/>
                  <a:gd name="connsiteY0" fmla="*/ 428625 h 428625"/>
                  <a:gd name="connsiteX1" fmla="*/ 699351 w 952532"/>
                  <a:gd name="connsiteY1" fmla="*/ 139623 h 428625"/>
                  <a:gd name="connsiteX2" fmla="*/ 860017 w 952532"/>
                  <a:gd name="connsiteY2" fmla="*/ 69071 h 428625"/>
                  <a:gd name="connsiteX3" fmla="*/ 952532 w 952532"/>
                  <a:gd name="connsiteY3" fmla="*/ 0 h 428625"/>
                  <a:gd name="connsiteX0" fmla="*/ 0 w 962692"/>
                  <a:gd name="connsiteY0" fmla="*/ 408305 h 408305"/>
                  <a:gd name="connsiteX1" fmla="*/ 709511 w 962692"/>
                  <a:gd name="connsiteY1" fmla="*/ 139623 h 408305"/>
                  <a:gd name="connsiteX2" fmla="*/ 870177 w 962692"/>
                  <a:gd name="connsiteY2" fmla="*/ 69071 h 408305"/>
                  <a:gd name="connsiteX3" fmla="*/ 962692 w 962692"/>
                  <a:gd name="connsiteY3" fmla="*/ 0 h 408305"/>
                  <a:gd name="connsiteX0" fmla="*/ 0 w 960152"/>
                  <a:gd name="connsiteY0" fmla="*/ 418465 h 418465"/>
                  <a:gd name="connsiteX1" fmla="*/ 706971 w 960152"/>
                  <a:gd name="connsiteY1" fmla="*/ 139623 h 418465"/>
                  <a:gd name="connsiteX2" fmla="*/ 867637 w 960152"/>
                  <a:gd name="connsiteY2" fmla="*/ 69071 h 418465"/>
                  <a:gd name="connsiteX3" fmla="*/ 960152 w 960152"/>
                  <a:gd name="connsiteY3" fmla="*/ 0 h 418465"/>
                  <a:gd name="connsiteX0" fmla="*/ 0 w 965232"/>
                  <a:gd name="connsiteY0" fmla="*/ 410845 h 410845"/>
                  <a:gd name="connsiteX1" fmla="*/ 712051 w 965232"/>
                  <a:gd name="connsiteY1" fmla="*/ 139623 h 410845"/>
                  <a:gd name="connsiteX2" fmla="*/ 872717 w 965232"/>
                  <a:gd name="connsiteY2" fmla="*/ 69071 h 410845"/>
                  <a:gd name="connsiteX3" fmla="*/ 965232 w 965232"/>
                  <a:gd name="connsiteY3" fmla="*/ 0 h 410845"/>
                  <a:gd name="connsiteX0" fmla="*/ 958991 w 958991"/>
                  <a:gd name="connsiteY0" fmla="*/ 793373 h 793373"/>
                  <a:gd name="connsiteX1" fmla="*/ 36126 w 958991"/>
                  <a:gd name="connsiteY1" fmla="*/ 139623 h 793373"/>
                  <a:gd name="connsiteX2" fmla="*/ 196792 w 958991"/>
                  <a:gd name="connsiteY2" fmla="*/ 69071 h 793373"/>
                  <a:gd name="connsiteX3" fmla="*/ 289307 w 958991"/>
                  <a:gd name="connsiteY3" fmla="*/ 0 h 793373"/>
                  <a:gd name="connsiteX0" fmla="*/ 1297049 w 1297049"/>
                  <a:gd name="connsiteY0" fmla="*/ 790753 h 790753"/>
                  <a:gd name="connsiteX1" fmla="*/ 57157 w 1297049"/>
                  <a:gd name="connsiteY1" fmla="*/ 139623 h 790753"/>
                  <a:gd name="connsiteX2" fmla="*/ 217823 w 1297049"/>
                  <a:gd name="connsiteY2" fmla="*/ 69071 h 790753"/>
                  <a:gd name="connsiteX3" fmla="*/ 310338 w 1297049"/>
                  <a:gd name="connsiteY3" fmla="*/ 0 h 790753"/>
                  <a:gd name="connsiteX0" fmla="*/ 1087071 w 1087071"/>
                  <a:gd name="connsiteY0" fmla="*/ 790753 h 790753"/>
                  <a:gd name="connsiteX1" fmla="*/ 337130 w 1087071"/>
                  <a:gd name="connsiteY1" fmla="*/ 102942 h 790753"/>
                  <a:gd name="connsiteX2" fmla="*/ 7845 w 1087071"/>
                  <a:gd name="connsiteY2" fmla="*/ 69071 h 790753"/>
                  <a:gd name="connsiteX3" fmla="*/ 100360 w 1087071"/>
                  <a:gd name="connsiteY3" fmla="*/ 0 h 790753"/>
                  <a:gd name="connsiteX0" fmla="*/ 986711 w 986711"/>
                  <a:gd name="connsiteY0" fmla="*/ 790753 h 790753"/>
                  <a:gd name="connsiteX1" fmla="*/ 236770 w 986711"/>
                  <a:gd name="connsiteY1" fmla="*/ 102942 h 790753"/>
                  <a:gd name="connsiteX2" fmla="*/ 0 w 986711"/>
                  <a:gd name="connsiteY2" fmla="*/ 0 h 790753"/>
                  <a:gd name="connsiteX0" fmla="*/ 1091513 w 1091513"/>
                  <a:gd name="connsiteY0" fmla="*/ 929616 h 929616"/>
                  <a:gd name="connsiteX1" fmla="*/ 341572 w 1091513"/>
                  <a:gd name="connsiteY1" fmla="*/ 241805 h 929616"/>
                  <a:gd name="connsiteX2" fmla="*/ 0 w 1091513"/>
                  <a:gd name="connsiteY2" fmla="*/ 0 h 929616"/>
                  <a:gd name="connsiteX0" fmla="*/ 1091513 w 1091513"/>
                  <a:gd name="connsiteY0" fmla="*/ 929616 h 929616"/>
                  <a:gd name="connsiteX1" fmla="*/ 650738 w 1091513"/>
                  <a:gd name="connsiteY1" fmla="*/ 522151 h 929616"/>
                  <a:gd name="connsiteX2" fmla="*/ 0 w 1091513"/>
                  <a:gd name="connsiteY2" fmla="*/ 0 h 929616"/>
                  <a:gd name="connsiteX0" fmla="*/ 1091513 w 1091513"/>
                  <a:gd name="connsiteY0" fmla="*/ 929616 h 929616"/>
                  <a:gd name="connsiteX1" fmla="*/ 650738 w 1091513"/>
                  <a:gd name="connsiteY1" fmla="*/ 522151 h 929616"/>
                  <a:gd name="connsiteX2" fmla="*/ 0 w 1091513"/>
                  <a:gd name="connsiteY2" fmla="*/ 0 h 929616"/>
                  <a:gd name="connsiteX0" fmla="*/ 887149 w 887149"/>
                  <a:gd name="connsiteY0" fmla="*/ 788133 h 788133"/>
                  <a:gd name="connsiteX1" fmla="*/ 446374 w 887149"/>
                  <a:gd name="connsiteY1" fmla="*/ 380668 h 788133"/>
                  <a:gd name="connsiteX2" fmla="*/ 0 w 887149"/>
                  <a:gd name="connsiteY2" fmla="*/ 0 h 788133"/>
                  <a:gd name="connsiteX0" fmla="*/ 1031252 w 1031252"/>
                  <a:gd name="connsiteY0" fmla="*/ 903416 h 903416"/>
                  <a:gd name="connsiteX1" fmla="*/ 590477 w 1031252"/>
                  <a:gd name="connsiteY1" fmla="*/ 495951 h 903416"/>
                  <a:gd name="connsiteX2" fmla="*/ 0 w 1031252"/>
                  <a:gd name="connsiteY2" fmla="*/ 0 h 903416"/>
                  <a:gd name="connsiteX0" fmla="*/ 1076269 w 1076269"/>
                  <a:gd name="connsiteY0" fmla="*/ 940876 h 940876"/>
                  <a:gd name="connsiteX1" fmla="*/ 635494 w 1076269"/>
                  <a:gd name="connsiteY1" fmla="*/ 533411 h 940876"/>
                  <a:gd name="connsiteX2" fmla="*/ 45017 w 1076269"/>
                  <a:gd name="connsiteY2" fmla="*/ 37460 h 940876"/>
                  <a:gd name="connsiteX3" fmla="*/ 40635 w 1076269"/>
                  <a:gd name="connsiteY3" fmla="*/ 34968 h 940876"/>
                  <a:gd name="connsiteX0" fmla="*/ 1462703 w 1462703"/>
                  <a:gd name="connsiteY0" fmla="*/ 1021190 h 1021190"/>
                  <a:gd name="connsiteX1" fmla="*/ 1021928 w 1462703"/>
                  <a:gd name="connsiteY1" fmla="*/ 613725 h 1021190"/>
                  <a:gd name="connsiteX2" fmla="*/ 431451 w 1462703"/>
                  <a:gd name="connsiteY2" fmla="*/ 117774 h 1021190"/>
                  <a:gd name="connsiteX3" fmla="*/ 0 w 1462703"/>
                  <a:gd name="connsiteY3" fmla="*/ 0 h 1021190"/>
                  <a:gd name="connsiteX0" fmla="*/ 1237378 w 1237378"/>
                  <a:gd name="connsiteY0" fmla="*/ 968132 h 968132"/>
                  <a:gd name="connsiteX1" fmla="*/ 796603 w 1237378"/>
                  <a:gd name="connsiteY1" fmla="*/ 560667 h 968132"/>
                  <a:gd name="connsiteX2" fmla="*/ 206126 w 1237378"/>
                  <a:gd name="connsiteY2" fmla="*/ 64716 h 968132"/>
                  <a:gd name="connsiteX3" fmla="*/ 0 w 1237378"/>
                  <a:gd name="connsiteY3" fmla="*/ 1963 h 968132"/>
                  <a:gd name="connsiteX0" fmla="*/ 1237378 w 1237378"/>
                  <a:gd name="connsiteY0" fmla="*/ 966169 h 966169"/>
                  <a:gd name="connsiteX1" fmla="*/ 796603 w 1237378"/>
                  <a:gd name="connsiteY1" fmla="*/ 558704 h 966169"/>
                  <a:gd name="connsiteX2" fmla="*/ 206126 w 1237378"/>
                  <a:gd name="connsiteY2" fmla="*/ 62753 h 966169"/>
                  <a:gd name="connsiteX3" fmla="*/ 0 w 1237378"/>
                  <a:gd name="connsiteY3" fmla="*/ 0 h 966169"/>
                  <a:gd name="connsiteX0" fmla="*/ 1232138 w 1232138"/>
                  <a:gd name="connsiteY0" fmla="*/ 958309 h 958309"/>
                  <a:gd name="connsiteX1" fmla="*/ 791363 w 1232138"/>
                  <a:gd name="connsiteY1" fmla="*/ 550844 h 958309"/>
                  <a:gd name="connsiteX2" fmla="*/ 200886 w 1232138"/>
                  <a:gd name="connsiteY2" fmla="*/ 54893 h 958309"/>
                  <a:gd name="connsiteX3" fmla="*/ 0 w 1232138"/>
                  <a:gd name="connsiteY3" fmla="*/ 0 h 958309"/>
                </a:gdLst>
                <a:ahLst/>
                <a:cxnLst>
                  <a:cxn ang="0">
                    <a:pos x="connsiteX0" y="connsiteY0"/>
                  </a:cxn>
                  <a:cxn ang="0">
                    <a:pos x="connsiteX1" y="connsiteY1"/>
                  </a:cxn>
                  <a:cxn ang="0">
                    <a:pos x="connsiteX2" y="connsiteY2"/>
                  </a:cxn>
                  <a:cxn ang="0">
                    <a:pos x="connsiteX3" y="connsiteY3"/>
                  </a:cxn>
                </a:cxnLst>
                <a:rect l="l" t="t" r="r" b="b"/>
                <a:pathLst>
                  <a:path w="1232138" h="958309">
                    <a:moveTo>
                      <a:pt x="1232138" y="958309"/>
                    </a:moveTo>
                    <a:cubicBezTo>
                      <a:pt x="982157" y="722052"/>
                      <a:pt x="963238" y="701413"/>
                      <a:pt x="791363" y="550844"/>
                    </a:cubicBezTo>
                    <a:cubicBezTo>
                      <a:pt x="619488" y="400275"/>
                      <a:pt x="250213" y="76339"/>
                      <a:pt x="200886" y="54893"/>
                    </a:cubicBezTo>
                    <a:cubicBezTo>
                      <a:pt x="125324" y="24221"/>
                      <a:pt x="913" y="519"/>
                      <a:pt x="0" y="0"/>
                    </a:cubicBezTo>
                  </a:path>
                </a:pathLst>
              </a:custGeom>
              <a:no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34" name="四角形: 角を丸くする 40">
                <a:extLst>
                  <a:ext uri="{FF2B5EF4-FFF2-40B4-BE49-F238E27FC236}">
                    <a16:creationId xmlns:a16="http://schemas.microsoft.com/office/drawing/2014/main" id="{327ED220-2F4A-B402-4009-0B37FA224203}"/>
                  </a:ext>
                </a:extLst>
              </p:cNvPr>
              <p:cNvSpPr/>
              <p:nvPr/>
            </p:nvSpPr>
            <p:spPr>
              <a:xfrm>
                <a:off x="6537176" y="4427051"/>
                <a:ext cx="144016" cy="144016"/>
              </a:xfrm>
              <a:custGeom>
                <a:avLst/>
                <a:gdLst>
                  <a:gd name="connsiteX0" fmla="*/ 0 w 1436914"/>
                  <a:gd name="connsiteY0" fmla="*/ 239490 h 1799999"/>
                  <a:gd name="connsiteX1" fmla="*/ 239490 w 1436914"/>
                  <a:gd name="connsiteY1" fmla="*/ 0 h 1799999"/>
                  <a:gd name="connsiteX2" fmla="*/ 1197424 w 1436914"/>
                  <a:gd name="connsiteY2" fmla="*/ 0 h 1799999"/>
                  <a:gd name="connsiteX3" fmla="*/ 1436914 w 1436914"/>
                  <a:gd name="connsiteY3" fmla="*/ 239490 h 1799999"/>
                  <a:gd name="connsiteX4" fmla="*/ 1436914 w 1436914"/>
                  <a:gd name="connsiteY4" fmla="*/ 1560509 h 1799999"/>
                  <a:gd name="connsiteX5" fmla="*/ 1197424 w 1436914"/>
                  <a:gd name="connsiteY5" fmla="*/ 1799999 h 1799999"/>
                  <a:gd name="connsiteX6" fmla="*/ 239490 w 1436914"/>
                  <a:gd name="connsiteY6" fmla="*/ 1799999 h 1799999"/>
                  <a:gd name="connsiteX7" fmla="*/ 0 w 1436914"/>
                  <a:gd name="connsiteY7" fmla="*/ 1560509 h 1799999"/>
                  <a:gd name="connsiteX8" fmla="*/ 0 w 1436914"/>
                  <a:gd name="connsiteY8" fmla="*/ 239490 h 1799999"/>
                  <a:gd name="connsiteX0" fmla="*/ 0 w 1436914"/>
                  <a:gd name="connsiteY0" fmla="*/ 239490 h 1799999"/>
                  <a:gd name="connsiteX1" fmla="*/ 621327 w 1436914"/>
                  <a:gd name="connsiteY1" fmla="*/ 0 h 1799999"/>
                  <a:gd name="connsiteX2" fmla="*/ 1197424 w 1436914"/>
                  <a:gd name="connsiteY2" fmla="*/ 0 h 1799999"/>
                  <a:gd name="connsiteX3" fmla="*/ 1436914 w 1436914"/>
                  <a:gd name="connsiteY3" fmla="*/ 239490 h 1799999"/>
                  <a:gd name="connsiteX4" fmla="*/ 1436914 w 1436914"/>
                  <a:gd name="connsiteY4" fmla="*/ 1560509 h 1799999"/>
                  <a:gd name="connsiteX5" fmla="*/ 1197424 w 1436914"/>
                  <a:gd name="connsiteY5" fmla="*/ 1799999 h 1799999"/>
                  <a:gd name="connsiteX6" fmla="*/ 239490 w 1436914"/>
                  <a:gd name="connsiteY6" fmla="*/ 1799999 h 1799999"/>
                  <a:gd name="connsiteX7" fmla="*/ 0 w 1436914"/>
                  <a:gd name="connsiteY7" fmla="*/ 1560509 h 1799999"/>
                  <a:gd name="connsiteX8" fmla="*/ 0 w 1436914"/>
                  <a:gd name="connsiteY8" fmla="*/ 239490 h 1799999"/>
                  <a:gd name="connsiteX0" fmla="*/ 251208 w 1436914"/>
                  <a:gd name="connsiteY0" fmla="*/ 631376 h 1799999"/>
                  <a:gd name="connsiteX1" fmla="*/ 621327 w 1436914"/>
                  <a:gd name="connsiteY1" fmla="*/ 0 h 1799999"/>
                  <a:gd name="connsiteX2" fmla="*/ 1197424 w 1436914"/>
                  <a:gd name="connsiteY2" fmla="*/ 0 h 1799999"/>
                  <a:gd name="connsiteX3" fmla="*/ 1436914 w 1436914"/>
                  <a:gd name="connsiteY3" fmla="*/ 239490 h 1799999"/>
                  <a:gd name="connsiteX4" fmla="*/ 1436914 w 1436914"/>
                  <a:gd name="connsiteY4" fmla="*/ 1560509 h 1799999"/>
                  <a:gd name="connsiteX5" fmla="*/ 1197424 w 1436914"/>
                  <a:gd name="connsiteY5" fmla="*/ 1799999 h 1799999"/>
                  <a:gd name="connsiteX6" fmla="*/ 239490 w 1436914"/>
                  <a:gd name="connsiteY6" fmla="*/ 1799999 h 1799999"/>
                  <a:gd name="connsiteX7" fmla="*/ 0 w 1436914"/>
                  <a:gd name="connsiteY7" fmla="*/ 1560509 h 1799999"/>
                  <a:gd name="connsiteX8" fmla="*/ 251208 w 1436914"/>
                  <a:gd name="connsiteY8" fmla="*/ 631376 h 1799999"/>
                  <a:gd name="connsiteX0" fmla="*/ 251208 w 1436914"/>
                  <a:gd name="connsiteY0" fmla="*/ 631376 h 1799999"/>
                  <a:gd name="connsiteX1" fmla="*/ 625660 w 1436914"/>
                  <a:gd name="connsiteY1" fmla="*/ 8667 h 1799999"/>
                  <a:gd name="connsiteX2" fmla="*/ 1197424 w 1436914"/>
                  <a:gd name="connsiteY2" fmla="*/ 0 h 1799999"/>
                  <a:gd name="connsiteX3" fmla="*/ 1436914 w 1436914"/>
                  <a:gd name="connsiteY3" fmla="*/ 239490 h 1799999"/>
                  <a:gd name="connsiteX4" fmla="*/ 1436914 w 1436914"/>
                  <a:gd name="connsiteY4" fmla="*/ 1560509 h 1799999"/>
                  <a:gd name="connsiteX5" fmla="*/ 1197424 w 1436914"/>
                  <a:gd name="connsiteY5" fmla="*/ 1799999 h 1799999"/>
                  <a:gd name="connsiteX6" fmla="*/ 239490 w 1436914"/>
                  <a:gd name="connsiteY6" fmla="*/ 1799999 h 1799999"/>
                  <a:gd name="connsiteX7" fmla="*/ 0 w 1436914"/>
                  <a:gd name="connsiteY7" fmla="*/ 1560509 h 1799999"/>
                  <a:gd name="connsiteX8" fmla="*/ 251208 w 1436914"/>
                  <a:gd name="connsiteY8" fmla="*/ 631376 h 1799999"/>
                  <a:gd name="connsiteX0" fmla="*/ 324880 w 1436914"/>
                  <a:gd name="connsiteY0" fmla="*/ 345355 h 1799999"/>
                  <a:gd name="connsiteX1" fmla="*/ 625660 w 1436914"/>
                  <a:gd name="connsiteY1" fmla="*/ 8667 h 1799999"/>
                  <a:gd name="connsiteX2" fmla="*/ 1197424 w 1436914"/>
                  <a:gd name="connsiteY2" fmla="*/ 0 h 1799999"/>
                  <a:gd name="connsiteX3" fmla="*/ 1436914 w 1436914"/>
                  <a:gd name="connsiteY3" fmla="*/ 239490 h 1799999"/>
                  <a:gd name="connsiteX4" fmla="*/ 1436914 w 1436914"/>
                  <a:gd name="connsiteY4" fmla="*/ 1560509 h 1799999"/>
                  <a:gd name="connsiteX5" fmla="*/ 1197424 w 1436914"/>
                  <a:gd name="connsiteY5" fmla="*/ 1799999 h 1799999"/>
                  <a:gd name="connsiteX6" fmla="*/ 239490 w 1436914"/>
                  <a:gd name="connsiteY6" fmla="*/ 1799999 h 1799999"/>
                  <a:gd name="connsiteX7" fmla="*/ 0 w 1436914"/>
                  <a:gd name="connsiteY7" fmla="*/ 1560509 h 1799999"/>
                  <a:gd name="connsiteX8" fmla="*/ 324880 w 1436914"/>
                  <a:gd name="connsiteY8" fmla="*/ 345355 h 1799999"/>
                  <a:gd name="connsiteX0" fmla="*/ 424554 w 1536588"/>
                  <a:gd name="connsiteY0" fmla="*/ 345355 h 1799999"/>
                  <a:gd name="connsiteX1" fmla="*/ 725334 w 1536588"/>
                  <a:gd name="connsiteY1" fmla="*/ 8667 h 1799999"/>
                  <a:gd name="connsiteX2" fmla="*/ 1297098 w 1536588"/>
                  <a:gd name="connsiteY2" fmla="*/ 0 h 1799999"/>
                  <a:gd name="connsiteX3" fmla="*/ 1536588 w 1536588"/>
                  <a:gd name="connsiteY3" fmla="*/ 239490 h 1799999"/>
                  <a:gd name="connsiteX4" fmla="*/ 1536588 w 1536588"/>
                  <a:gd name="connsiteY4" fmla="*/ 1560509 h 1799999"/>
                  <a:gd name="connsiteX5" fmla="*/ 1297098 w 1536588"/>
                  <a:gd name="connsiteY5" fmla="*/ 1799999 h 1799999"/>
                  <a:gd name="connsiteX6" fmla="*/ 339164 w 1536588"/>
                  <a:gd name="connsiteY6" fmla="*/ 1799999 h 1799999"/>
                  <a:gd name="connsiteX7" fmla="*/ 0 w 1536588"/>
                  <a:gd name="connsiteY7" fmla="*/ 1538841 h 1799999"/>
                  <a:gd name="connsiteX8" fmla="*/ 424554 w 1536588"/>
                  <a:gd name="connsiteY8" fmla="*/ 345355 h 1799999"/>
                  <a:gd name="connsiteX0" fmla="*/ 424554 w 1536588"/>
                  <a:gd name="connsiteY0" fmla="*/ 345355 h 1799999"/>
                  <a:gd name="connsiteX1" fmla="*/ 725334 w 1536588"/>
                  <a:gd name="connsiteY1" fmla="*/ 8667 h 1799999"/>
                  <a:gd name="connsiteX2" fmla="*/ 1297098 w 1536588"/>
                  <a:gd name="connsiteY2" fmla="*/ 0 h 1799999"/>
                  <a:gd name="connsiteX3" fmla="*/ 1536588 w 1536588"/>
                  <a:gd name="connsiteY3" fmla="*/ 239490 h 1799999"/>
                  <a:gd name="connsiteX4" fmla="*/ 1536588 w 1536588"/>
                  <a:gd name="connsiteY4" fmla="*/ 1560509 h 1799999"/>
                  <a:gd name="connsiteX5" fmla="*/ 1297098 w 1536588"/>
                  <a:gd name="connsiteY5" fmla="*/ 1799999 h 1799999"/>
                  <a:gd name="connsiteX6" fmla="*/ 339164 w 1536588"/>
                  <a:gd name="connsiteY6" fmla="*/ 1799999 h 1799999"/>
                  <a:gd name="connsiteX7" fmla="*/ 0 w 1536588"/>
                  <a:gd name="connsiteY7" fmla="*/ 1538841 h 1799999"/>
                  <a:gd name="connsiteX8" fmla="*/ 424554 w 1536588"/>
                  <a:gd name="connsiteY8" fmla="*/ 345355 h 1799999"/>
                  <a:gd name="connsiteX0" fmla="*/ 424554 w 1536588"/>
                  <a:gd name="connsiteY0" fmla="*/ 345355 h 1799999"/>
                  <a:gd name="connsiteX1" fmla="*/ 725334 w 1536588"/>
                  <a:gd name="connsiteY1" fmla="*/ 8667 h 1799999"/>
                  <a:gd name="connsiteX2" fmla="*/ 1297098 w 1536588"/>
                  <a:gd name="connsiteY2" fmla="*/ 0 h 1799999"/>
                  <a:gd name="connsiteX3" fmla="*/ 1536588 w 1536588"/>
                  <a:gd name="connsiteY3" fmla="*/ 239490 h 1799999"/>
                  <a:gd name="connsiteX4" fmla="*/ 1536588 w 1536588"/>
                  <a:gd name="connsiteY4" fmla="*/ 1560509 h 1799999"/>
                  <a:gd name="connsiteX5" fmla="*/ 1297098 w 1536588"/>
                  <a:gd name="connsiteY5" fmla="*/ 1799999 h 1799999"/>
                  <a:gd name="connsiteX6" fmla="*/ 339164 w 1536588"/>
                  <a:gd name="connsiteY6" fmla="*/ 1799999 h 1799999"/>
                  <a:gd name="connsiteX7" fmla="*/ 0 w 1536588"/>
                  <a:gd name="connsiteY7" fmla="*/ 1538841 h 1799999"/>
                  <a:gd name="connsiteX8" fmla="*/ 424554 w 1536588"/>
                  <a:gd name="connsiteY8" fmla="*/ 345355 h 1799999"/>
                  <a:gd name="connsiteX0" fmla="*/ 438969 w 1551003"/>
                  <a:gd name="connsiteY0" fmla="*/ 345355 h 1799999"/>
                  <a:gd name="connsiteX1" fmla="*/ 739749 w 1551003"/>
                  <a:gd name="connsiteY1" fmla="*/ 8667 h 1799999"/>
                  <a:gd name="connsiteX2" fmla="*/ 1311513 w 1551003"/>
                  <a:gd name="connsiteY2" fmla="*/ 0 h 1799999"/>
                  <a:gd name="connsiteX3" fmla="*/ 1551003 w 1551003"/>
                  <a:gd name="connsiteY3" fmla="*/ 239490 h 1799999"/>
                  <a:gd name="connsiteX4" fmla="*/ 1551003 w 1551003"/>
                  <a:gd name="connsiteY4" fmla="*/ 1560509 h 1799999"/>
                  <a:gd name="connsiteX5" fmla="*/ 1311513 w 1551003"/>
                  <a:gd name="connsiteY5" fmla="*/ 1799999 h 1799999"/>
                  <a:gd name="connsiteX6" fmla="*/ 84893 w 1551003"/>
                  <a:gd name="connsiteY6" fmla="*/ 1799999 h 1799999"/>
                  <a:gd name="connsiteX7" fmla="*/ 14415 w 1551003"/>
                  <a:gd name="connsiteY7" fmla="*/ 1538841 h 1799999"/>
                  <a:gd name="connsiteX8" fmla="*/ 438969 w 1551003"/>
                  <a:gd name="connsiteY8" fmla="*/ 345355 h 1799999"/>
                  <a:gd name="connsiteX0" fmla="*/ 409937 w 1521971"/>
                  <a:gd name="connsiteY0" fmla="*/ 345355 h 1799999"/>
                  <a:gd name="connsiteX1" fmla="*/ 710717 w 1521971"/>
                  <a:gd name="connsiteY1" fmla="*/ 8667 h 1799999"/>
                  <a:gd name="connsiteX2" fmla="*/ 1282481 w 1521971"/>
                  <a:gd name="connsiteY2" fmla="*/ 0 h 1799999"/>
                  <a:gd name="connsiteX3" fmla="*/ 1521971 w 1521971"/>
                  <a:gd name="connsiteY3" fmla="*/ 239490 h 1799999"/>
                  <a:gd name="connsiteX4" fmla="*/ 1521971 w 1521971"/>
                  <a:gd name="connsiteY4" fmla="*/ 1560509 h 1799999"/>
                  <a:gd name="connsiteX5" fmla="*/ 1282481 w 1521971"/>
                  <a:gd name="connsiteY5" fmla="*/ 1799999 h 1799999"/>
                  <a:gd name="connsiteX6" fmla="*/ 55861 w 1521971"/>
                  <a:gd name="connsiteY6" fmla="*/ 1799999 h 1799999"/>
                  <a:gd name="connsiteX7" fmla="*/ 67723 w 1521971"/>
                  <a:gd name="connsiteY7" fmla="*/ 1495504 h 1799999"/>
                  <a:gd name="connsiteX8" fmla="*/ 409937 w 1521971"/>
                  <a:gd name="connsiteY8" fmla="*/ 345355 h 1799999"/>
                  <a:gd name="connsiteX0" fmla="*/ 400598 w 1512632"/>
                  <a:gd name="connsiteY0" fmla="*/ 345355 h 1799999"/>
                  <a:gd name="connsiteX1" fmla="*/ 701378 w 1512632"/>
                  <a:gd name="connsiteY1" fmla="*/ 8667 h 1799999"/>
                  <a:gd name="connsiteX2" fmla="*/ 1273142 w 1512632"/>
                  <a:gd name="connsiteY2" fmla="*/ 0 h 1799999"/>
                  <a:gd name="connsiteX3" fmla="*/ 1512632 w 1512632"/>
                  <a:gd name="connsiteY3" fmla="*/ 239490 h 1799999"/>
                  <a:gd name="connsiteX4" fmla="*/ 1512632 w 1512632"/>
                  <a:gd name="connsiteY4" fmla="*/ 1560509 h 1799999"/>
                  <a:gd name="connsiteX5" fmla="*/ 1273142 w 1512632"/>
                  <a:gd name="connsiteY5" fmla="*/ 1799999 h 1799999"/>
                  <a:gd name="connsiteX6" fmla="*/ 46522 w 1512632"/>
                  <a:gd name="connsiteY6" fmla="*/ 1799999 h 1799999"/>
                  <a:gd name="connsiteX7" fmla="*/ 106054 w 1512632"/>
                  <a:gd name="connsiteY7" fmla="*/ 1278822 h 1799999"/>
                  <a:gd name="connsiteX8" fmla="*/ 400598 w 1512632"/>
                  <a:gd name="connsiteY8" fmla="*/ 345355 h 1799999"/>
                  <a:gd name="connsiteX0" fmla="*/ 407042 w 1519076"/>
                  <a:gd name="connsiteY0" fmla="*/ 345355 h 1799999"/>
                  <a:gd name="connsiteX1" fmla="*/ 707822 w 1519076"/>
                  <a:gd name="connsiteY1" fmla="*/ 8667 h 1799999"/>
                  <a:gd name="connsiteX2" fmla="*/ 1279586 w 1519076"/>
                  <a:gd name="connsiteY2" fmla="*/ 0 h 1799999"/>
                  <a:gd name="connsiteX3" fmla="*/ 1519076 w 1519076"/>
                  <a:gd name="connsiteY3" fmla="*/ 239490 h 1799999"/>
                  <a:gd name="connsiteX4" fmla="*/ 1519076 w 1519076"/>
                  <a:gd name="connsiteY4" fmla="*/ 1560509 h 1799999"/>
                  <a:gd name="connsiteX5" fmla="*/ 1279586 w 1519076"/>
                  <a:gd name="connsiteY5" fmla="*/ 1799999 h 1799999"/>
                  <a:gd name="connsiteX6" fmla="*/ 52966 w 1519076"/>
                  <a:gd name="connsiteY6" fmla="*/ 1799999 h 1799999"/>
                  <a:gd name="connsiteX7" fmla="*/ 77829 w 1519076"/>
                  <a:gd name="connsiteY7" fmla="*/ 1252820 h 1799999"/>
                  <a:gd name="connsiteX8" fmla="*/ 407042 w 1519076"/>
                  <a:gd name="connsiteY8" fmla="*/ 345355 h 1799999"/>
                  <a:gd name="connsiteX0" fmla="*/ 427110 w 1539144"/>
                  <a:gd name="connsiteY0" fmla="*/ 345355 h 1799999"/>
                  <a:gd name="connsiteX1" fmla="*/ 727890 w 1539144"/>
                  <a:gd name="connsiteY1" fmla="*/ 8667 h 1799999"/>
                  <a:gd name="connsiteX2" fmla="*/ 1299654 w 1539144"/>
                  <a:gd name="connsiteY2" fmla="*/ 0 h 1799999"/>
                  <a:gd name="connsiteX3" fmla="*/ 1539144 w 1539144"/>
                  <a:gd name="connsiteY3" fmla="*/ 239490 h 1799999"/>
                  <a:gd name="connsiteX4" fmla="*/ 1539144 w 1539144"/>
                  <a:gd name="connsiteY4" fmla="*/ 1560509 h 1799999"/>
                  <a:gd name="connsiteX5" fmla="*/ 1299654 w 1539144"/>
                  <a:gd name="connsiteY5" fmla="*/ 1799999 h 1799999"/>
                  <a:gd name="connsiteX6" fmla="*/ 73034 w 1539144"/>
                  <a:gd name="connsiteY6" fmla="*/ 1799999 h 1799999"/>
                  <a:gd name="connsiteX7" fmla="*/ 28559 w 1539144"/>
                  <a:gd name="connsiteY7" fmla="*/ 1417499 h 1799999"/>
                  <a:gd name="connsiteX8" fmla="*/ 427110 w 1539144"/>
                  <a:gd name="connsiteY8" fmla="*/ 345355 h 1799999"/>
                  <a:gd name="connsiteX0" fmla="*/ 427110 w 1539144"/>
                  <a:gd name="connsiteY0" fmla="*/ 345355 h 1799999"/>
                  <a:gd name="connsiteX1" fmla="*/ 727890 w 1539144"/>
                  <a:gd name="connsiteY1" fmla="*/ 8667 h 1799999"/>
                  <a:gd name="connsiteX2" fmla="*/ 1299654 w 1539144"/>
                  <a:gd name="connsiteY2" fmla="*/ 0 h 1799999"/>
                  <a:gd name="connsiteX3" fmla="*/ 1539144 w 1539144"/>
                  <a:gd name="connsiteY3" fmla="*/ 239490 h 1799999"/>
                  <a:gd name="connsiteX4" fmla="*/ 1299654 w 1539144"/>
                  <a:gd name="connsiteY4" fmla="*/ 1799999 h 1799999"/>
                  <a:gd name="connsiteX5" fmla="*/ 73034 w 1539144"/>
                  <a:gd name="connsiteY5" fmla="*/ 1799999 h 1799999"/>
                  <a:gd name="connsiteX6" fmla="*/ 28559 w 1539144"/>
                  <a:gd name="connsiteY6" fmla="*/ 1417499 h 1799999"/>
                  <a:gd name="connsiteX7" fmla="*/ 427110 w 1539144"/>
                  <a:gd name="connsiteY7" fmla="*/ 345355 h 1799999"/>
                  <a:gd name="connsiteX0" fmla="*/ 427110 w 1539144"/>
                  <a:gd name="connsiteY0" fmla="*/ 345355 h 1799999"/>
                  <a:gd name="connsiteX1" fmla="*/ 727890 w 1539144"/>
                  <a:gd name="connsiteY1" fmla="*/ 8667 h 1799999"/>
                  <a:gd name="connsiteX2" fmla="*/ 1299654 w 1539144"/>
                  <a:gd name="connsiteY2" fmla="*/ 0 h 1799999"/>
                  <a:gd name="connsiteX3" fmla="*/ 1539144 w 1539144"/>
                  <a:gd name="connsiteY3" fmla="*/ 239490 h 1799999"/>
                  <a:gd name="connsiteX4" fmla="*/ 1529338 w 1539144"/>
                  <a:gd name="connsiteY4" fmla="*/ 1773997 h 1799999"/>
                  <a:gd name="connsiteX5" fmla="*/ 73034 w 1539144"/>
                  <a:gd name="connsiteY5" fmla="*/ 1799999 h 1799999"/>
                  <a:gd name="connsiteX6" fmla="*/ 28559 w 1539144"/>
                  <a:gd name="connsiteY6" fmla="*/ 1417499 h 1799999"/>
                  <a:gd name="connsiteX7" fmla="*/ 427110 w 1539144"/>
                  <a:gd name="connsiteY7" fmla="*/ 345355 h 1799999"/>
                  <a:gd name="connsiteX0" fmla="*/ 402964 w 1514998"/>
                  <a:gd name="connsiteY0" fmla="*/ 345355 h 1773997"/>
                  <a:gd name="connsiteX1" fmla="*/ 703744 w 1514998"/>
                  <a:gd name="connsiteY1" fmla="*/ 8667 h 1773997"/>
                  <a:gd name="connsiteX2" fmla="*/ 1275508 w 1514998"/>
                  <a:gd name="connsiteY2" fmla="*/ 0 h 1773997"/>
                  <a:gd name="connsiteX3" fmla="*/ 1514998 w 1514998"/>
                  <a:gd name="connsiteY3" fmla="*/ 239490 h 1773997"/>
                  <a:gd name="connsiteX4" fmla="*/ 1505192 w 1514998"/>
                  <a:gd name="connsiteY4" fmla="*/ 1773997 h 1773997"/>
                  <a:gd name="connsiteX5" fmla="*/ 100892 w 1514998"/>
                  <a:gd name="connsiteY5" fmla="*/ 1739328 h 1773997"/>
                  <a:gd name="connsiteX6" fmla="*/ 4413 w 1514998"/>
                  <a:gd name="connsiteY6" fmla="*/ 1417499 h 1773997"/>
                  <a:gd name="connsiteX7" fmla="*/ 402964 w 1514998"/>
                  <a:gd name="connsiteY7" fmla="*/ 345355 h 1773997"/>
                  <a:gd name="connsiteX0" fmla="*/ 402964 w 1514998"/>
                  <a:gd name="connsiteY0" fmla="*/ 345355 h 1739328"/>
                  <a:gd name="connsiteX1" fmla="*/ 703744 w 1514998"/>
                  <a:gd name="connsiteY1" fmla="*/ 8667 h 1739328"/>
                  <a:gd name="connsiteX2" fmla="*/ 1275508 w 1514998"/>
                  <a:gd name="connsiteY2" fmla="*/ 0 h 1739328"/>
                  <a:gd name="connsiteX3" fmla="*/ 1514998 w 1514998"/>
                  <a:gd name="connsiteY3" fmla="*/ 239490 h 1739328"/>
                  <a:gd name="connsiteX4" fmla="*/ 1509526 w 1514998"/>
                  <a:gd name="connsiteY4" fmla="*/ 1552981 h 1739328"/>
                  <a:gd name="connsiteX5" fmla="*/ 100892 w 1514998"/>
                  <a:gd name="connsiteY5" fmla="*/ 1739328 h 1739328"/>
                  <a:gd name="connsiteX6" fmla="*/ 4413 w 1514998"/>
                  <a:gd name="connsiteY6" fmla="*/ 1417499 h 1739328"/>
                  <a:gd name="connsiteX7" fmla="*/ 402964 w 1514998"/>
                  <a:gd name="connsiteY7" fmla="*/ 345355 h 1739328"/>
                  <a:gd name="connsiteX0" fmla="*/ 398551 w 1510585"/>
                  <a:gd name="connsiteY0" fmla="*/ 345355 h 1578983"/>
                  <a:gd name="connsiteX1" fmla="*/ 699331 w 1510585"/>
                  <a:gd name="connsiteY1" fmla="*/ 8667 h 1578983"/>
                  <a:gd name="connsiteX2" fmla="*/ 1271095 w 1510585"/>
                  <a:gd name="connsiteY2" fmla="*/ 0 h 1578983"/>
                  <a:gd name="connsiteX3" fmla="*/ 1510585 w 1510585"/>
                  <a:gd name="connsiteY3" fmla="*/ 239490 h 1578983"/>
                  <a:gd name="connsiteX4" fmla="*/ 1505113 w 1510585"/>
                  <a:gd name="connsiteY4" fmla="*/ 1552981 h 1578983"/>
                  <a:gd name="connsiteX5" fmla="*/ 170151 w 1510585"/>
                  <a:gd name="connsiteY5" fmla="*/ 1578983 h 1578983"/>
                  <a:gd name="connsiteX6" fmla="*/ 0 w 1510585"/>
                  <a:gd name="connsiteY6" fmla="*/ 1417499 h 1578983"/>
                  <a:gd name="connsiteX7" fmla="*/ 398551 w 1510585"/>
                  <a:gd name="connsiteY7" fmla="*/ 345355 h 1578983"/>
                  <a:gd name="connsiteX0" fmla="*/ 315629 w 1427663"/>
                  <a:gd name="connsiteY0" fmla="*/ 345355 h 1578983"/>
                  <a:gd name="connsiteX1" fmla="*/ 616409 w 1427663"/>
                  <a:gd name="connsiteY1" fmla="*/ 8667 h 1578983"/>
                  <a:gd name="connsiteX2" fmla="*/ 1188173 w 1427663"/>
                  <a:gd name="connsiteY2" fmla="*/ 0 h 1578983"/>
                  <a:gd name="connsiteX3" fmla="*/ 1427663 w 1427663"/>
                  <a:gd name="connsiteY3" fmla="*/ 239490 h 1578983"/>
                  <a:gd name="connsiteX4" fmla="*/ 1422191 w 1427663"/>
                  <a:gd name="connsiteY4" fmla="*/ 1552981 h 1578983"/>
                  <a:gd name="connsiteX5" fmla="*/ 87229 w 1427663"/>
                  <a:gd name="connsiteY5" fmla="*/ 1578983 h 1578983"/>
                  <a:gd name="connsiteX6" fmla="*/ 12418 w 1427663"/>
                  <a:gd name="connsiteY6" fmla="*/ 1278822 h 1578983"/>
                  <a:gd name="connsiteX7" fmla="*/ 315629 w 1427663"/>
                  <a:gd name="connsiteY7" fmla="*/ 345355 h 1578983"/>
                  <a:gd name="connsiteX0" fmla="*/ 283262 w 1395296"/>
                  <a:gd name="connsiteY0" fmla="*/ 345355 h 1578983"/>
                  <a:gd name="connsiteX1" fmla="*/ 584042 w 1395296"/>
                  <a:gd name="connsiteY1" fmla="*/ 8667 h 1578983"/>
                  <a:gd name="connsiteX2" fmla="*/ 1155806 w 1395296"/>
                  <a:gd name="connsiteY2" fmla="*/ 0 h 1578983"/>
                  <a:gd name="connsiteX3" fmla="*/ 1395296 w 1395296"/>
                  <a:gd name="connsiteY3" fmla="*/ 239490 h 1578983"/>
                  <a:gd name="connsiteX4" fmla="*/ 1389824 w 1395296"/>
                  <a:gd name="connsiteY4" fmla="*/ 1552981 h 1578983"/>
                  <a:gd name="connsiteX5" fmla="*/ 54862 w 1395296"/>
                  <a:gd name="connsiteY5" fmla="*/ 1578983 h 1578983"/>
                  <a:gd name="connsiteX6" fmla="*/ 71058 w 1395296"/>
                  <a:gd name="connsiteY6" fmla="*/ 1140146 h 1578983"/>
                  <a:gd name="connsiteX7" fmla="*/ 283262 w 1395296"/>
                  <a:gd name="connsiteY7" fmla="*/ 345355 h 1578983"/>
                  <a:gd name="connsiteX0" fmla="*/ 306941 w 1418975"/>
                  <a:gd name="connsiteY0" fmla="*/ 345355 h 1578983"/>
                  <a:gd name="connsiteX1" fmla="*/ 607721 w 1418975"/>
                  <a:gd name="connsiteY1" fmla="*/ 8667 h 1578983"/>
                  <a:gd name="connsiteX2" fmla="*/ 1179485 w 1418975"/>
                  <a:gd name="connsiteY2" fmla="*/ 0 h 1578983"/>
                  <a:gd name="connsiteX3" fmla="*/ 1418975 w 1418975"/>
                  <a:gd name="connsiteY3" fmla="*/ 239490 h 1578983"/>
                  <a:gd name="connsiteX4" fmla="*/ 1413503 w 1418975"/>
                  <a:gd name="connsiteY4" fmla="*/ 1552981 h 1578983"/>
                  <a:gd name="connsiteX5" fmla="*/ 78541 w 1418975"/>
                  <a:gd name="connsiteY5" fmla="*/ 1578983 h 1578983"/>
                  <a:gd name="connsiteX6" fmla="*/ 21065 w 1418975"/>
                  <a:gd name="connsiteY6" fmla="*/ 1153147 h 1578983"/>
                  <a:gd name="connsiteX7" fmla="*/ 306941 w 1418975"/>
                  <a:gd name="connsiteY7" fmla="*/ 345355 h 1578983"/>
                  <a:gd name="connsiteX0" fmla="*/ 306941 w 1418975"/>
                  <a:gd name="connsiteY0" fmla="*/ 345355 h 1578983"/>
                  <a:gd name="connsiteX1" fmla="*/ 607721 w 1418975"/>
                  <a:gd name="connsiteY1" fmla="*/ 8667 h 1578983"/>
                  <a:gd name="connsiteX2" fmla="*/ 1179485 w 1418975"/>
                  <a:gd name="connsiteY2" fmla="*/ 0 h 1578983"/>
                  <a:gd name="connsiteX3" fmla="*/ 1418975 w 1418975"/>
                  <a:gd name="connsiteY3" fmla="*/ 239490 h 1578983"/>
                  <a:gd name="connsiteX4" fmla="*/ 1413503 w 1418975"/>
                  <a:gd name="connsiteY4" fmla="*/ 1552981 h 1578983"/>
                  <a:gd name="connsiteX5" fmla="*/ 78541 w 1418975"/>
                  <a:gd name="connsiteY5" fmla="*/ 1578983 h 1578983"/>
                  <a:gd name="connsiteX6" fmla="*/ 21065 w 1418975"/>
                  <a:gd name="connsiteY6" fmla="*/ 1179148 h 1578983"/>
                  <a:gd name="connsiteX7" fmla="*/ 306941 w 1418975"/>
                  <a:gd name="connsiteY7" fmla="*/ 345355 h 1578983"/>
                  <a:gd name="connsiteX0" fmla="*/ 296623 w 1408657"/>
                  <a:gd name="connsiteY0" fmla="*/ 345355 h 1578983"/>
                  <a:gd name="connsiteX1" fmla="*/ 597403 w 1408657"/>
                  <a:gd name="connsiteY1" fmla="*/ 8667 h 1578983"/>
                  <a:gd name="connsiteX2" fmla="*/ 1169167 w 1408657"/>
                  <a:gd name="connsiteY2" fmla="*/ 0 h 1578983"/>
                  <a:gd name="connsiteX3" fmla="*/ 1408657 w 1408657"/>
                  <a:gd name="connsiteY3" fmla="*/ 239490 h 1578983"/>
                  <a:gd name="connsiteX4" fmla="*/ 1403185 w 1408657"/>
                  <a:gd name="connsiteY4" fmla="*/ 1552981 h 1578983"/>
                  <a:gd name="connsiteX5" fmla="*/ 68223 w 1408657"/>
                  <a:gd name="connsiteY5" fmla="*/ 1578983 h 1578983"/>
                  <a:gd name="connsiteX6" fmla="*/ 36749 w 1408657"/>
                  <a:gd name="connsiteY6" fmla="*/ 1166147 h 1578983"/>
                  <a:gd name="connsiteX7" fmla="*/ 296623 w 1408657"/>
                  <a:gd name="connsiteY7" fmla="*/ 345355 h 1578983"/>
                  <a:gd name="connsiteX0" fmla="*/ 300448 w 1412482"/>
                  <a:gd name="connsiteY0" fmla="*/ 345355 h 1578983"/>
                  <a:gd name="connsiteX1" fmla="*/ 601228 w 1412482"/>
                  <a:gd name="connsiteY1" fmla="*/ 8667 h 1578983"/>
                  <a:gd name="connsiteX2" fmla="*/ 1172992 w 1412482"/>
                  <a:gd name="connsiteY2" fmla="*/ 0 h 1578983"/>
                  <a:gd name="connsiteX3" fmla="*/ 1412482 w 1412482"/>
                  <a:gd name="connsiteY3" fmla="*/ 239490 h 1578983"/>
                  <a:gd name="connsiteX4" fmla="*/ 1407010 w 1412482"/>
                  <a:gd name="connsiteY4" fmla="*/ 1552981 h 1578983"/>
                  <a:gd name="connsiteX5" fmla="*/ 72048 w 1412482"/>
                  <a:gd name="connsiteY5" fmla="*/ 1578983 h 1578983"/>
                  <a:gd name="connsiteX6" fmla="*/ 40574 w 1412482"/>
                  <a:gd name="connsiteY6" fmla="*/ 1166147 h 1578983"/>
                  <a:gd name="connsiteX7" fmla="*/ 300448 w 1412482"/>
                  <a:gd name="connsiteY7" fmla="*/ 345355 h 1578983"/>
                  <a:gd name="connsiteX0" fmla="*/ 303140 w 1415174"/>
                  <a:gd name="connsiteY0" fmla="*/ 345355 h 1578983"/>
                  <a:gd name="connsiteX1" fmla="*/ 603920 w 1415174"/>
                  <a:gd name="connsiteY1" fmla="*/ 8667 h 1578983"/>
                  <a:gd name="connsiteX2" fmla="*/ 1175684 w 1415174"/>
                  <a:gd name="connsiteY2" fmla="*/ 0 h 1578983"/>
                  <a:gd name="connsiteX3" fmla="*/ 1415174 w 1415174"/>
                  <a:gd name="connsiteY3" fmla="*/ 239490 h 1578983"/>
                  <a:gd name="connsiteX4" fmla="*/ 1409702 w 1415174"/>
                  <a:gd name="connsiteY4" fmla="*/ 1552981 h 1578983"/>
                  <a:gd name="connsiteX5" fmla="*/ 74740 w 1415174"/>
                  <a:gd name="connsiteY5" fmla="*/ 1578983 h 1578983"/>
                  <a:gd name="connsiteX6" fmla="*/ 43266 w 1415174"/>
                  <a:gd name="connsiteY6" fmla="*/ 1166147 h 1578983"/>
                  <a:gd name="connsiteX7" fmla="*/ 303140 w 1415174"/>
                  <a:gd name="connsiteY7" fmla="*/ 345355 h 1578983"/>
                  <a:gd name="connsiteX0" fmla="*/ 327176 w 1439210"/>
                  <a:gd name="connsiteY0" fmla="*/ 345355 h 1578983"/>
                  <a:gd name="connsiteX1" fmla="*/ 627956 w 1439210"/>
                  <a:gd name="connsiteY1" fmla="*/ 8667 h 1578983"/>
                  <a:gd name="connsiteX2" fmla="*/ 1199720 w 1439210"/>
                  <a:gd name="connsiteY2" fmla="*/ 0 h 1578983"/>
                  <a:gd name="connsiteX3" fmla="*/ 1439210 w 1439210"/>
                  <a:gd name="connsiteY3" fmla="*/ 239490 h 1578983"/>
                  <a:gd name="connsiteX4" fmla="*/ 1433738 w 1439210"/>
                  <a:gd name="connsiteY4" fmla="*/ 1552981 h 1578983"/>
                  <a:gd name="connsiteX5" fmla="*/ 98776 w 1439210"/>
                  <a:gd name="connsiteY5" fmla="*/ 1578983 h 1578983"/>
                  <a:gd name="connsiteX6" fmla="*/ 19632 w 1439210"/>
                  <a:gd name="connsiteY6" fmla="*/ 1174814 h 1578983"/>
                  <a:gd name="connsiteX7" fmla="*/ 327176 w 1439210"/>
                  <a:gd name="connsiteY7" fmla="*/ 345355 h 1578983"/>
                  <a:gd name="connsiteX0" fmla="*/ 307544 w 1419578"/>
                  <a:gd name="connsiteY0" fmla="*/ 345355 h 1578983"/>
                  <a:gd name="connsiteX1" fmla="*/ 608324 w 1419578"/>
                  <a:gd name="connsiteY1" fmla="*/ 8667 h 1578983"/>
                  <a:gd name="connsiteX2" fmla="*/ 1180088 w 1419578"/>
                  <a:gd name="connsiteY2" fmla="*/ 0 h 1578983"/>
                  <a:gd name="connsiteX3" fmla="*/ 1419578 w 1419578"/>
                  <a:gd name="connsiteY3" fmla="*/ 239490 h 1578983"/>
                  <a:gd name="connsiteX4" fmla="*/ 1414106 w 1419578"/>
                  <a:gd name="connsiteY4" fmla="*/ 1552981 h 1578983"/>
                  <a:gd name="connsiteX5" fmla="*/ 79144 w 1419578"/>
                  <a:gd name="connsiteY5" fmla="*/ 1578983 h 1578983"/>
                  <a:gd name="connsiteX6" fmla="*/ 0 w 1419578"/>
                  <a:gd name="connsiteY6" fmla="*/ 1174814 h 1578983"/>
                  <a:gd name="connsiteX7" fmla="*/ 307544 w 1419578"/>
                  <a:gd name="connsiteY7" fmla="*/ 345355 h 1578983"/>
                  <a:gd name="connsiteX0" fmla="*/ 338389 w 1450423"/>
                  <a:gd name="connsiteY0" fmla="*/ 345355 h 1578983"/>
                  <a:gd name="connsiteX1" fmla="*/ 639169 w 1450423"/>
                  <a:gd name="connsiteY1" fmla="*/ 8667 h 1578983"/>
                  <a:gd name="connsiteX2" fmla="*/ 1210933 w 1450423"/>
                  <a:gd name="connsiteY2" fmla="*/ 0 h 1578983"/>
                  <a:gd name="connsiteX3" fmla="*/ 1450423 w 1450423"/>
                  <a:gd name="connsiteY3" fmla="*/ 239490 h 1578983"/>
                  <a:gd name="connsiteX4" fmla="*/ 1444951 w 1450423"/>
                  <a:gd name="connsiteY4" fmla="*/ 1552981 h 1578983"/>
                  <a:gd name="connsiteX5" fmla="*/ 109989 w 1450423"/>
                  <a:gd name="connsiteY5" fmla="*/ 1578983 h 1578983"/>
                  <a:gd name="connsiteX6" fmla="*/ 30845 w 1450423"/>
                  <a:gd name="connsiteY6" fmla="*/ 1174814 h 1578983"/>
                  <a:gd name="connsiteX7" fmla="*/ 338389 w 1450423"/>
                  <a:gd name="connsiteY7" fmla="*/ 345355 h 1578983"/>
                  <a:gd name="connsiteX0" fmla="*/ 331992 w 1444026"/>
                  <a:gd name="connsiteY0" fmla="*/ 345355 h 1552981"/>
                  <a:gd name="connsiteX1" fmla="*/ 632772 w 1444026"/>
                  <a:gd name="connsiteY1" fmla="*/ 8667 h 1552981"/>
                  <a:gd name="connsiteX2" fmla="*/ 1204536 w 1444026"/>
                  <a:gd name="connsiteY2" fmla="*/ 0 h 1552981"/>
                  <a:gd name="connsiteX3" fmla="*/ 1444026 w 1444026"/>
                  <a:gd name="connsiteY3" fmla="*/ 239490 h 1552981"/>
                  <a:gd name="connsiteX4" fmla="*/ 1438554 w 1444026"/>
                  <a:gd name="connsiteY4" fmla="*/ 1552981 h 1552981"/>
                  <a:gd name="connsiteX5" fmla="*/ 125261 w 1444026"/>
                  <a:gd name="connsiteY5" fmla="*/ 1539980 h 1552981"/>
                  <a:gd name="connsiteX6" fmla="*/ 24448 w 1444026"/>
                  <a:gd name="connsiteY6" fmla="*/ 1174814 h 1552981"/>
                  <a:gd name="connsiteX7" fmla="*/ 331992 w 1444026"/>
                  <a:gd name="connsiteY7" fmla="*/ 345355 h 1552981"/>
                  <a:gd name="connsiteX0" fmla="*/ 334327 w 1446361"/>
                  <a:gd name="connsiteY0" fmla="*/ 345355 h 1552981"/>
                  <a:gd name="connsiteX1" fmla="*/ 635107 w 1446361"/>
                  <a:gd name="connsiteY1" fmla="*/ 8667 h 1552981"/>
                  <a:gd name="connsiteX2" fmla="*/ 1206871 w 1446361"/>
                  <a:gd name="connsiteY2" fmla="*/ 0 h 1552981"/>
                  <a:gd name="connsiteX3" fmla="*/ 1446361 w 1446361"/>
                  <a:gd name="connsiteY3" fmla="*/ 239490 h 1552981"/>
                  <a:gd name="connsiteX4" fmla="*/ 1440889 w 1446361"/>
                  <a:gd name="connsiteY4" fmla="*/ 1552981 h 1552981"/>
                  <a:gd name="connsiteX5" fmla="*/ 118928 w 1446361"/>
                  <a:gd name="connsiteY5" fmla="*/ 1544313 h 1552981"/>
                  <a:gd name="connsiteX6" fmla="*/ 26783 w 1446361"/>
                  <a:gd name="connsiteY6" fmla="*/ 1174814 h 1552981"/>
                  <a:gd name="connsiteX7" fmla="*/ 334327 w 1446361"/>
                  <a:gd name="connsiteY7" fmla="*/ 345355 h 1552981"/>
                  <a:gd name="connsiteX0" fmla="*/ 335604 w 1447638"/>
                  <a:gd name="connsiteY0" fmla="*/ 345355 h 1552981"/>
                  <a:gd name="connsiteX1" fmla="*/ 636384 w 1447638"/>
                  <a:gd name="connsiteY1" fmla="*/ 8667 h 1552981"/>
                  <a:gd name="connsiteX2" fmla="*/ 1208148 w 1447638"/>
                  <a:gd name="connsiteY2" fmla="*/ 0 h 1552981"/>
                  <a:gd name="connsiteX3" fmla="*/ 1447638 w 1447638"/>
                  <a:gd name="connsiteY3" fmla="*/ 239490 h 1552981"/>
                  <a:gd name="connsiteX4" fmla="*/ 1442166 w 1447638"/>
                  <a:gd name="connsiteY4" fmla="*/ 1552981 h 1552981"/>
                  <a:gd name="connsiteX5" fmla="*/ 115872 w 1447638"/>
                  <a:gd name="connsiteY5" fmla="*/ 1552980 h 1552981"/>
                  <a:gd name="connsiteX6" fmla="*/ 28060 w 1447638"/>
                  <a:gd name="connsiteY6" fmla="*/ 1174814 h 1552981"/>
                  <a:gd name="connsiteX7" fmla="*/ 335604 w 1447638"/>
                  <a:gd name="connsiteY7" fmla="*/ 345355 h 1552981"/>
                  <a:gd name="connsiteX0" fmla="*/ 335604 w 1447638"/>
                  <a:gd name="connsiteY0" fmla="*/ 349689 h 1557315"/>
                  <a:gd name="connsiteX1" fmla="*/ 666720 w 1447638"/>
                  <a:gd name="connsiteY1" fmla="*/ 0 h 1557315"/>
                  <a:gd name="connsiteX2" fmla="*/ 1208148 w 1447638"/>
                  <a:gd name="connsiteY2" fmla="*/ 4334 h 1557315"/>
                  <a:gd name="connsiteX3" fmla="*/ 1447638 w 1447638"/>
                  <a:gd name="connsiteY3" fmla="*/ 243824 h 1557315"/>
                  <a:gd name="connsiteX4" fmla="*/ 1442166 w 1447638"/>
                  <a:gd name="connsiteY4" fmla="*/ 1557315 h 1557315"/>
                  <a:gd name="connsiteX5" fmla="*/ 115872 w 1447638"/>
                  <a:gd name="connsiteY5" fmla="*/ 1557314 h 1557315"/>
                  <a:gd name="connsiteX6" fmla="*/ 28060 w 1447638"/>
                  <a:gd name="connsiteY6" fmla="*/ 1179148 h 1557315"/>
                  <a:gd name="connsiteX7" fmla="*/ 335604 w 1447638"/>
                  <a:gd name="connsiteY7" fmla="*/ 349689 h 1557315"/>
                  <a:gd name="connsiteX0" fmla="*/ 335604 w 1447638"/>
                  <a:gd name="connsiteY0" fmla="*/ 345355 h 1552981"/>
                  <a:gd name="connsiteX1" fmla="*/ 671053 w 1447638"/>
                  <a:gd name="connsiteY1" fmla="*/ 4334 h 1552981"/>
                  <a:gd name="connsiteX2" fmla="*/ 1208148 w 1447638"/>
                  <a:gd name="connsiteY2" fmla="*/ 0 h 1552981"/>
                  <a:gd name="connsiteX3" fmla="*/ 1447638 w 1447638"/>
                  <a:gd name="connsiteY3" fmla="*/ 239490 h 1552981"/>
                  <a:gd name="connsiteX4" fmla="*/ 1442166 w 1447638"/>
                  <a:gd name="connsiteY4" fmla="*/ 1552981 h 1552981"/>
                  <a:gd name="connsiteX5" fmla="*/ 115872 w 1447638"/>
                  <a:gd name="connsiteY5" fmla="*/ 1552980 h 1552981"/>
                  <a:gd name="connsiteX6" fmla="*/ 28060 w 1447638"/>
                  <a:gd name="connsiteY6" fmla="*/ 1174814 h 1552981"/>
                  <a:gd name="connsiteX7" fmla="*/ 335604 w 1447638"/>
                  <a:gd name="connsiteY7" fmla="*/ 345355 h 1552981"/>
                  <a:gd name="connsiteX0" fmla="*/ 309602 w 1447638"/>
                  <a:gd name="connsiteY0" fmla="*/ 349688 h 1552981"/>
                  <a:gd name="connsiteX1" fmla="*/ 671053 w 1447638"/>
                  <a:gd name="connsiteY1" fmla="*/ 4334 h 1552981"/>
                  <a:gd name="connsiteX2" fmla="*/ 1208148 w 1447638"/>
                  <a:gd name="connsiteY2" fmla="*/ 0 h 1552981"/>
                  <a:gd name="connsiteX3" fmla="*/ 1447638 w 1447638"/>
                  <a:gd name="connsiteY3" fmla="*/ 239490 h 1552981"/>
                  <a:gd name="connsiteX4" fmla="*/ 1442166 w 1447638"/>
                  <a:gd name="connsiteY4" fmla="*/ 1552981 h 1552981"/>
                  <a:gd name="connsiteX5" fmla="*/ 115872 w 1447638"/>
                  <a:gd name="connsiteY5" fmla="*/ 1552980 h 1552981"/>
                  <a:gd name="connsiteX6" fmla="*/ 28060 w 1447638"/>
                  <a:gd name="connsiteY6" fmla="*/ 1174814 h 1552981"/>
                  <a:gd name="connsiteX7" fmla="*/ 309602 w 1447638"/>
                  <a:gd name="connsiteY7" fmla="*/ 349688 h 1552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638" h="1552981">
                    <a:moveTo>
                      <a:pt x="309602" y="349688"/>
                    </a:moveTo>
                    <a:cubicBezTo>
                      <a:pt x="348605" y="217421"/>
                      <a:pt x="538786" y="4334"/>
                      <a:pt x="671053" y="4334"/>
                    </a:cubicBezTo>
                    <a:lnTo>
                      <a:pt x="1208148" y="0"/>
                    </a:lnTo>
                    <a:cubicBezTo>
                      <a:pt x="1340415" y="0"/>
                      <a:pt x="1447638" y="107223"/>
                      <a:pt x="1447638" y="239490"/>
                    </a:cubicBezTo>
                    <a:cubicBezTo>
                      <a:pt x="1444369" y="750992"/>
                      <a:pt x="1445435" y="1041479"/>
                      <a:pt x="1442166" y="1552981"/>
                    </a:cubicBezTo>
                    <a:lnTo>
                      <a:pt x="115872" y="1552980"/>
                    </a:lnTo>
                    <a:cubicBezTo>
                      <a:pt x="-16395" y="1552980"/>
                      <a:pt x="-19610" y="1320082"/>
                      <a:pt x="28060" y="1174814"/>
                    </a:cubicBezTo>
                    <a:lnTo>
                      <a:pt x="309602" y="349688"/>
                    </a:lnTo>
                    <a:close/>
                  </a:path>
                </a:pathLst>
              </a:custGeom>
              <a:solidFill>
                <a:schemeClr val="tx1">
                  <a:lumMod val="65000"/>
                  <a:lumOff val="35000"/>
                </a:schemeClr>
              </a:solidFill>
              <a:ln w="9525">
                <a:solidFill>
                  <a:schemeClr val="tx1">
                    <a:alpha val="99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35" name="フリーフォーム: 図形 34">
                <a:extLst>
                  <a:ext uri="{FF2B5EF4-FFF2-40B4-BE49-F238E27FC236}">
                    <a16:creationId xmlns:a16="http://schemas.microsoft.com/office/drawing/2014/main" id="{AAE150EB-2A8B-60F3-974E-761E9635A0A9}"/>
                  </a:ext>
                </a:extLst>
              </p:cNvPr>
              <p:cNvSpPr/>
              <p:nvPr/>
            </p:nvSpPr>
            <p:spPr>
              <a:xfrm>
                <a:off x="4778983" y="3439509"/>
                <a:ext cx="558073" cy="32068"/>
              </a:xfrm>
              <a:custGeom>
                <a:avLst/>
                <a:gdLst>
                  <a:gd name="connsiteX0" fmla="*/ 544972 w 544972"/>
                  <a:gd name="connsiteY0" fmla="*/ 35469 h 35469"/>
                  <a:gd name="connsiteX1" fmla="*/ 175544 w 544972"/>
                  <a:gd name="connsiteY1" fmla="*/ 4028 h 35469"/>
                  <a:gd name="connsiteX2" fmla="*/ 0 w 544972"/>
                  <a:gd name="connsiteY2" fmla="*/ 1408 h 35469"/>
                  <a:gd name="connsiteX0" fmla="*/ 544972 w 544972"/>
                  <a:gd name="connsiteY0" fmla="*/ 34407 h 34407"/>
                  <a:gd name="connsiteX1" fmla="*/ 285586 w 544972"/>
                  <a:gd name="connsiteY1" fmla="*/ 8206 h 34407"/>
                  <a:gd name="connsiteX2" fmla="*/ 0 w 544972"/>
                  <a:gd name="connsiteY2" fmla="*/ 346 h 34407"/>
                  <a:gd name="connsiteX0" fmla="*/ 558073 w 558073"/>
                  <a:gd name="connsiteY0" fmla="*/ 32068 h 32068"/>
                  <a:gd name="connsiteX1" fmla="*/ 298687 w 558073"/>
                  <a:gd name="connsiteY1" fmla="*/ 5867 h 32068"/>
                  <a:gd name="connsiteX2" fmla="*/ 0 w 558073"/>
                  <a:gd name="connsiteY2" fmla="*/ 627 h 32068"/>
                </a:gdLst>
                <a:ahLst/>
                <a:cxnLst>
                  <a:cxn ang="0">
                    <a:pos x="connsiteX0" y="connsiteY0"/>
                  </a:cxn>
                  <a:cxn ang="0">
                    <a:pos x="connsiteX1" y="connsiteY1"/>
                  </a:cxn>
                  <a:cxn ang="0">
                    <a:pos x="connsiteX2" y="connsiteY2"/>
                  </a:cxn>
                </a:cxnLst>
                <a:rect l="l" t="t" r="r" b="b"/>
                <a:pathLst>
                  <a:path w="558073" h="32068">
                    <a:moveTo>
                      <a:pt x="558073" y="32068"/>
                    </a:moveTo>
                    <a:cubicBezTo>
                      <a:pt x="434930" y="21588"/>
                      <a:pt x="421830" y="16347"/>
                      <a:pt x="298687" y="5867"/>
                    </a:cubicBezTo>
                    <a:cubicBezTo>
                      <a:pt x="207858" y="190"/>
                      <a:pt x="42357" y="-902"/>
                      <a:pt x="0" y="627"/>
                    </a:cubicBezTo>
                  </a:path>
                </a:pathLst>
              </a:custGeom>
              <a:no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cxnSp>
            <p:nvCxnSpPr>
              <p:cNvPr id="36" name="直線矢印コネクタ 35">
                <a:extLst>
                  <a:ext uri="{FF2B5EF4-FFF2-40B4-BE49-F238E27FC236}">
                    <a16:creationId xmlns:a16="http://schemas.microsoft.com/office/drawing/2014/main" id="{8008B88A-8AD2-7344-E100-52B00268545B}"/>
                  </a:ext>
                </a:extLst>
              </p:cNvPr>
              <p:cNvCxnSpPr>
                <a:cxnSpLocks/>
              </p:cNvCxnSpPr>
              <p:nvPr/>
            </p:nvCxnSpPr>
            <p:spPr>
              <a:xfrm flipH="1" flipV="1">
                <a:off x="5274820" y="3526017"/>
                <a:ext cx="113082" cy="265500"/>
              </a:xfrm>
              <a:prstGeom prst="straightConnector1">
                <a:avLst/>
              </a:prstGeom>
              <a:ln w="28575">
                <a:solidFill>
                  <a:srgbClr val="66FFFF"/>
                </a:solidFill>
                <a:tailEnd type="triangle"/>
              </a:ln>
            </p:spPr>
            <p:style>
              <a:lnRef idx="1">
                <a:schemeClr val="accent1"/>
              </a:lnRef>
              <a:fillRef idx="0">
                <a:schemeClr val="accent1"/>
              </a:fillRef>
              <a:effectRef idx="0">
                <a:schemeClr val="accent1"/>
              </a:effectRef>
              <a:fontRef idx="minor">
                <a:schemeClr val="tx1"/>
              </a:fontRef>
            </p:style>
          </p:cxnSp>
          <p:sp>
            <p:nvSpPr>
              <p:cNvPr id="37" name="Text Box 8">
                <a:extLst>
                  <a:ext uri="{FF2B5EF4-FFF2-40B4-BE49-F238E27FC236}">
                    <a16:creationId xmlns:a16="http://schemas.microsoft.com/office/drawing/2014/main" id="{FA4BFEF9-6B1C-2C4A-94EA-1CA49B787C5F}"/>
                  </a:ext>
                </a:extLst>
              </p:cNvPr>
              <p:cNvSpPr txBox="1">
                <a:spLocks noChangeArrowheads="1"/>
              </p:cNvSpPr>
              <p:nvPr/>
            </p:nvSpPr>
            <p:spPr bwMode="auto">
              <a:xfrm>
                <a:off x="4536448" y="3628307"/>
                <a:ext cx="900623" cy="2692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1" lang="ja-JP" altLang="en-US" sz="800" b="0" i="0" u="none" strike="noStrike" kern="1200" cap="none" spc="0" normalizeH="0" baseline="0" noProof="0" dirty="0">
                    <a:ln>
                      <a:noFill/>
                    </a:ln>
                    <a:solidFill>
                      <a:srgbClr val="66FFFF"/>
                    </a:solidFill>
                    <a:effectLst/>
                    <a:uLnTx/>
                    <a:uFillTx/>
                    <a:latin typeface="游ゴシック Light" panose="020B0300000000000000" pitchFamily="50" charset="-128"/>
                    <a:ea typeface="游ゴシック Light" panose="020B0300000000000000" pitchFamily="50" charset="-128"/>
                    <a:cs typeface="+mn-cs"/>
                  </a:rPr>
                  <a:t>排水方向</a:t>
                </a:r>
              </a:p>
            </p:txBody>
          </p:sp>
        </p:grpSp>
        <p:sp>
          <p:nvSpPr>
            <p:cNvPr id="28" name="テキスト ボックス 27">
              <a:extLst>
                <a:ext uri="{FF2B5EF4-FFF2-40B4-BE49-F238E27FC236}">
                  <a16:creationId xmlns:a16="http://schemas.microsoft.com/office/drawing/2014/main" id="{343EF1E5-B041-580D-91A4-301BEF87EDD2}"/>
                </a:ext>
              </a:extLst>
            </p:cNvPr>
            <p:cNvSpPr txBox="1"/>
            <p:nvPr/>
          </p:nvSpPr>
          <p:spPr>
            <a:xfrm>
              <a:off x="7864872" y="4165262"/>
              <a:ext cx="2277857" cy="616627"/>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800" b="0" i="0" u="none" strike="noStrike" kern="1200" cap="none" spc="0" normalizeH="0" baseline="0" noProof="0" dirty="0">
                  <a:ln>
                    <a:noFill/>
                  </a:ln>
                  <a:solidFill>
                    <a:srgbClr val="FF0000"/>
                  </a:solidFill>
                  <a:effectLst>
                    <a:glow rad="63500">
                      <a:prstClr val="white"/>
                    </a:glow>
                  </a:effectLst>
                  <a:uLnTx/>
                  <a:uFillTx/>
                  <a:latin typeface="Arial" panose="020B0604020202020204" pitchFamily="34" charset="0"/>
                  <a:ea typeface="ＭＳ Ｐゴシック" panose="020B0600070205080204" pitchFamily="50" charset="-128"/>
                  <a:cs typeface="+mn-cs"/>
                </a:rPr>
                <a:t>排水対策イメージ</a:t>
              </a:r>
              <a:endParaRPr kumimoji="1" lang="en-US" altLang="ja-JP" sz="800" b="0" i="0" u="none" strike="noStrike" kern="1200" cap="none" spc="0" normalizeH="0" baseline="0" noProof="0" dirty="0">
                <a:ln>
                  <a:noFill/>
                </a:ln>
                <a:solidFill>
                  <a:srgbClr val="FF0000"/>
                </a:solidFill>
                <a:effectLst>
                  <a:glow rad="63500">
                    <a:prstClr val="white"/>
                  </a:glow>
                </a:effectLst>
                <a:uLnTx/>
                <a:uFillTx/>
                <a:latin typeface="Arial" panose="020B0604020202020204" pitchFamily="34" charset="0"/>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800" b="0" i="0" u="none" strike="noStrike" kern="1200" cap="none" spc="0" normalizeH="0" baseline="0" noProof="0" dirty="0">
                  <a:ln>
                    <a:noFill/>
                  </a:ln>
                  <a:solidFill>
                    <a:srgbClr val="FF0000"/>
                  </a:solidFill>
                  <a:effectLst>
                    <a:glow rad="63500">
                      <a:prstClr val="white"/>
                    </a:glow>
                  </a:effectLst>
                  <a:uLnTx/>
                  <a:uFillTx/>
                  <a:latin typeface="Arial" panose="020B0604020202020204" pitchFamily="34" charset="0"/>
                  <a:ea typeface="ＭＳ Ｐゴシック" panose="020B0600070205080204" pitchFamily="50" charset="-128"/>
                  <a:cs typeface="+mn-cs"/>
                </a:rPr>
                <a:t>（アスカーブの設置）</a:t>
              </a:r>
            </a:p>
          </p:txBody>
        </p:sp>
        <p:sp>
          <p:nvSpPr>
            <p:cNvPr id="29" name="フリーフォーム: 図形 28">
              <a:extLst>
                <a:ext uri="{FF2B5EF4-FFF2-40B4-BE49-F238E27FC236}">
                  <a16:creationId xmlns:a16="http://schemas.microsoft.com/office/drawing/2014/main" id="{F8133D4D-111C-997A-AE96-9BCF44EA8574}"/>
                </a:ext>
              </a:extLst>
            </p:cNvPr>
            <p:cNvSpPr/>
            <p:nvPr/>
          </p:nvSpPr>
          <p:spPr>
            <a:xfrm>
              <a:off x="8201025" y="4767096"/>
              <a:ext cx="1514475" cy="400050"/>
            </a:xfrm>
            <a:custGeom>
              <a:avLst/>
              <a:gdLst>
                <a:gd name="connsiteX0" fmla="*/ 1514475 w 1514475"/>
                <a:gd name="connsiteY0" fmla="*/ 0 h 400050"/>
                <a:gd name="connsiteX1" fmla="*/ 314325 w 1514475"/>
                <a:gd name="connsiteY1" fmla="*/ 0 h 400050"/>
                <a:gd name="connsiteX2" fmla="*/ 0 w 1514475"/>
                <a:gd name="connsiteY2" fmla="*/ 400050 h 400050"/>
              </a:gdLst>
              <a:ahLst/>
              <a:cxnLst>
                <a:cxn ang="0">
                  <a:pos x="connsiteX0" y="connsiteY0"/>
                </a:cxn>
                <a:cxn ang="0">
                  <a:pos x="connsiteX1" y="connsiteY1"/>
                </a:cxn>
                <a:cxn ang="0">
                  <a:pos x="connsiteX2" y="connsiteY2"/>
                </a:cxn>
              </a:cxnLst>
              <a:rect l="l" t="t" r="r" b="b"/>
              <a:pathLst>
                <a:path w="1514475" h="400050">
                  <a:moveTo>
                    <a:pt x="1514475" y="0"/>
                  </a:moveTo>
                  <a:lnTo>
                    <a:pt x="314325" y="0"/>
                  </a:lnTo>
                  <a:lnTo>
                    <a:pt x="0" y="400050"/>
                  </a:lnTo>
                </a:path>
              </a:pathLst>
            </a:custGeom>
            <a:noFill/>
            <a:ln w="12700">
              <a:solidFill>
                <a:srgbClr val="FF0000"/>
              </a:solidFil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grpSp>
      <p:grpSp>
        <p:nvGrpSpPr>
          <p:cNvPr id="39" name="グループ化 38">
            <a:extLst>
              <a:ext uri="{FF2B5EF4-FFF2-40B4-BE49-F238E27FC236}">
                <a16:creationId xmlns:a16="http://schemas.microsoft.com/office/drawing/2014/main" id="{F7F28535-4A1F-B135-F37B-075F1BB9C6DF}"/>
              </a:ext>
            </a:extLst>
          </p:cNvPr>
          <p:cNvGrpSpPr/>
          <p:nvPr/>
        </p:nvGrpSpPr>
        <p:grpSpPr>
          <a:xfrm>
            <a:off x="-5124086" y="2009211"/>
            <a:ext cx="4620153" cy="2598836"/>
            <a:chOff x="502486" y="2130903"/>
            <a:chExt cx="4620153" cy="2598836"/>
          </a:xfrm>
        </p:grpSpPr>
        <p:grpSp>
          <p:nvGrpSpPr>
            <p:cNvPr id="40" name="グループ化 39">
              <a:extLst>
                <a:ext uri="{FF2B5EF4-FFF2-40B4-BE49-F238E27FC236}">
                  <a16:creationId xmlns:a16="http://schemas.microsoft.com/office/drawing/2014/main" id="{E7C262D1-7DD5-56B2-75FE-667CE2F6F08C}"/>
                </a:ext>
              </a:extLst>
            </p:cNvPr>
            <p:cNvGrpSpPr/>
            <p:nvPr/>
          </p:nvGrpSpPr>
          <p:grpSpPr>
            <a:xfrm>
              <a:off x="502486" y="2130903"/>
              <a:ext cx="4620153" cy="2598836"/>
              <a:chOff x="436" y="860539"/>
              <a:chExt cx="9906000" cy="5572125"/>
            </a:xfrm>
          </p:grpSpPr>
          <p:pic>
            <p:nvPicPr>
              <p:cNvPr id="43" name="図 42">
                <a:extLst>
                  <a:ext uri="{FF2B5EF4-FFF2-40B4-BE49-F238E27FC236}">
                    <a16:creationId xmlns:a16="http://schemas.microsoft.com/office/drawing/2014/main" id="{DDC0E14E-9A5F-CECD-D69C-CAA4CB8D2A08}"/>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15000"/>
                        </a14:imgEffect>
                        <a14:imgEffect>
                          <a14:colorTemperature colorTemp="6529"/>
                        </a14:imgEffect>
                        <a14:imgEffect>
                          <a14:saturation sat="117000"/>
                        </a14:imgEffect>
                        <a14:imgEffect>
                          <a14:brightnessContrast bright="6000" contrast="26000"/>
                        </a14:imgEffect>
                      </a14:imgLayer>
                    </a14:imgProps>
                  </a:ext>
                </a:extLst>
              </a:blip>
              <a:stretch>
                <a:fillRect/>
              </a:stretch>
            </p:blipFill>
            <p:spPr>
              <a:xfrm>
                <a:off x="436" y="860539"/>
                <a:ext cx="9906000" cy="5572125"/>
              </a:xfrm>
              <a:prstGeom prst="rect">
                <a:avLst/>
              </a:prstGeom>
            </p:spPr>
          </p:pic>
          <p:sp>
            <p:nvSpPr>
              <p:cNvPr id="45" name="フリーフォーム: 図形 44">
                <a:extLst>
                  <a:ext uri="{FF2B5EF4-FFF2-40B4-BE49-F238E27FC236}">
                    <a16:creationId xmlns:a16="http://schemas.microsoft.com/office/drawing/2014/main" id="{65EBC396-8EC0-CD4F-EBF5-B64AEB5A5523}"/>
                  </a:ext>
                </a:extLst>
              </p:cNvPr>
              <p:cNvSpPr/>
              <p:nvPr/>
            </p:nvSpPr>
            <p:spPr>
              <a:xfrm>
                <a:off x="2304317" y="866478"/>
                <a:ext cx="5497266" cy="3984132"/>
              </a:xfrm>
              <a:custGeom>
                <a:avLst/>
                <a:gdLst>
                  <a:gd name="connsiteX0" fmla="*/ 0 w 5914238"/>
                  <a:gd name="connsiteY0" fmla="*/ 880844 h 3850547"/>
                  <a:gd name="connsiteX1" fmla="*/ 0 w 5914238"/>
                  <a:gd name="connsiteY1" fmla="*/ 880844 h 3850547"/>
                  <a:gd name="connsiteX2" fmla="*/ 2617365 w 5914238"/>
                  <a:gd name="connsiteY2" fmla="*/ 0 h 3850547"/>
                  <a:gd name="connsiteX3" fmla="*/ 2726422 w 5914238"/>
                  <a:gd name="connsiteY3" fmla="*/ 67112 h 3850547"/>
                  <a:gd name="connsiteX4" fmla="*/ 5209563 w 5914238"/>
                  <a:gd name="connsiteY4" fmla="*/ 75501 h 3850547"/>
                  <a:gd name="connsiteX5" fmla="*/ 5914238 w 5914238"/>
                  <a:gd name="connsiteY5" fmla="*/ 3850547 h 3850547"/>
                  <a:gd name="connsiteX0" fmla="*/ 0 w 5914238"/>
                  <a:gd name="connsiteY0" fmla="*/ 880844 h 3850547"/>
                  <a:gd name="connsiteX1" fmla="*/ 0 w 5914238"/>
                  <a:gd name="connsiteY1" fmla="*/ 880844 h 3850547"/>
                  <a:gd name="connsiteX2" fmla="*/ 2617365 w 5914238"/>
                  <a:gd name="connsiteY2" fmla="*/ 0 h 3850547"/>
                  <a:gd name="connsiteX3" fmla="*/ 5209563 w 5914238"/>
                  <a:gd name="connsiteY3" fmla="*/ 75501 h 3850547"/>
                  <a:gd name="connsiteX4" fmla="*/ 5914238 w 5914238"/>
                  <a:gd name="connsiteY4" fmla="*/ 3850547 h 3850547"/>
                  <a:gd name="connsiteX0" fmla="*/ 0 w 5914238"/>
                  <a:gd name="connsiteY0" fmla="*/ 1191236 h 4160939"/>
                  <a:gd name="connsiteX1" fmla="*/ 0 w 5914238"/>
                  <a:gd name="connsiteY1" fmla="*/ 1191236 h 4160939"/>
                  <a:gd name="connsiteX2" fmla="*/ 2164359 w 5914238"/>
                  <a:gd name="connsiteY2" fmla="*/ 0 h 4160939"/>
                  <a:gd name="connsiteX3" fmla="*/ 5209563 w 5914238"/>
                  <a:gd name="connsiteY3" fmla="*/ 385893 h 4160939"/>
                  <a:gd name="connsiteX4" fmla="*/ 5914238 w 5914238"/>
                  <a:gd name="connsiteY4" fmla="*/ 4160939 h 4160939"/>
                  <a:gd name="connsiteX0" fmla="*/ 0 w 5914238"/>
                  <a:gd name="connsiteY0" fmla="*/ 1191236 h 4160939"/>
                  <a:gd name="connsiteX1" fmla="*/ 0 w 5914238"/>
                  <a:gd name="connsiteY1" fmla="*/ 1191236 h 4160939"/>
                  <a:gd name="connsiteX2" fmla="*/ 2164359 w 5914238"/>
                  <a:gd name="connsiteY2" fmla="*/ 0 h 4160939"/>
                  <a:gd name="connsiteX3" fmla="*/ 3313651 w 5914238"/>
                  <a:gd name="connsiteY3" fmla="*/ 151001 h 4160939"/>
                  <a:gd name="connsiteX4" fmla="*/ 5209563 w 5914238"/>
                  <a:gd name="connsiteY4" fmla="*/ 385893 h 4160939"/>
                  <a:gd name="connsiteX5" fmla="*/ 5914238 w 5914238"/>
                  <a:gd name="connsiteY5" fmla="*/ 4160939 h 4160939"/>
                  <a:gd name="connsiteX0" fmla="*/ 0 w 5914238"/>
                  <a:gd name="connsiteY0" fmla="*/ 1191236 h 4160939"/>
                  <a:gd name="connsiteX1" fmla="*/ 0 w 5914238"/>
                  <a:gd name="connsiteY1" fmla="*/ 1191236 h 4160939"/>
                  <a:gd name="connsiteX2" fmla="*/ 2164359 w 5914238"/>
                  <a:gd name="connsiteY2" fmla="*/ 0 h 4160939"/>
                  <a:gd name="connsiteX3" fmla="*/ 2567031 w 5914238"/>
                  <a:gd name="connsiteY3" fmla="*/ 251669 h 4160939"/>
                  <a:gd name="connsiteX4" fmla="*/ 5209563 w 5914238"/>
                  <a:gd name="connsiteY4" fmla="*/ 385893 h 4160939"/>
                  <a:gd name="connsiteX5" fmla="*/ 5914238 w 5914238"/>
                  <a:gd name="connsiteY5" fmla="*/ 4160939 h 4160939"/>
                  <a:gd name="connsiteX0" fmla="*/ 0 w 5914238"/>
                  <a:gd name="connsiteY0" fmla="*/ 1191236 h 4160939"/>
                  <a:gd name="connsiteX1" fmla="*/ 0 w 5914238"/>
                  <a:gd name="connsiteY1" fmla="*/ 1191236 h 4160939"/>
                  <a:gd name="connsiteX2" fmla="*/ 2164359 w 5914238"/>
                  <a:gd name="connsiteY2" fmla="*/ 0 h 4160939"/>
                  <a:gd name="connsiteX3" fmla="*/ 2567031 w 5914238"/>
                  <a:gd name="connsiteY3" fmla="*/ 251669 h 4160939"/>
                  <a:gd name="connsiteX4" fmla="*/ 3850546 w 5914238"/>
                  <a:gd name="connsiteY4" fmla="*/ 335559 h 4160939"/>
                  <a:gd name="connsiteX5" fmla="*/ 5209563 w 5914238"/>
                  <a:gd name="connsiteY5" fmla="*/ 385893 h 4160939"/>
                  <a:gd name="connsiteX6" fmla="*/ 5914238 w 5914238"/>
                  <a:gd name="connsiteY6" fmla="*/ 4160939 h 4160939"/>
                  <a:gd name="connsiteX0" fmla="*/ 0 w 5914238"/>
                  <a:gd name="connsiteY0" fmla="*/ 1191236 h 4160939"/>
                  <a:gd name="connsiteX1" fmla="*/ 0 w 5914238"/>
                  <a:gd name="connsiteY1" fmla="*/ 1191236 h 4160939"/>
                  <a:gd name="connsiteX2" fmla="*/ 2164359 w 5914238"/>
                  <a:gd name="connsiteY2" fmla="*/ 0 h 4160939"/>
                  <a:gd name="connsiteX3" fmla="*/ 2567031 w 5914238"/>
                  <a:gd name="connsiteY3" fmla="*/ 251669 h 4160939"/>
                  <a:gd name="connsiteX4" fmla="*/ 3892491 w 5914238"/>
                  <a:gd name="connsiteY4" fmla="*/ 369115 h 4160939"/>
                  <a:gd name="connsiteX5" fmla="*/ 5209563 w 5914238"/>
                  <a:gd name="connsiteY5" fmla="*/ 385893 h 4160939"/>
                  <a:gd name="connsiteX6" fmla="*/ 5914238 w 5914238"/>
                  <a:gd name="connsiteY6" fmla="*/ 4160939 h 4160939"/>
                  <a:gd name="connsiteX0" fmla="*/ 0 w 5914238"/>
                  <a:gd name="connsiteY0" fmla="*/ 1191236 h 4160939"/>
                  <a:gd name="connsiteX1" fmla="*/ 0 w 5914238"/>
                  <a:gd name="connsiteY1" fmla="*/ 1191236 h 4160939"/>
                  <a:gd name="connsiteX2" fmla="*/ 2164359 w 5914238"/>
                  <a:gd name="connsiteY2" fmla="*/ 0 h 4160939"/>
                  <a:gd name="connsiteX3" fmla="*/ 2567031 w 5914238"/>
                  <a:gd name="connsiteY3" fmla="*/ 251669 h 4160939"/>
                  <a:gd name="connsiteX4" fmla="*/ 3892491 w 5914238"/>
                  <a:gd name="connsiteY4" fmla="*/ 369115 h 4160939"/>
                  <a:gd name="connsiteX5" fmla="*/ 5251508 w 5914238"/>
                  <a:gd name="connsiteY5" fmla="*/ 201335 h 4160939"/>
                  <a:gd name="connsiteX6" fmla="*/ 5914238 w 5914238"/>
                  <a:gd name="connsiteY6" fmla="*/ 4160939 h 4160939"/>
                  <a:gd name="connsiteX0" fmla="*/ 0 w 5914238"/>
                  <a:gd name="connsiteY0" fmla="*/ 1191236 h 4160939"/>
                  <a:gd name="connsiteX1" fmla="*/ 0 w 5914238"/>
                  <a:gd name="connsiteY1" fmla="*/ 1191236 h 4160939"/>
                  <a:gd name="connsiteX2" fmla="*/ 2164359 w 5914238"/>
                  <a:gd name="connsiteY2" fmla="*/ 0 h 4160939"/>
                  <a:gd name="connsiteX3" fmla="*/ 2567031 w 5914238"/>
                  <a:gd name="connsiteY3" fmla="*/ 251669 h 4160939"/>
                  <a:gd name="connsiteX4" fmla="*/ 3900880 w 5914238"/>
                  <a:gd name="connsiteY4" fmla="*/ 243280 h 4160939"/>
                  <a:gd name="connsiteX5" fmla="*/ 5251508 w 5914238"/>
                  <a:gd name="connsiteY5" fmla="*/ 201335 h 4160939"/>
                  <a:gd name="connsiteX6" fmla="*/ 5914238 w 5914238"/>
                  <a:gd name="connsiteY6" fmla="*/ 4160939 h 4160939"/>
                  <a:gd name="connsiteX0" fmla="*/ 0 w 5914238"/>
                  <a:gd name="connsiteY0" fmla="*/ 1191236 h 4160939"/>
                  <a:gd name="connsiteX1" fmla="*/ 0 w 5914238"/>
                  <a:gd name="connsiteY1" fmla="*/ 1191236 h 4160939"/>
                  <a:gd name="connsiteX2" fmla="*/ 2164359 w 5914238"/>
                  <a:gd name="connsiteY2" fmla="*/ 0 h 4160939"/>
                  <a:gd name="connsiteX3" fmla="*/ 2869035 w 5914238"/>
                  <a:gd name="connsiteY3" fmla="*/ 134223 h 4160939"/>
                  <a:gd name="connsiteX4" fmla="*/ 3900880 w 5914238"/>
                  <a:gd name="connsiteY4" fmla="*/ 243280 h 4160939"/>
                  <a:gd name="connsiteX5" fmla="*/ 5251508 w 5914238"/>
                  <a:gd name="connsiteY5" fmla="*/ 201335 h 4160939"/>
                  <a:gd name="connsiteX6" fmla="*/ 5914238 w 5914238"/>
                  <a:gd name="connsiteY6" fmla="*/ 4160939 h 4160939"/>
                  <a:gd name="connsiteX0" fmla="*/ 0 w 5914238"/>
                  <a:gd name="connsiteY0" fmla="*/ 1258348 h 4228051"/>
                  <a:gd name="connsiteX1" fmla="*/ 0 w 5914238"/>
                  <a:gd name="connsiteY1" fmla="*/ 1258348 h 4228051"/>
                  <a:gd name="connsiteX2" fmla="*/ 2457974 w 5914238"/>
                  <a:gd name="connsiteY2" fmla="*/ 0 h 4228051"/>
                  <a:gd name="connsiteX3" fmla="*/ 2869035 w 5914238"/>
                  <a:gd name="connsiteY3" fmla="*/ 201335 h 4228051"/>
                  <a:gd name="connsiteX4" fmla="*/ 3900880 w 5914238"/>
                  <a:gd name="connsiteY4" fmla="*/ 310392 h 4228051"/>
                  <a:gd name="connsiteX5" fmla="*/ 5251508 w 5914238"/>
                  <a:gd name="connsiteY5" fmla="*/ 268447 h 4228051"/>
                  <a:gd name="connsiteX6" fmla="*/ 5914238 w 5914238"/>
                  <a:gd name="connsiteY6" fmla="*/ 4228051 h 4228051"/>
                  <a:gd name="connsiteX0" fmla="*/ 0 w 5914238"/>
                  <a:gd name="connsiteY0" fmla="*/ 1258348 h 4228051"/>
                  <a:gd name="connsiteX1" fmla="*/ 0 w 5914238"/>
                  <a:gd name="connsiteY1" fmla="*/ 1258348 h 4228051"/>
                  <a:gd name="connsiteX2" fmla="*/ 2457974 w 5914238"/>
                  <a:gd name="connsiteY2" fmla="*/ 0 h 4228051"/>
                  <a:gd name="connsiteX3" fmla="*/ 3212983 w 5914238"/>
                  <a:gd name="connsiteY3" fmla="*/ 251669 h 4228051"/>
                  <a:gd name="connsiteX4" fmla="*/ 3900880 w 5914238"/>
                  <a:gd name="connsiteY4" fmla="*/ 310392 h 4228051"/>
                  <a:gd name="connsiteX5" fmla="*/ 5251508 w 5914238"/>
                  <a:gd name="connsiteY5" fmla="*/ 268447 h 4228051"/>
                  <a:gd name="connsiteX6" fmla="*/ 5914238 w 5914238"/>
                  <a:gd name="connsiteY6" fmla="*/ 4228051 h 4228051"/>
                  <a:gd name="connsiteX0" fmla="*/ 0 w 5914238"/>
                  <a:gd name="connsiteY0" fmla="*/ 1258348 h 4228051"/>
                  <a:gd name="connsiteX1" fmla="*/ 0 w 5914238"/>
                  <a:gd name="connsiteY1" fmla="*/ 1258348 h 4228051"/>
                  <a:gd name="connsiteX2" fmla="*/ 2457974 w 5914238"/>
                  <a:gd name="connsiteY2" fmla="*/ 0 h 4228051"/>
                  <a:gd name="connsiteX3" fmla="*/ 3212983 w 5914238"/>
                  <a:gd name="connsiteY3" fmla="*/ 251669 h 4228051"/>
                  <a:gd name="connsiteX4" fmla="*/ 4177717 w 5914238"/>
                  <a:gd name="connsiteY4" fmla="*/ 293614 h 4228051"/>
                  <a:gd name="connsiteX5" fmla="*/ 5251508 w 5914238"/>
                  <a:gd name="connsiteY5" fmla="*/ 268447 h 4228051"/>
                  <a:gd name="connsiteX6" fmla="*/ 5914238 w 5914238"/>
                  <a:gd name="connsiteY6" fmla="*/ 4228051 h 4228051"/>
                  <a:gd name="connsiteX0" fmla="*/ 0 w 5914238"/>
                  <a:gd name="connsiteY0" fmla="*/ 1258348 h 4228051"/>
                  <a:gd name="connsiteX1" fmla="*/ 0 w 5914238"/>
                  <a:gd name="connsiteY1" fmla="*/ 1258348 h 4228051"/>
                  <a:gd name="connsiteX2" fmla="*/ 0 w 5914238"/>
                  <a:gd name="connsiteY2" fmla="*/ 1216403 h 4228051"/>
                  <a:gd name="connsiteX3" fmla="*/ 2457974 w 5914238"/>
                  <a:gd name="connsiteY3" fmla="*/ 0 h 4228051"/>
                  <a:gd name="connsiteX4" fmla="*/ 3212983 w 5914238"/>
                  <a:gd name="connsiteY4" fmla="*/ 251669 h 4228051"/>
                  <a:gd name="connsiteX5" fmla="*/ 4177717 w 5914238"/>
                  <a:gd name="connsiteY5" fmla="*/ 293614 h 4228051"/>
                  <a:gd name="connsiteX6" fmla="*/ 5251508 w 5914238"/>
                  <a:gd name="connsiteY6" fmla="*/ 268447 h 4228051"/>
                  <a:gd name="connsiteX7" fmla="*/ 5914238 w 5914238"/>
                  <a:gd name="connsiteY7" fmla="*/ 4228051 h 4228051"/>
                  <a:gd name="connsiteX0" fmla="*/ 0 w 5914238"/>
                  <a:gd name="connsiteY0" fmla="*/ 1258348 h 4228051"/>
                  <a:gd name="connsiteX1" fmla="*/ 0 w 5914238"/>
                  <a:gd name="connsiteY1" fmla="*/ 1258348 h 4228051"/>
                  <a:gd name="connsiteX2" fmla="*/ 1686187 w 5914238"/>
                  <a:gd name="connsiteY2" fmla="*/ 2281805 h 4228051"/>
                  <a:gd name="connsiteX3" fmla="*/ 2457974 w 5914238"/>
                  <a:gd name="connsiteY3" fmla="*/ 0 h 4228051"/>
                  <a:gd name="connsiteX4" fmla="*/ 3212983 w 5914238"/>
                  <a:gd name="connsiteY4" fmla="*/ 251669 h 4228051"/>
                  <a:gd name="connsiteX5" fmla="*/ 4177717 w 5914238"/>
                  <a:gd name="connsiteY5" fmla="*/ 293614 h 4228051"/>
                  <a:gd name="connsiteX6" fmla="*/ 5251508 w 5914238"/>
                  <a:gd name="connsiteY6" fmla="*/ 268447 h 4228051"/>
                  <a:gd name="connsiteX7" fmla="*/ 5914238 w 5914238"/>
                  <a:gd name="connsiteY7" fmla="*/ 4228051 h 4228051"/>
                  <a:gd name="connsiteX0" fmla="*/ 0 w 5914238"/>
                  <a:gd name="connsiteY0" fmla="*/ 1258348 h 4228051"/>
                  <a:gd name="connsiteX1" fmla="*/ 0 w 5914238"/>
                  <a:gd name="connsiteY1" fmla="*/ 1258348 h 4228051"/>
                  <a:gd name="connsiteX2" fmla="*/ 562062 w 5914238"/>
                  <a:gd name="connsiteY2" fmla="*/ 746620 h 4228051"/>
                  <a:gd name="connsiteX3" fmla="*/ 2457974 w 5914238"/>
                  <a:gd name="connsiteY3" fmla="*/ 0 h 4228051"/>
                  <a:gd name="connsiteX4" fmla="*/ 3212983 w 5914238"/>
                  <a:gd name="connsiteY4" fmla="*/ 251669 h 4228051"/>
                  <a:gd name="connsiteX5" fmla="*/ 4177717 w 5914238"/>
                  <a:gd name="connsiteY5" fmla="*/ 293614 h 4228051"/>
                  <a:gd name="connsiteX6" fmla="*/ 5251508 w 5914238"/>
                  <a:gd name="connsiteY6" fmla="*/ 268447 h 4228051"/>
                  <a:gd name="connsiteX7" fmla="*/ 5914238 w 5914238"/>
                  <a:gd name="connsiteY7" fmla="*/ 4228051 h 4228051"/>
                  <a:gd name="connsiteX0" fmla="*/ 1778466 w 7692704"/>
                  <a:gd name="connsiteY0" fmla="*/ 1258348 h 4228051"/>
                  <a:gd name="connsiteX1" fmla="*/ 0 w 7692704"/>
                  <a:gd name="connsiteY1" fmla="*/ 629174 h 4228051"/>
                  <a:gd name="connsiteX2" fmla="*/ 2340528 w 7692704"/>
                  <a:gd name="connsiteY2" fmla="*/ 746620 h 4228051"/>
                  <a:gd name="connsiteX3" fmla="*/ 4236440 w 7692704"/>
                  <a:gd name="connsiteY3" fmla="*/ 0 h 4228051"/>
                  <a:gd name="connsiteX4" fmla="*/ 4991449 w 7692704"/>
                  <a:gd name="connsiteY4" fmla="*/ 251669 h 4228051"/>
                  <a:gd name="connsiteX5" fmla="*/ 5956183 w 7692704"/>
                  <a:gd name="connsiteY5" fmla="*/ 293614 h 4228051"/>
                  <a:gd name="connsiteX6" fmla="*/ 7029974 w 7692704"/>
                  <a:gd name="connsiteY6" fmla="*/ 268447 h 4228051"/>
                  <a:gd name="connsiteX7" fmla="*/ 7692704 w 7692704"/>
                  <a:gd name="connsiteY7" fmla="*/ 4228051 h 4228051"/>
                  <a:gd name="connsiteX0" fmla="*/ 7667537 w 7692704"/>
                  <a:gd name="connsiteY0" fmla="*/ 4194495 h 4228051"/>
                  <a:gd name="connsiteX1" fmla="*/ 0 w 7692704"/>
                  <a:gd name="connsiteY1" fmla="*/ 629174 h 4228051"/>
                  <a:gd name="connsiteX2" fmla="*/ 2340528 w 7692704"/>
                  <a:gd name="connsiteY2" fmla="*/ 746620 h 4228051"/>
                  <a:gd name="connsiteX3" fmla="*/ 4236440 w 7692704"/>
                  <a:gd name="connsiteY3" fmla="*/ 0 h 4228051"/>
                  <a:gd name="connsiteX4" fmla="*/ 4991449 w 7692704"/>
                  <a:gd name="connsiteY4" fmla="*/ 251669 h 4228051"/>
                  <a:gd name="connsiteX5" fmla="*/ 5956183 w 7692704"/>
                  <a:gd name="connsiteY5" fmla="*/ 293614 h 4228051"/>
                  <a:gd name="connsiteX6" fmla="*/ 7029974 w 7692704"/>
                  <a:gd name="connsiteY6" fmla="*/ 268447 h 4228051"/>
                  <a:gd name="connsiteX7" fmla="*/ 7692704 w 7692704"/>
                  <a:gd name="connsiteY7" fmla="*/ 4228051 h 4228051"/>
                  <a:gd name="connsiteX0" fmla="*/ 7667537 w 7692704"/>
                  <a:gd name="connsiteY0" fmla="*/ 4194495 h 4228051"/>
                  <a:gd name="connsiteX1" fmla="*/ 4865614 w 7692704"/>
                  <a:gd name="connsiteY1" fmla="*/ 2885812 h 4228051"/>
                  <a:gd name="connsiteX2" fmla="*/ 0 w 7692704"/>
                  <a:gd name="connsiteY2" fmla="*/ 629174 h 4228051"/>
                  <a:gd name="connsiteX3" fmla="*/ 2340528 w 7692704"/>
                  <a:gd name="connsiteY3" fmla="*/ 746620 h 4228051"/>
                  <a:gd name="connsiteX4" fmla="*/ 4236440 w 7692704"/>
                  <a:gd name="connsiteY4" fmla="*/ 0 h 4228051"/>
                  <a:gd name="connsiteX5" fmla="*/ 4991449 w 7692704"/>
                  <a:gd name="connsiteY5" fmla="*/ 251669 h 4228051"/>
                  <a:gd name="connsiteX6" fmla="*/ 5956183 w 7692704"/>
                  <a:gd name="connsiteY6" fmla="*/ 293614 h 4228051"/>
                  <a:gd name="connsiteX7" fmla="*/ 7029974 w 7692704"/>
                  <a:gd name="connsiteY7" fmla="*/ 268447 h 4228051"/>
                  <a:gd name="connsiteX8" fmla="*/ 7692704 w 7692704"/>
                  <a:gd name="connsiteY8" fmla="*/ 4228051 h 4228051"/>
                  <a:gd name="connsiteX0" fmla="*/ 7667537 w 7692704"/>
                  <a:gd name="connsiteY0" fmla="*/ 4194495 h 4228051"/>
                  <a:gd name="connsiteX1" fmla="*/ 4899170 w 7692704"/>
                  <a:gd name="connsiteY1" fmla="*/ 3976381 h 4228051"/>
                  <a:gd name="connsiteX2" fmla="*/ 0 w 7692704"/>
                  <a:gd name="connsiteY2" fmla="*/ 629174 h 4228051"/>
                  <a:gd name="connsiteX3" fmla="*/ 2340528 w 7692704"/>
                  <a:gd name="connsiteY3" fmla="*/ 746620 h 4228051"/>
                  <a:gd name="connsiteX4" fmla="*/ 4236440 w 7692704"/>
                  <a:gd name="connsiteY4" fmla="*/ 0 h 4228051"/>
                  <a:gd name="connsiteX5" fmla="*/ 4991449 w 7692704"/>
                  <a:gd name="connsiteY5" fmla="*/ 251669 h 4228051"/>
                  <a:gd name="connsiteX6" fmla="*/ 5956183 w 7692704"/>
                  <a:gd name="connsiteY6" fmla="*/ 293614 h 4228051"/>
                  <a:gd name="connsiteX7" fmla="*/ 7029974 w 7692704"/>
                  <a:gd name="connsiteY7" fmla="*/ 268447 h 4228051"/>
                  <a:gd name="connsiteX8" fmla="*/ 7692704 w 7692704"/>
                  <a:gd name="connsiteY8" fmla="*/ 4228051 h 4228051"/>
                  <a:gd name="connsiteX0" fmla="*/ 7667537 w 7692704"/>
                  <a:gd name="connsiteY0" fmla="*/ 4194495 h 4228051"/>
                  <a:gd name="connsiteX1" fmla="*/ 4899170 w 7692704"/>
                  <a:gd name="connsiteY1" fmla="*/ 3976381 h 4228051"/>
                  <a:gd name="connsiteX2" fmla="*/ 3431097 w 7692704"/>
                  <a:gd name="connsiteY2" fmla="*/ 2961313 h 4228051"/>
                  <a:gd name="connsiteX3" fmla="*/ 0 w 7692704"/>
                  <a:gd name="connsiteY3" fmla="*/ 629174 h 4228051"/>
                  <a:gd name="connsiteX4" fmla="*/ 2340528 w 7692704"/>
                  <a:gd name="connsiteY4" fmla="*/ 746620 h 4228051"/>
                  <a:gd name="connsiteX5" fmla="*/ 4236440 w 7692704"/>
                  <a:gd name="connsiteY5" fmla="*/ 0 h 4228051"/>
                  <a:gd name="connsiteX6" fmla="*/ 4991449 w 7692704"/>
                  <a:gd name="connsiteY6" fmla="*/ 251669 h 4228051"/>
                  <a:gd name="connsiteX7" fmla="*/ 5956183 w 7692704"/>
                  <a:gd name="connsiteY7" fmla="*/ 293614 h 4228051"/>
                  <a:gd name="connsiteX8" fmla="*/ 7029974 w 7692704"/>
                  <a:gd name="connsiteY8" fmla="*/ 268447 h 4228051"/>
                  <a:gd name="connsiteX9" fmla="*/ 7692704 w 7692704"/>
                  <a:gd name="connsiteY9"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0 w 7692704"/>
                  <a:gd name="connsiteY3" fmla="*/ 629174 h 4228051"/>
                  <a:gd name="connsiteX4" fmla="*/ 2340528 w 7692704"/>
                  <a:gd name="connsiteY4" fmla="*/ 746620 h 4228051"/>
                  <a:gd name="connsiteX5" fmla="*/ 4236440 w 7692704"/>
                  <a:gd name="connsiteY5" fmla="*/ 0 h 4228051"/>
                  <a:gd name="connsiteX6" fmla="*/ 4991449 w 7692704"/>
                  <a:gd name="connsiteY6" fmla="*/ 251669 h 4228051"/>
                  <a:gd name="connsiteX7" fmla="*/ 5956183 w 7692704"/>
                  <a:gd name="connsiteY7" fmla="*/ 293614 h 4228051"/>
                  <a:gd name="connsiteX8" fmla="*/ 7029974 w 7692704"/>
                  <a:gd name="connsiteY8" fmla="*/ 268447 h 4228051"/>
                  <a:gd name="connsiteX9" fmla="*/ 7692704 w 7692704"/>
                  <a:gd name="connsiteY9"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1728132 w 7692704"/>
                  <a:gd name="connsiteY3" fmla="*/ 2541864 h 4228051"/>
                  <a:gd name="connsiteX4" fmla="*/ 0 w 7692704"/>
                  <a:gd name="connsiteY4" fmla="*/ 629174 h 4228051"/>
                  <a:gd name="connsiteX5" fmla="*/ 2340528 w 7692704"/>
                  <a:gd name="connsiteY5" fmla="*/ 746620 h 4228051"/>
                  <a:gd name="connsiteX6" fmla="*/ 4236440 w 7692704"/>
                  <a:gd name="connsiteY6" fmla="*/ 0 h 4228051"/>
                  <a:gd name="connsiteX7" fmla="*/ 4991449 w 7692704"/>
                  <a:gd name="connsiteY7" fmla="*/ 251669 h 4228051"/>
                  <a:gd name="connsiteX8" fmla="*/ 5956183 w 7692704"/>
                  <a:gd name="connsiteY8" fmla="*/ 293614 h 4228051"/>
                  <a:gd name="connsiteX9" fmla="*/ 7029974 w 7692704"/>
                  <a:gd name="connsiteY9" fmla="*/ 268447 h 4228051"/>
                  <a:gd name="connsiteX10" fmla="*/ 7692704 w 7692704"/>
                  <a:gd name="connsiteY10"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0 w 7692704"/>
                  <a:gd name="connsiteY4" fmla="*/ 629174 h 4228051"/>
                  <a:gd name="connsiteX5" fmla="*/ 2340528 w 7692704"/>
                  <a:gd name="connsiteY5" fmla="*/ 746620 h 4228051"/>
                  <a:gd name="connsiteX6" fmla="*/ 4236440 w 7692704"/>
                  <a:gd name="connsiteY6" fmla="*/ 0 h 4228051"/>
                  <a:gd name="connsiteX7" fmla="*/ 4991449 w 7692704"/>
                  <a:gd name="connsiteY7" fmla="*/ 251669 h 4228051"/>
                  <a:gd name="connsiteX8" fmla="*/ 5956183 w 7692704"/>
                  <a:gd name="connsiteY8" fmla="*/ 293614 h 4228051"/>
                  <a:gd name="connsiteX9" fmla="*/ 7029974 w 7692704"/>
                  <a:gd name="connsiteY9" fmla="*/ 268447 h 4228051"/>
                  <a:gd name="connsiteX10" fmla="*/ 7692704 w 7692704"/>
                  <a:gd name="connsiteY10"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1308682 w 7692704"/>
                  <a:gd name="connsiteY4" fmla="*/ 2323750 h 4228051"/>
                  <a:gd name="connsiteX5" fmla="*/ 0 w 7692704"/>
                  <a:gd name="connsiteY5" fmla="*/ 629174 h 4228051"/>
                  <a:gd name="connsiteX6" fmla="*/ 2340528 w 7692704"/>
                  <a:gd name="connsiteY6" fmla="*/ 746620 h 4228051"/>
                  <a:gd name="connsiteX7" fmla="*/ 4236440 w 7692704"/>
                  <a:gd name="connsiteY7" fmla="*/ 0 h 4228051"/>
                  <a:gd name="connsiteX8" fmla="*/ 4991449 w 7692704"/>
                  <a:gd name="connsiteY8" fmla="*/ 251669 h 4228051"/>
                  <a:gd name="connsiteX9" fmla="*/ 5956183 w 7692704"/>
                  <a:gd name="connsiteY9" fmla="*/ 293614 h 4228051"/>
                  <a:gd name="connsiteX10" fmla="*/ 7029974 w 7692704"/>
                  <a:gd name="connsiteY10" fmla="*/ 268447 h 4228051"/>
                  <a:gd name="connsiteX11" fmla="*/ 7692704 w 7692704"/>
                  <a:gd name="connsiteY11"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0 w 7692704"/>
                  <a:gd name="connsiteY5" fmla="*/ 629174 h 4228051"/>
                  <a:gd name="connsiteX6" fmla="*/ 2340528 w 7692704"/>
                  <a:gd name="connsiteY6" fmla="*/ 746620 h 4228051"/>
                  <a:gd name="connsiteX7" fmla="*/ 4236440 w 7692704"/>
                  <a:gd name="connsiteY7" fmla="*/ 0 h 4228051"/>
                  <a:gd name="connsiteX8" fmla="*/ 4991449 w 7692704"/>
                  <a:gd name="connsiteY8" fmla="*/ 251669 h 4228051"/>
                  <a:gd name="connsiteX9" fmla="*/ 5956183 w 7692704"/>
                  <a:gd name="connsiteY9" fmla="*/ 293614 h 4228051"/>
                  <a:gd name="connsiteX10" fmla="*/ 7029974 w 7692704"/>
                  <a:gd name="connsiteY10" fmla="*/ 268447 h 4228051"/>
                  <a:gd name="connsiteX11" fmla="*/ 7692704 w 7692704"/>
                  <a:gd name="connsiteY11"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1258348 w 7692704"/>
                  <a:gd name="connsiteY5" fmla="*/ 2139192 h 4228051"/>
                  <a:gd name="connsiteX6" fmla="*/ 0 w 7692704"/>
                  <a:gd name="connsiteY6" fmla="*/ 629174 h 4228051"/>
                  <a:gd name="connsiteX7" fmla="*/ 2340528 w 7692704"/>
                  <a:gd name="connsiteY7" fmla="*/ 746620 h 4228051"/>
                  <a:gd name="connsiteX8" fmla="*/ 4236440 w 7692704"/>
                  <a:gd name="connsiteY8" fmla="*/ 0 h 4228051"/>
                  <a:gd name="connsiteX9" fmla="*/ 4991449 w 7692704"/>
                  <a:gd name="connsiteY9" fmla="*/ 251669 h 4228051"/>
                  <a:gd name="connsiteX10" fmla="*/ 5956183 w 7692704"/>
                  <a:gd name="connsiteY10" fmla="*/ 293614 h 4228051"/>
                  <a:gd name="connsiteX11" fmla="*/ 7029974 w 7692704"/>
                  <a:gd name="connsiteY11" fmla="*/ 268447 h 4228051"/>
                  <a:gd name="connsiteX12" fmla="*/ 7692704 w 7692704"/>
                  <a:gd name="connsiteY12"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2265027 w 7692704"/>
                  <a:gd name="connsiteY5" fmla="*/ 1845578 h 4228051"/>
                  <a:gd name="connsiteX6" fmla="*/ 0 w 7692704"/>
                  <a:gd name="connsiteY6" fmla="*/ 629174 h 4228051"/>
                  <a:gd name="connsiteX7" fmla="*/ 2340528 w 7692704"/>
                  <a:gd name="connsiteY7" fmla="*/ 746620 h 4228051"/>
                  <a:gd name="connsiteX8" fmla="*/ 4236440 w 7692704"/>
                  <a:gd name="connsiteY8" fmla="*/ 0 h 4228051"/>
                  <a:gd name="connsiteX9" fmla="*/ 4991449 w 7692704"/>
                  <a:gd name="connsiteY9" fmla="*/ 251669 h 4228051"/>
                  <a:gd name="connsiteX10" fmla="*/ 5956183 w 7692704"/>
                  <a:gd name="connsiteY10" fmla="*/ 293614 h 4228051"/>
                  <a:gd name="connsiteX11" fmla="*/ 7029974 w 7692704"/>
                  <a:gd name="connsiteY11" fmla="*/ 268447 h 4228051"/>
                  <a:gd name="connsiteX12" fmla="*/ 7692704 w 7692704"/>
                  <a:gd name="connsiteY12"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2265027 w 7692704"/>
                  <a:gd name="connsiteY5" fmla="*/ 1845578 h 4228051"/>
                  <a:gd name="connsiteX6" fmla="*/ 1317071 w 7692704"/>
                  <a:gd name="connsiteY6" fmla="*/ 1308682 h 4228051"/>
                  <a:gd name="connsiteX7" fmla="*/ 0 w 7692704"/>
                  <a:gd name="connsiteY7" fmla="*/ 629174 h 4228051"/>
                  <a:gd name="connsiteX8" fmla="*/ 2340528 w 7692704"/>
                  <a:gd name="connsiteY8" fmla="*/ 746620 h 4228051"/>
                  <a:gd name="connsiteX9" fmla="*/ 4236440 w 7692704"/>
                  <a:gd name="connsiteY9" fmla="*/ 0 h 4228051"/>
                  <a:gd name="connsiteX10" fmla="*/ 4991449 w 7692704"/>
                  <a:gd name="connsiteY10" fmla="*/ 251669 h 4228051"/>
                  <a:gd name="connsiteX11" fmla="*/ 5956183 w 7692704"/>
                  <a:gd name="connsiteY11" fmla="*/ 293614 h 4228051"/>
                  <a:gd name="connsiteX12" fmla="*/ 7029974 w 7692704"/>
                  <a:gd name="connsiteY12" fmla="*/ 268447 h 4228051"/>
                  <a:gd name="connsiteX13" fmla="*/ 7692704 w 7692704"/>
                  <a:gd name="connsiteY13"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2265027 w 7692704"/>
                  <a:gd name="connsiteY5" fmla="*/ 1845578 h 4228051"/>
                  <a:gd name="connsiteX6" fmla="*/ 1988190 w 7692704"/>
                  <a:gd name="connsiteY6" fmla="*/ 1770077 h 4228051"/>
                  <a:gd name="connsiteX7" fmla="*/ 0 w 7692704"/>
                  <a:gd name="connsiteY7" fmla="*/ 629174 h 4228051"/>
                  <a:gd name="connsiteX8" fmla="*/ 2340528 w 7692704"/>
                  <a:gd name="connsiteY8" fmla="*/ 746620 h 4228051"/>
                  <a:gd name="connsiteX9" fmla="*/ 4236440 w 7692704"/>
                  <a:gd name="connsiteY9" fmla="*/ 0 h 4228051"/>
                  <a:gd name="connsiteX10" fmla="*/ 4991449 w 7692704"/>
                  <a:gd name="connsiteY10" fmla="*/ 251669 h 4228051"/>
                  <a:gd name="connsiteX11" fmla="*/ 5956183 w 7692704"/>
                  <a:gd name="connsiteY11" fmla="*/ 293614 h 4228051"/>
                  <a:gd name="connsiteX12" fmla="*/ 7029974 w 7692704"/>
                  <a:gd name="connsiteY12" fmla="*/ 268447 h 4228051"/>
                  <a:gd name="connsiteX13" fmla="*/ 7692704 w 7692704"/>
                  <a:gd name="connsiteY13"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2265027 w 7692704"/>
                  <a:gd name="connsiteY5" fmla="*/ 1845578 h 4228051"/>
                  <a:gd name="connsiteX6" fmla="*/ 1988190 w 7692704"/>
                  <a:gd name="connsiteY6" fmla="*/ 1770077 h 4228051"/>
                  <a:gd name="connsiteX7" fmla="*/ 1174458 w 7692704"/>
                  <a:gd name="connsiteY7" fmla="*/ 1325460 h 4228051"/>
                  <a:gd name="connsiteX8" fmla="*/ 0 w 7692704"/>
                  <a:gd name="connsiteY8" fmla="*/ 629174 h 4228051"/>
                  <a:gd name="connsiteX9" fmla="*/ 2340528 w 7692704"/>
                  <a:gd name="connsiteY9" fmla="*/ 746620 h 4228051"/>
                  <a:gd name="connsiteX10" fmla="*/ 4236440 w 7692704"/>
                  <a:gd name="connsiteY10" fmla="*/ 0 h 4228051"/>
                  <a:gd name="connsiteX11" fmla="*/ 4991449 w 7692704"/>
                  <a:gd name="connsiteY11" fmla="*/ 251669 h 4228051"/>
                  <a:gd name="connsiteX12" fmla="*/ 5956183 w 7692704"/>
                  <a:gd name="connsiteY12" fmla="*/ 293614 h 4228051"/>
                  <a:gd name="connsiteX13" fmla="*/ 7029974 w 7692704"/>
                  <a:gd name="connsiteY13" fmla="*/ 268447 h 4228051"/>
                  <a:gd name="connsiteX14" fmla="*/ 7692704 w 7692704"/>
                  <a:gd name="connsiteY14"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2265027 w 7692704"/>
                  <a:gd name="connsiteY5" fmla="*/ 1845578 h 4228051"/>
                  <a:gd name="connsiteX6" fmla="*/ 1988190 w 7692704"/>
                  <a:gd name="connsiteY6" fmla="*/ 1770077 h 4228051"/>
                  <a:gd name="connsiteX7" fmla="*/ 1979802 w 7692704"/>
                  <a:gd name="connsiteY7" fmla="*/ 1426128 h 4228051"/>
                  <a:gd name="connsiteX8" fmla="*/ 0 w 7692704"/>
                  <a:gd name="connsiteY8" fmla="*/ 629174 h 4228051"/>
                  <a:gd name="connsiteX9" fmla="*/ 2340528 w 7692704"/>
                  <a:gd name="connsiteY9" fmla="*/ 746620 h 4228051"/>
                  <a:gd name="connsiteX10" fmla="*/ 4236440 w 7692704"/>
                  <a:gd name="connsiteY10" fmla="*/ 0 h 4228051"/>
                  <a:gd name="connsiteX11" fmla="*/ 4991449 w 7692704"/>
                  <a:gd name="connsiteY11" fmla="*/ 251669 h 4228051"/>
                  <a:gd name="connsiteX12" fmla="*/ 5956183 w 7692704"/>
                  <a:gd name="connsiteY12" fmla="*/ 293614 h 4228051"/>
                  <a:gd name="connsiteX13" fmla="*/ 7029974 w 7692704"/>
                  <a:gd name="connsiteY13" fmla="*/ 268447 h 4228051"/>
                  <a:gd name="connsiteX14" fmla="*/ 7692704 w 7692704"/>
                  <a:gd name="connsiteY14"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2265027 w 7692704"/>
                  <a:gd name="connsiteY5" fmla="*/ 1845578 h 4228051"/>
                  <a:gd name="connsiteX6" fmla="*/ 1988190 w 7692704"/>
                  <a:gd name="connsiteY6" fmla="*/ 1770077 h 4228051"/>
                  <a:gd name="connsiteX7" fmla="*/ 1979802 w 7692704"/>
                  <a:gd name="connsiteY7" fmla="*/ 1426128 h 4228051"/>
                  <a:gd name="connsiteX8" fmla="*/ 1182847 w 7692704"/>
                  <a:gd name="connsiteY8" fmla="*/ 1098957 h 4228051"/>
                  <a:gd name="connsiteX9" fmla="*/ 0 w 7692704"/>
                  <a:gd name="connsiteY9" fmla="*/ 629174 h 4228051"/>
                  <a:gd name="connsiteX10" fmla="*/ 2340528 w 7692704"/>
                  <a:gd name="connsiteY10" fmla="*/ 746620 h 4228051"/>
                  <a:gd name="connsiteX11" fmla="*/ 4236440 w 7692704"/>
                  <a:gd name="connsiteY11" fmla="*/ 0 h 4228051"/>
                  <a:gd name="connsiteX12" fmla="*/ 4991449 w 7692704"/>
                  <a:gd name="connsiteY12" fmla="*/ 251669 h 4228051"/>
                  <a:gd name="connsiteX13" fmla="*/ 5956183 w 7692704"/>
                  <a:gd name="connsiteY13" fmla="*/ 293614 h 4228051"/>
                  <a:gd name="connsiteX14" fmla="*/ 7029974 w 7692704"/>
                  <a:gd name="connsiteY14" fmla="*/ 268447 h 4228051"/>
                  <a:gd name="connsiteX15" fmla="*/ 7692704 w 7692704"/>
                  <a:gd name="connsiteY15"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2265027 w 7692704"/>
                  <a:gd name="connsiteY5" fmla="*/ 1845578 h 4228051"/>
                  <a:gd name="connsiteX6" fmla="*/ 1988190 w 7692704"/>
                  <a:gd name="connsiteY6" fmla="*/ 1770077 h 4228051"/>
                  <a:gd name="connsiteX7" fmla="*/ 1979802 w 7692704"/>
                  <a:gd name="connsiteY7" fmla="*/ 1426128 h 4228051"/>
                  <a:gd name="connsiteX8" fmla="*/ 1820411 w 7692704"/>
                  <a:gd name="connsiteY8" fmla="*/ 1375794 h 4228051"/>
                  <a:gd name="connsiteX9" fmla="*/ 0 w 7692704"/>
                  <a:gd name="connsiteY9" fmla="*/ 629174 h 4228051"/>
                  <a:gd name="connsiteX10" fmla="*/ 2340528 w 7692704"/>
                  <a:gd name="connsiteY10" fmla="*/ 746620 h 4228051"/>
                  <a:gd name="connsiteX11" fmla="*/ 4236440 w 7692704"/>
                  <a:gd name="connsiteY11" fmla="*/ 0 h 4228051"/>
                  <a:gd name="connsiteX12" fmla="*/ 4991449 w 7692704"/>
                  <a:gd name="connsiteY12" fmla="*/ 251669 h 4228051"/>
                  <a:gd name="connsiteX13" fmla="*/ 5956183 w 7692704"/>
                  <a:gd name="connsiteY13" fmla="*/ 293614 h 4228051"/>
                  <a:gd name="connsiteX14" fmla="*/ 7029974 w 7692704"/>
                  <a:gd name="connsiteY14" fmla="*/ 268447 h 4228051"/>
                  <a:gd name="connsiteX15" fmla="*/ 7692704 w 7692704"/>
                  <a:gd name="connsiteY15"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2265027 w 7692704"/>
                  <a:gd name="connsiteY5" fmla="*/ 1845578 h 4228051"/>
                  <a:gd name="connsiteX6" fmla="*/ 1988190 w 7692704"/>
                  <a:gd name="connsiteY6" fmla="*/ 1770077 h 4228051"/>
                  <a:gd name="connsiteX7" fmla="*/ 1963025 w 7692704"/>
                  <a:gd name="connsiteY7" fmla="*/ 1375794 h 4228051"/>
                  <a:gd name="connsiteX8" fmla="*/ 1820411 w 7692704"/>
                  <a:gd name="connsiteY8" fmla="*/ 1375794 h 4228051"/>
                  <a:gd name="connsiteX9" fmla="*/ 0 w 7692704"/>
                  <a:gd name="connsiteY9" fmla="*/ 629174 h 4228051"/>
                  <a:gd name="connsiteX10" fmla="*/ 2340528 w 7692704"/>
                  <a:gd name="connsiteY10" fmla="*/ 746620 h 4228051"/>
                  <a:gd name="connsiteX11" fmla="*/ 4236440 w 7692704"/>
                  <a:gd name="connsiteY11" fmla="*/ 0 h 4228051"/>
                  <a:gd name="connsiteX12" fmla="*/ 4991449 w 7692704"/>
                  <a:gd name="connsiteY12" fmla="*/ 251669 h 4228051"/>
                  <a:gd name="connsiteX13" fmla="*/ 5956183 w 7692704"/>
                  <a:gd name="connsiteY13" fmla="*/ 293614 h 4228051"/>
                  <a:gd name="connsiteX14" fmla="*/ 7029974 w 7692704"/>
                  <a:gd name="connsiteY14" fmla="*/ 268447 h 4228051"/>
                  <a:gd name="connsiteX15" fmla="*/ 7692704 w 7692704"/>
                  <a:gd name="connsiteY15"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2265027 w 7692704"/>
                  <a:gd name="connsiteY5" fmla="*/ 1845578 h 4228051"/>
                  <a:gd name="connsiteX6" fmla="*/ 1988190 w 7692704"/>
                  <a:gd name="connsiteY6" fmla="*/ 1770077 h 4228051"/>
                  <a:gd name="connsiteX7" fmla="*/ 1963025 w 7692704"/>
                  <a:gd name="connsiteY7" fmla="*/ 1375794 h 4228051"/>
                  <a:gd name="connsiteX8" fmla="*/ 1820411 w 7692704"/>
                  <a:gd name="connsiteY8" fmla="*/ 1375794 h 4228051"/>
                  <a:gd name="connsiteX9" fmla="*/ 1266737 w 7692704"/>
                  <a:gd name="connsiteY9" fmla="*/ 1157680 h 4228051"/>
                  <a:gd name="connsiteX10" fmla="*/ 0 w 7692704"/>
                  <a:gd name="connsiteY10" fmla="*/ 629174 h 4228051"/>
                  <a:gd name="connsiteX11" fmla="*/ 2340528 w 7692704"/>
                  <a:gd name="connsiteY11" fmla="*/ 746620 h 4228051"/>
                  <a:gd name="connsiteX12" fmla="*/ 4236440 w 7692704"/>
                  <a:gd name="connsiteY12" fmla="*/ 0 h 4228051"/>
                  <a:gd name="connsiteX13" fmla="*/ 4991449 w 7692704"/>
                  <a:gd name="connsiteY13" fmla="*/ 251669 h 4228051"/>
                  <a:gd name="connsiteX14" fmla="*/ 5956183 w 7692704"/>
                  <a:gd name="connsiteY14" fmla="*/ 293614 h 4228051"/>
                  <a:gd name="connsiteX15" fmla="*/ 7029974 w 7692704"/>
                  <a:gd name="connsiteY15" fmla="*/ 268447 h 4228051"/>
                  <a:gd name="connsiteX16" fmla="*/ 7692704 w 7692704"/>
                  <a:gd name="connsiteY16" fmla="*/ 4228051 h 4228051"/>
                  <a:gd name="connsiteX0" fmla="*/ 7667537 w 7692704"/>
                  <a:gd name="connsiteY0" fmla="*/ 4194495 h 4228051"/>
                  <a:gd name="connsiteX1" fmla="*/ 4899170 w 7692704"/>
                  <a:gd name="connsiteY1" fmla="*/ 3976381 h 4228051"/>
                  <a:gd name="connsiteX2" fmla="*/ 2877423 w 7692704"/>
                  <a:gd name="connsiteY2" fmla="*/ 3825379 h 4228051"/>
                  <a:gd name="connsiteX3" fmla="*/ 2105636 w 7692704"/>
                  <a:gd name="connsiteY3" fmla="*/ 3397541 h 4228051"/>
                  <a:gd name="connsiteX4" fmla="*/ 2105636 w 7692704"/>
                  <a:gd name="connsiteY4" fmla="*/ 3112315 h 4228051"/>
                  <a:gd name="connsiteX5" fmla="*/ 2265027 w 7692704"/>
                  <a:gd name="connsiteY5" fmla="*/ 1845578 h 4228051"/>
                  <a:gd name="connsiteX6" fmla="*/ 1988190 w 7692704"/>
                  <a:gd name="connsiteY6" fmla="*/ 1770077 h 4228051"/>
                  <a:gd name="connsiteX7" fmla="*/ 1963025 w 7692704"/>
                  <a:gd name="connsiteY7" fmla="*/ 1375794 h 4228051"/>
                  <a:gd name="connsiteX8" fmla="*/ 1820411 w 7692704"/>
                  <a:gd name="connsiteY8" fmla="*/ 1375794 h 4228051"/>
                  <a:gd name="connsiteX9" fmla="*/ 1778466 w 7692704"/>
                  <a:gd name="connsiteY9" fmla="*/ 1275126 h 4228051"/>
                  <a:gd name="connsiteX10" fmla="*/ 0 w 7692704"/>
                  <a:gd name="connsiteY10" fmla="*/ 629174 h 4228051"/>
                  <a:gd name="connsiteX11" fmla="*/ 2340528 w 7692704"/>
                  <a:gd name="connsiteY11" fmla="*/ 746620 h 4228051"/>
                  <a:gd name="connsiteX12" fmla="*/ 4236440 w 7692704"/>
                  <a:gd name="connsiteY12" fmla="*/ 0 h 4228051"/>
                  <a:gd name="connsiteX13" fmla="*/ 4991449 w 7692704"/>
                  <a:gd name="connsiteY13" fmla="*/ 251669 h 4228051"/>
                  <a:gd name="connsiteX14" fmla="*/ 5956183 w 7692704"/>
                  <a:gd name="connsiteY14" fmla="*/ 293614 h 4228051"/>
                  <a:gd name="connsiteX15" fmla="*/ 7029974 w 7692704"/>
                  <a:gd name="connsiteY15" fmla="*/ 268447 h 4228051"/>
                  <a:gd name="connsiteX16" fmla="*/ 7692704 w 7692704"/>
                  <a:gd name="connsiteY16" fmla="*/ 4228051 h 4228051"/>
                  <a:gd name="connsiteX0" fmla="*/ 6350466 w 6375633"/>
                  <a:gd name="connsiteY0" fmla="*/ 4194495 h 4228051"/>
                  <a:gd name="connsiteX1" fmla="*/ 3582099 w 6375633"/>
                  <a:gd name="connsiteY1" fmla="*/ 3976381 h 4228051"/>
                  <a:gd name="connsiteX2" fmla="*/ 1560352 w 6375633"/>
                  <a:gd name="connsiteY2" fmla="*/ 3825379 h 4228051"/>
                  <a:gd name="connsiteX3" fmla="*/ 788565 w 6375633"/>
                  <a:gd name="connsiteY3" fmla="*/ 3397541 h 4228051"/>
                  <a:gd name="connsiteX4" fmla="*/ 788565 w 6375633"/>
                  <a:gd name="connsiteY4" fmla="*/ 3112315 h 4228051"/>
                  <a:gd name="connsiteX5" fmla="*/ 947956 w 6375633"/>
                  <a:gd name="connsiteY5" fmla="*/ 1845578 h 4228051"/>
                  <a:gd name="connsiteX6" fmla="*/ 671119 w 6375633"/>
                  <a:gd name="connsiteY6" fmla="*/ 1770077 h 4228051"/>
                  <a:gd name="connsiteX7" fmla="*/ 645954 w 6375633"/>
                  <a:gd name="connsiteY7" fmla="*/ 1375794 h 4228051"/>
                  <a:gd name="connsiteX8" fmla="*/ 503340 w 6375633"/>
                  <a:gd name="connsiteY8" fmla="*/ 1375794 h 4228051"/>
                  <a:gd name="connsiteX9" fmla="*/ 461395 w 6375633"/>
                  <a:gd name="connsiteY9" fmla="*/ 1275126 h 4228051"/>
                  <a:gd name="connsiteX10" fmla="*/ 0 w 6375633"/>
                  <a:gd name="connsiteY10" fmla="*/ 1224792 h 4228051"/>
                  <a:gd name="connsiteX11" fmla="*/ 1023457 w 6375633"/>
                  <a:gd name="connsiteY11" fmla="*/ 746620 h 4228051"/>
                  <a:gd name="connsiteX12" fmla="*/ 2919369 w 6375633"/>
                  <a:gd name="connsiteY12" fmla="*/ 0 h 4228051"/>
                  <a:gd name="connsiteX13" fmla="*/ 3674378 w 6375633"/>
                  <a:gd name="connsiteY13" fmla="*/ 251669 h 4228051"/>
                  <a:gd name="connsiteX14" fmla="*/ 4639112 w 6375633"/>
                  <a:gd name="connsiteY14" fmla="*/ 293614 h 4228051"/>
                  <a:gd name="connsiteX15" fmla="*/ 5712903 w 6375633"/>
                  <a:gd name="connsiteY15" fmla="*/ 268447 h 4228051"/>
                  <a:gd name="connsiteX16" fmla="*/ 6375633 w 6375633"/>
                  <a:gd name="connsiteY16" fmla="*/ 4228051 h 4228051"/>
                  <a:gd name="connsiteX0" fmla="*/ 6350466 w 6375633"/>
                  <a:gd name="connsiteY0" fmla="*/ 4194495 h 4228051"/>
                  <a:gd name="connsiteX1" fmla="*/ 3582099 w 6375633"/>
                  <a:gd name="connsiteY1" fmla="*/ 3976381 h 4228051"/>
                  <a:gd name="connsiteX2" fmla="*/ 1560352 w 6375633"/>
                  <a:gd name="connsiteY2" fmla="*/ 3825379 h 4228051"/>
                  <a:gd name="connsiteX3" fmla="*/ 788565 w 6375633"/>
                  <a:gd name="connsiteY3" fmla="*/ 3397541 h 4228051"/>
                  <a:gd name="connsiteX4" fmla="*/ 788565 w 6375633"/>
                  <a:gd name="connsiteY4" fmla="*/ 3112315 h 4228051"/>
                  <a:gd name="connsiteX5" fmla="*/ 354568 w 6375633"/>
                  <a:gd name="connsiteY5" fmla="*/ 2789161 h 4228051"/>
                  <a:gd name="connsiteX6" fmla="*/ 671119 w 6375633"/>
                  <a:gd name="connsiteY6" fmla="*/ 1770077 h 4228051"/>
                  <a:gd name="connsiteX7" fmla="*/ 645954 w 6375633"/>
                  <a:gd name="connsiteY7" fmla="*/ 1375794 h 4228051"/>
                  <a:gd name="connsiteX8" fmla="*/ 503340 w 6375633"/>
                  <a:gd name="connsiteY8" fmla="*/ 1375794 h 4228051"/>
                  <a:gd name="connsiteX9" fmla="*/ 461395 w 6375633"/>
                  <a:gd name="connsiteY9" fmla="*/ 1275126 h 4228051"/>
                  <a:gd name="connsiteX10" fmla="*/ 0 w 6375633"/>
                  <a:gd name="connsiteY10" fmla="*/ 1224792 h 4228051"/>
                  <a:gd name="connsiteX11" fmla="*/ 1023457 w 6375633"/>
                  <a:gd name="connsiteY11" fmla="*/ 746620 h 4228051"/>
                  <a:gd name="connsiteX12" fmla="*/ 2919369 w 6375633"/>
                  <a:gd name="connsiteY12" fmla="*/ 0 h 4228051"/>
                  <a:gd name="connsiteX13" fmla="*/ 3674378 w 6375633"/>
                  <a:gd name="connsiteY13" fmla="*/ 251669 h 4228051"/>
                  <a:gd name="connsiteX14" fmla="*/ 4639112 w 6375633"/>
                  <a:gd name="connsiteY14" fmla="*/ 293614 h 4228051"/>
                  <a:gd name="connsiteX15" fmla="*/ 5712903 w 6375633"/>
                  <a:gd name="connsiteY15" fmla="*/ 268447 h 4228051"/>
                  <a:gd name="connsiteX16" fmla="*/ 6375633 w 6375633"/>
                  <a:gd name="connsiteY16" fmla="*/ 4228051 h 4228051"/>
                  <a:gd name="connsiteX0" fmla="*/ 6428377 w 6453544"/>
                  <a:gd name="connsiteY0" fmla="*/ 4194495 h 4228051"/>
                  <a:gd name="connsiteX1" fmla="*/ 3660010 w 6453544"/>
                  <a:gd name="connsiteY1" fmla="*/ 3976381 h 4228051"/>
                  <a:gd name="connsiteX2" fmla="*/ 1638263 w 6453544"/>
                  <a:gd name="connsiteY2" fmla="*/ 3825379 h 4228051"/>
                  <a:gd name="connsiteX3" fmla="*/ 866476 w 6453544"/>
                  <a:gd name="connsiteY3" fmla="*/ 3397541 h 4228051"/>
                  <a:gd name="connsiteX4" fmla="*/ 866476 w 6453544"/>
                  <a:gd name="connsiteY4" fmla="*/ 3112315 h 4228051"/>
                  <a:gd name="connsiteX5" fmla="*/ 432479 w 6453544"/>
                  <a:gd name="connsiteY5" fmla="*/ 2789161 h 4228051"/>
                  <a:gd name="connsiteX6" fmla="*/ 0 w 6453544"/>
                  <a:gd name="connsiteY6" fmla="*/ 2392648 h 4228051"/>
                  <a:gd name="connsiteX7" fmla="*/ 723865 w 6453544"/>
                  <a:gd name="connsiteY7" fmla="*/ 1375794 h 4228051"/>
                  <a:gd name="connsiteX8" fmla="*/ 581251 w 6453544"/>
                  <a:gd name="connsiteY8" fmla="*/ 1375794 h 4228051"/>
                  <a:gd name="connsiteX9" fmla="*/ 539306 w 6453544"/>
                  <a:gd name="connsiteY9" fmla="*/ 1275126 h 4228051"/>
                  <a:gd name="connsiteX10" fmla="*/ 77911 w 6453544"/>
                  <a:gd name="connsiteY10" fmla="*/ 1224792 h 4228051"/>
                  <a:gd name="connsiteX11" fmla="*/ 1101368 w 6453544"/>
                  <a:gd name="connsiteY11" fmla="*/ 746620 h 4228051"/>
                  <a:gd name="connsiteX12" fmla="*/ 2997280 w 6453544"/>
                  <a:gd name="connsiteY12" fmla="*/ 0 h 4228051"/>
                  <a:gd name="connsiteX13" fmla="*/ 3752289 w 6453544"/>
                  <a:gd name="connsiteY13" fmla="*/ 251669 h 4228051"/>
                  <a:gd name="connsiteX14" fmla="*/ 4717023 w 6453544"/>
                  <a:gd name="connsiteY14" fmla="*/ 293614 h 4228051"/>
                  <a:gd name="connsiteX15" fmla="*/ 5790814 w 6453544"/>
                  <a:gd name="connsiteY15" fmla="*/ 268447 h 4228051"/>
                  <a:gd name="connsiteX16" fmla="*/ 6453544 w 6453544"/>
                  <a:gd name="connsiteY16" fmla="*/ 4228051 h 4228051"/>
                  <a:gd name="connsiteX0" fmla="*/ 7076112 w 7101279"/>
                  <a:gd name="connsiteY0" fmla="*/ 4194495 h 4228051"/>
                  <a:gd name="connsiteX1" fmla="*/ 4307745 w 7101279"/>
                  <a:gd name="connsiteY1" fmla="*/ 3976381 h 4228051"/>
                  <a:gd name="connsiteX2" fmla="*/ 2285998 w 7101279"/>
                  <a:gd name="connsiteY2" fmla="*/ 3825379 h 4228051"/>
                  <a:gd name="connsiteX3" fmla="*/ 1514211 w 7101279"/>
                  <a:gd name="connsiteY3" fmla="*/ 3397541 h 4228051"/>
                  <a:gd name="connsiteX4" fmla="*/ 1514211 w 7101279"/>
                  <a:gd name="connsiteY4" fmla="*/ 3112315 h 4228051"/>
                  <a:gd name="connsiteX5" fmla="*/ 1080214 w 7101279"/>
                  <a:gd name="connsiteY5" fmla="*/ 2789161 h 4228051"/>
                  <a:gd name="connsiteX6" fmla="*/ 647735 w 7101279"/>
                  <a:gd name="connsiteY6" fmla="*/ 2392648 h 4228051"/>
                  <a:gd name="connsiteX7" fmla="*/ 0 w 7101279"/>
                  <a:gd name="connsiteY7" fmla="*/ 2202645 h 4228051"/>
                  <a:gd name="connsiteX8" fmla="*/ 1228986 w 7101279"/>
                  <a:gd name="connsiteY8" fmla="*/ 1375794 h 4228051"/>
                  <a:gd name="connsiteX9" fmla="*/ 1187041 w 7101279"/>
                  <a:gd name="connsiteY9" fmla="*/ 1275126 h 4228051"/>
                  <a:gd name="connsiteX10" fmla="*/ 725646 w 7101279"/>
                  <a:gd name="connsiteY10" fmla="*/ 1224792 h 4228051"/>
                  <a:gd name="connsiteX11" fmla="*/ 1749103 w 7101279"/>
                  <a:gd name="connsiteY11" fmla="*/ 746620 h 4228051"/>
                  <a:gd name="connsiteX12" fmla="*/ 3645015 w 7101279"/>
                  <a:gd name="connsiteY12" fmla="*/ 0 h 4228051"/>
                  <a:gd name="connsiteX13" fmla="*/ 4400024 w 7101279"/>
                  <a:gd name="connsiteY13" fmla="*/ 251669 h 4228051"/>
                  <a:gd name="connsiteX14" fmla="*/ 5364758 w 7101279"/>
                  <a:gd name="connsiteY14" fmla="*/ 293614 h 4228051"/>
                  <a:gd name="connsiteX15" fmla="*/ 6438549 w 7101279"/>
                  <a:gd name="connsiteY15" fmla="*/ 268447 h 4228051"/>
                  <a:gd name="connsiteX16" fmla="*/ 7101279 w 7101279"/>
                  <a:gd name="connsiteY16" fmla="*/ 4228051 h 4228051"/>
                  <a:gd name="connsiteX0" fmla="*/ 7452190 w 7477357"/>
                  <a:gd name="connsiteY0" fmla="*/ 4194495 h 4228051"/>
                  <a:gd name="connsiteX1" fmla="*/ 4683823 w 7477357"/>
                  <a:gd name="connsiteY1" fmla="*/ 3976381 h 4228051"/>
                  <a:gd name="connsiteX2" fmla="*/ 2662076 w 7477357"/>
                  <a:gd name="connsiteY2" fmla="*/ 3825379 h 4228051"/>
                  <a:gd name="connsiteX3" fmla="*/ 1890289 w 7477357"/>
                  <a:gd name="connsiteY3" fmla="*/ 3397541 h 4228051"/>
                  <a:gd name="connsiteX4" fmla="*/ 1890289 w 7477357"/>
                  <a:gd name="connsiteY4" fmla="*/ 3112315 h 4228051"/>
                  <a:gd name="connsiteX5" fmla="*/ 1456292 w 7477357"/>
                  <a:gd name="connsiteY5" fmla="*/ 2789161 h 4228051"/>
                  <a:gd name="connsiteX6" fmla="*/ 1023813 w 7477357"/>
                  <a:gd name="connsiteY6" fmla="*/ 2392648 h 4228051"/>
                  <a:gd name="connsiteX7" fmla="*/ 376078 w 7477357"/>
                  <a:gd name="connsiteY7" fmla="*/ 2202645 h 4228051"/>
                  <a:gd name="connsiteX8" fmla="*/ 0 w 7477357"/>
                  <a:gd name="connsiteY8" fmla="*/ 2076186 h 4228051"/>
                  <a:gd name="connsiteX9" fmla="*/ 1563119 w 7477357"/>
                  <a:gd name="connsiteY9" fmla="*/ 1275126 h 4228051"/>
                  <a:gd name="connsiteX10" fmla="*/ 1101724 w 7477357"/>
                  <a:gd name="connsiteY10" fmla="*/ 1224792 h 4228051"/>
                  <a:gd name="connsiteX11" fmla="*/ 2125181 w 7477357"/>
                  <a:gd name="connsiteY11" fmla="*/ 746620 h 4228051"/>
                  <a:gd name="connsiteX12" fmla="*/ 4021093 w 7477357"/>
                  <a:gd name="connsiteY12" fmla="*/ 0 h 4228051"/>
                  <a:gd name="connsiteX13" fmla="*/ 4776102 w 7477357"/>
                  <a:gd name="connsiteY13" fmla="*/ 251669 h 4228051"/>
                  <a:gd name="connsiteX14" fmla="*/ 5740836 w 7477357"/>
                  <a:gd name="connsiteY14" fmla="*/ 293614 h 4228051"/>
                  <a:gd name="connsiteX15" fmla="*/ 6814627 w 7477357"/>
                  <a:gd name="connsiteY15" fmla="*/ 268447 h 4228051"/>
                  <a:gd name="connsiteX16" fmla="*/ 7477357 w 7477357"/>
                  <a:gd name="connsiteY16" fmla="*/ 4228051 h 4228051"/>
                  <a:gd name="connsiteX0" fmla="*/ 7452190 w 7477357"/>
                  <a:gd name="connsiteY0" fmla="*/ 4194495 h 4228051"/>
                  <a:gd name="connsiteX1" fmla="*/ 4683823 w 7477357"/>
                  <a:gd name="connsiteY1" fmla="*/ 3976381 h 4228051"/>
                  <a:gd name="connsiteX2" fmla="*/ 2662076 w 7477357"/>
                  <a:gd name="connsiteY2" fmla="*/ 3825379 h 4228051"/>
                  <a:gd name="connsiteX3" fmla="*/ 1890289 w 7477357"/>
                  <a:gd name="connsiteY3" fmla="*/ 3397541 h 4228051"/>
                  <a:gd name="connsiteX4" fmla="*/ 1890289 w 7477357"/>
                  <a:gd name="connsiteY4" fmla="*/ 3112315 h 4228051"/>
                  <a:gd name="connsiteX5" fmla="*/ 1456292 w 7477357"/>
                  <a:gd name="connsiteY5" fmla="*/ 2789161 h 4228051"/>
                  <a:gd name="connsiteX6" fmla="*/ 1023813 w 7477357"/>
                  <a:gd name="connsiteY6" fmla="*/ 2392648 h 4228051"/>
                  <a:gd name="connsiteX7" fmla="*/ 376078 w 7477357"/>
                  <a:gd name="connsiteY7" fmla="*/ 2202645 h 4228051"/>
                  <a:gd name="connsiteX8" fmla="*/ 0 w 7477357"/>
                  <a:gd name="connsiteY8" fmla="*/ 2076186 h 4228051"/>
                  <a:gd name="connsiteX9" fmla="*/ 784906 w 7477357"/>
                  <a:gd name="connsiteY9" fmla="*/ 1557228 h 4228051"/>
                  <a:gd name="connsiteX10" fmla="*/ 1101724 w 7477357"/>
                  <a:gd name="connsiteY10" fmla="*/ 1224792 h 4228051"/>
                  <a:gd name="connsiteX11" fmla="*/ 2125181 w 7477357"/>
                  <a:gd name="connsiteY11" fmla="*/ 746620 h 4228051"/>
                  <a:gd name="connsiteX12" fmla="*/ 4021093 w 7477357"/>
                  <a:gd name="connsiteY12" fmla="*/ 0 h 4228051"/>
                  <a:gd name="connsiteX13" fmla="*/ 4776102 w 7477357"/>
                  <a:gd name="connsiteY13" fmla="*/ 251669 h 4228051"/>
                  <a:gd name="connsiteX14" fmla="*/ 5740836 w 7477357"/>
                  <a:gd name="connsiteY14" fmla="*/ 293614 h 4228051"/>
                  <a:gd name="connsiteX15" fmla="*/ 6814627 w 7477357"/>
                  <a:gd name="connsiteY15" fmla="*/ 268447 h 4228051"/>
                  <a:gd name="connsiteX16" fmla="*/ 7477357 w 7477357"/>
                  <a:gd name="connsiteY16" fmla="*/ 4228051 h 4228051"/>
                  <a:gd name="connsiteX0" fmla="*/ 7452190 w 7477357"/>
                  <a:gd name="connsiteY0" fmla="*/ 4194495 h 4228051"/>
                  <a:gd name="connsiteX1" fmla="*/ 4683823 w 7477357"/>
                  <a:gd name="connsiteY1" fmla="*/ 3976381 h 4228051"/>
                  <a:gd name="connsiteX2" fmla="*/ 2662076 w 7477357"/>
                  <a:gd name="connsiteY2" fmla="*/ 3825379 h 4228051"/>
                  <a:gd name="connsiteX3" fmla="*/ 1890289 w 7477357"/>
                  <a:gd name="connsiteY3" fmla="*/ 3397541 h 4228051"/>
                  <a:gd name="connsiteX4" fmla="*/ 1890289 w 7477357"/>
                  <a:gd name="connsiteY4" fmla="*/ 3112315 h 4228051"/>
                  <a:gd name="connsiteX5" fmla="*/ 1456292 w 7477357"/>
                  <a:gd name="connsiteY5" fmla="*/ 2789161 h 4228051"/>
                  <a:gd name="connsiteX6" fmla="*/ 1023813 w 7477357"/>
                  <a:gd name="connsiteY6" fmla="*/ 2392648 h 4228051"/>
                  <a:gd name="connsiteX7" fmla="*/ 376078 w 7477357"/>
                  <a:gd name="connsiteY7" fmla="*/ 2202645 h 4228051"/>
                  <a:gd name="connsiteX8" fmla="*/ 0 w 7477357"/>
                  <a:gd name="connsiteY8" fmla="*/ 2076186 h 4228051"/>
                  <a:gd name="connsiteX9" fmla="*/ 784906 w 7477357"/>
                  <a:gd name="connsiteY9" fmla="*/ 1557228 h 4228051"/>
                  <a:gd name="connsiteX10" fmla="*/ 1101724 w 7477357"/>
                  <a:gd name="connsiteY10" fmla="*/ 1224792 h 4228051"/>
                  <a:gd name="connsiteX11" fmla="*/ 1415062 w 7477357"/>
                  <a:gd name="connsiteY11" fmla="*/ 581250 h 4228051"/>
                  <a:gd name="connsiteX12" fmla="*/ 4021093 w 7477357"/>
                  <a:gd name="connsiteY12" fmla="*/ 0 h 4228051"/>
                  <a:gd name="connsiteX13" fmla="*/ 4776102 w 7477357"/>
                  <a:gd name="connsiteY13" fmla="*/ 251669 h 4228051"/>
                  <a:gd name="connsiteX14" fmla="*/ 5740836 w 7477357"/>
                  <a:gd name="connsiteY14" fmla="*/ 293614 h 4228051"/>
                  <a:gd name="connsiteX15" fmla="*/ 6814627 w 7477357"/>
                  <a:gd name="connsiteY15" fmla="*/ 268447 h 4228051"/>
                  <a:gd name="connsiteX16" fmla="*/ 7477357 w 7477357"/>
                  <a:gd name="connsiteY16" fmla="*/ 4228051 h 4228051"/>
                  <a:gd name="connsiteX0" fmla="*/ 7452190 w 7477357"/>
                  <a:gd name="connsiteY0" fmla="*/ 4194495 h 4228051"/>
                  <a:gd name="connsiteX1" fmla="*/ 4683823 w 7477357"/>
                  <a:gd name="connsiteY1" fmla="*/ 3976381 h 4228051"/>
                  <a:gd name="connsiteX2" fmla="*/ 2662076 w 7477357"/>
                  <a:gd name="connsiteY2" fmla="*/ 3825379 h 4228051"/>
                  <a:gd name="connsiteX3" fmla="*/ 1890289 w 7477357"/>
                  <a:gd name="connsiteY3" fmla="*/ 3397541 h 4228051"/>
                  <a:gd name="connsiteX4" fmla="*/ 1890289 w 7477357"/>
                  <a:gd name="connsiteY4" fmla="*/ 3112315 h 4228051"/>
                  <a:gd name="connsiteX5" fmla="*/ 1456292 w 7477357"/>
                  <a:gd name="connsiteY5" fmla="*/ 2789161 h 4228051"/>
                  <a:gd name="connsiteX6" fmla="*/ 1023813 w 7477357"/>
                  <a:gd name="connsiteY6" fmla="*/ 2392648 h 4228051"/>
                  <a:gd name="connsiteX7" fmla="*/ 376078 w 7477357"/>
                  <a:gd name="connsiteY7" fmla="*/ 2202645 h 4228051"/>
                  <a:gd name="connsiteX8" fmla="*/ 0 w 7477357"/>
                  <a:gd name="connsiteY8" fmla="*/ 2076186 h 4228051"/>
                  <a:gd name="connsiteX9" fmla="*/ 784906 w 7477357"/>
                  <a:gd name="connsiteY9" fmla="*/ 1557228 h 4228051"/>
                  <a:gd name="connsiteX10" fmla="*/ 1004447 w 7477357"/>
                  <a:gd name="connsiteY10" fmla="*/ 1176154 h 4228051"/>
                  <a:gd name="connsiteX11" fmla="*/ 1415062 w 7477357"/>
                  <a:gd name="connsiteY11" fmla="*/ 581250 h 4228051"/>
                  <a:gd name="connsiteX12" fmla="*/ 4021093 w 7477357"/>
                  <a:gd name="connsiteY12" fmla="*/ 0 h 4228051"/>
                  <a:gd name="connsiteX13" fmla="*/ 4776102 w 7477357"/>
                  <a:gd name="connsiteY13" fmla="*/ 251669 h 4228051"/>
                  <a:gd name="connsiteX14" fmla="*/ 5740836 w 7477357"/>
                  <a:gd name="connsiteY14" fmla="*/ 293614 h 4228051"/>
                  <a:gd name="connsiteX15" fmla="*/ 6814627 w 7477357"/>
                  <a:gd name="connsiteY15" fmla="*/ 268447 h 4228051"/>
                  <a:gd name="connsiteX16" fmla="*/ 7477357 w 7477357"/>
                  <a:gd name="connsiteY16" fmla="*/ 4228051 h 4228051"/>
                  <a:gd name="connsiteX0" fmla="*/ 7452190 w 7477357"/>
                  <a:gd name="connsiteY0" fmla="*/ 4252861 h 4286417"/>
                  <a:gd name="connsiteX1" fmla="*/ 4683823 w 7477357"/>
                  <a:gd name="connsiteY1" fmla="*/ 4034747 h 4286417"/>
                  <a:gd name="connsiteX2" fmla="*/ 2662076 w 7477357"/>
                  <a:gd name="connsiteY2" fmla="*/ 3883745 h 4286417"/>
                  <a:gd name="connsiteX3" fmla="*/ 1890289 w 7477357"/>
                  <a:gd name="connsiteY3" fmla="*/ 3455907 h 4286417"/>
                  <a:gd name="connsiteX4" fmla="*/ 1890289 w 7477357"/>
                  <a:gd name="connsiteY4" fmla="*/ 3170681 h 4286417"/>
                  <a:gd name="connsiteX5" fmla="*/ 1456292 w 7477357"/>
                  <a:gd name="connsiteY5" fmla="*/ 2847527 h 4286417"/>
                  <a:gd name="connsiteX6" fmla="*/ 1023813 w 7477357"/>
                  <a:gd name="connsiteY6" fmla="*/ 2451014 h 4286417"/>
                  <a:gd name="connsiteX7" fmla="*/ 376078 w 7477357"/>
                  <a:gd name="connsiteY7" fmla="*/ 2261011 h 4286417"/>
                  <a:gd name="connsiteX8" fmla="*/ 0 w 7477357"/>
                  <a:gd name="connsiteY8" fmla="*/ 2134552 h 4286417"/>
                  <a:gd name="connsiteX9" fmla="*/ 784906 w 7477357"/>
                  <a:gd name="connsiteY9" fmla="*/ 1615594 h 4286417"/>
                  <a:gd name="connsiteX10" fmla="*/ 1004447 w 7477357"/>
                  <a:gd name="connsiteY10" fmla="*/ 1234520 h 4286417"/>
                  <a:gd name="connsiteX11" fmla="*/ 1415062 w 7477357"/>
                  <a:gd name="connsiteY11" fmla="*/ 639616 h 4286417"/>
                  <a:gd name="connsiteX12" fmla="*/ 2163110 w 7477357"/>
                  <a:gd name="connsiteY12" fmla="*/ 0 h 4286417"/>
                  <a:gd name="connsiteX13" fmla="*/ 4776102 w 7477357"/>
                  <a:gd name="connsiteY13" fmla="*/ 310035 h 4286417"/>
                  <a:gd name="connsiteX14" fmla="*/ 5740836 w 7477357"/>
                  <a:gd name="connsiteY14" fmla="*/ 351980 h 4286417"/>
                  <a:gd name="connsiteX15" fmla="*/ 6814627 w 7477357"/>
                  <a:gd name="connsiteY15" fmla="*/ 326813 h 4286417"/>
                  <a:gd name="connsiteX16" fmla="*/ 7477357 w 7477357"/>
                  <a:gd name="connsiteY16" fmla="*/ 4286417 h 4286417"/>
                  <a:gd name="connsiteX0" fmla="*/ 7452190 w 7477357"/>
                  <a:gd name="connsiteY0" fmla="*/ 4252861 h 4286417"/>
                  <a:gd name="connsiteX1" fmla="*/ 4683823 w 7477357"/>
                  <a:gd name="connsiteY1" fmla="*/ 4034747 h 4286417"/>
                  <a:gd name="connsiteX2" fmla="*/ 2662076 w 7477357"/>
                  <a:gd name="connsiteY2" fmla="*/ 3883745 h 4286417"/>
                  <a:gd name="connsiteX3" fmla="*/ 1890289 w 7477357"/>
                  <a:gd name="connsiteY3" fmla="*/ 3455907 h 4286417"/>
                  <a:gd name="connsiteX4" fmla="*/ 1890289 w 7477357"/>
                  <a:gd name="connsiteY4" fmla="*/ 3170681 h 4286417"/>
                  <a:gd name="connsiteX5" fmla="*/ 1456292 w 7477357"/>
                  <a:gd name="connsiteY5" fmla="*/ 2847527 h 4286417"/>
                  <a:gd name="connsiteX6" fmla="*/ 1023813 w 7477357"/>
                  <a:gd name="connsiteY6" fmla="*/ 2451014 h 4286417"/>
                  <a:gd name="connsiteX7" fmla="*/ 376078 w 7477357"/>
                  <a:gd name="connsiteY7" fmla="*/ 2261011 h 4286417"/>
                  <a:gd name="connsiteX8" fmla="*/ 0 w 7477357"/>
                  <a:gd name="connsiteY8" fmla="*/ 2134552 h 4286417"/>
                  <a:gd name="connsiteX9" fmla="*/ 784906 w 7477357"/>
                  <a:gd name="connsiteY9" fmla="*/ 1615594 h 4286417"/>
                  <a:gd name="connsiteX10" fmla="*/ 1004447 w 7477357"/>
                  <a:gd name="connsiteY10" fmla="*/ 1234520 h 4286417"/>
                  <a:gd name="connsiteX11" fmla="*/ 1415062 w 7477357"/>
                  <a:gd name="connsiteY11" fmla="*/ 639616 h 4286417"/>
                  <a:gd name="connsiteX12" fmla="*/ 2163110 w 7477357"/>
                  <a:gd name="connsiteY12" fmla="*/ 0 h 4286417"/>
                  <a:gd name="connsiteX13" fmla="*/ 3132128 w 7477357"/>
                  <a:gd name="connsiteY13" fmla="*/ 27933 h 4286417"/>
                  <a:gd name="connsiteX14" fmla="*/ 5740836 w 7477357"/>
                  <a:gd name="connsiteY14" fmla="*/ 351980 h 4286417"/>
                  <a:gd name="connsiteX15" fmla="*/ 6814627 w 7477357"/>
                  <a:gd name="connsiteY15" fmla="*/ 326813 h 4286417"/>
                  <a:gd name="connsiteX16" fmla="*/ 7477357 w 7477357"/>
                  <a:gd name="connsiteY16" fmla="*/ 4286417 h 4286417"/>
                  <a:gd name="connsiteX0" fmla="*/ 7452190 w 7477357"/>
                  <a:gd name="connsiteY0" fmla="*/ 4252861 h 4286417"/>
                  <a:gd name="connsiteX1" fmla="*/ 4683823 w 7477357"/>
                  <a:gd name="connsiteY1" fmla="*/ 4034747 h 4286417"/>
                  <a:gd name="connsiteX2" fmla="*/ 2662076 w 7477357"/>
                  <a:gd name="connsiteY2" fmla="*/ 3883745 h 4286417"/>
                  <a:gd name="connsiteX3" fmla="*/ 1890289 w 7477357"/>
                  <a:gd name="connsiteY3" fmla="*/ 3455907 h 4286417"/>
                  <a:gd name="connsiteX4" fmla="*/ 1890289 w 7477357"/>
                  <a:gd name="connsiteY4" fmla="*/ 3170681 h 4286417"/>
                  <a:gd name="connsiteX5" fmla="*/ 1456292 w 7477357"/>
                  <a:gd name="connsiteY5" fmla="*/ 2847527 h 4286417"/>
                  <a:gd name="connsiteX6" fmla="*/ 1023813 w 7477357"/>
                  <a:gd name="connsiteY6" fmla="*/ 2451014 h 4286417"/>
                  <a:gd name="connsiteX7" fmla="*/ 376078 w 7477357"/>
                  <a:gd name="connsiteY7" fmla="*/ 2261011 h 4286417"/>
                  <a:gd name="connsiteX8" fmla="*/ 0 w 7477357"/>
                  <a:gd name="connsiteY8" fmla="*/ 2134552 h 4286417"/>
                  <a:gd name="connsiteX9" fmla="*/ 784906 w 7477357"/>
                  <a:gd name="connsiteY9" fmla="*/ 1615594 h 4286417"/>
                  <a:gd name="connsiteX10" fmla="*/ 1004447 w 7477357"/>
                  <a:gd name="connsiteY10" fmla="*/ 1234520 h 4286417"/>
                  <a:gd name="connsiteX11" fmla="*/ 1415062 w 7477357"/>
                  <a:gd name="connsiteY11" fmla="*/ 639616 h 4286417"/>
                  <a:gd name="connsiteX12" fmla="*/ 2163110 w 7477357"/>
                  <a:gd name="connsiteY12" fmla="*/ 0 h 4286417"/>
                  <a:gd name="connsiteX13" fmla="*/ 3132128 w 7477357"/>
                  <a:gd name="connsiteY13" fmla="*/ 27933 h 4286417"/>
                  <a:gd name="connsiteX14" fmla="*/ 4271959 w 7477357"/>
                  <a:gd name="connsiteY14" fmla="*/ 30967 h 4286417"/>
                  <a:gd name="connsiteX15" fmla="*/ 6814627 w 7477357"/>
                  <a:gd name="connsiteY15" fmla="*/ 326813 h 4286417"/>
                  <a:gd name="connsiteX16" fmla="*/ 7477357 w 7477357"/>
                  <a:gd name="connsiteY16" fmla="*/ 4286417 h 4286417"/>
                  <a:gd name="connsiteX0" fmla="*/ 7452190 w 7477357"/>
                  <a:gd name="connsiteY0" fmla="*/ 4252861 h 4286417"/>
                  <a:gd name="connsiteX1" fmla="*/ 4683823 w 7477357"/>
                  <a:gd name="connsiteY1" fmla="*/ 4034747 h 4286417"/>
                  <a:gd name="connsiteX2" fmla="*/ 2662076 w 7477357"/>
                  <a:gd name="connsiteY2" fmla="*/ 3883745 h 4286417"/>
                  <a:gd name="connsiteX3" fmla="*/ 1890289 w 7477357"/>
                  <a:gd name="connsiteY3" fmla="*/ 3455907 h 4286417"/>
                  <a:gd name="connsiteX4" fmla="*/ 1890289 w 7477357"/>
                  <a:gd name="connsiteY4" fmla="*/ 3170681 h 4286417"/>
                  <a:gd name="connsiteX5" fmla="*/ 1456292 w 7477357"/>
                  <a:gd name="connsiteY5" fmla="*/ 2847527 h 4286417"/>
                  <a:gd name="connsiteX6" fmla="*/ 1023813 w 7477357"/>
                  <a:gd name="connsiteY6" fmla="*/ 2451014 h 4286417"/>
                  <a:gd name="connsiteX7" fmla="*/ 376078 w 7477357"/>
                  <a:gd name="connsiteY7" fmla="*/ 2261011 h 4286417"/>
                  <a:gd name="connsiteX8" fmla="*/ 0 w 7477357"/>
                  <a:gd name="connsiteY8" fmla="*/ 2134552 h 4286417"/>
                  <a:gd name="connsiteX9" fmla="*/ 784906 w 7477357"/>
                  <a:gd name="connsiteY9" fmla="*/ 1615594 h 4286417"/>
                  <a:gd name="connsiteX10" fmla="*/ 1004447 w 7477357"/>
                  <a:gd name="connsiteY10" fmla="*/ 1234520 h 4286417"/>
                  <a:gd name="connsiteX11" fmla="*/ 1415062 w 7477357"/>
                  <a:gd name="connsiteY11" fmla="*/ 639616 h 4286417"/>
                  <a:gd name="connsiteX12" fmla="*/ 2163110 w 7477357"/>
                  <a:gd name="connsiteY12" fmla="*/ 0 h 4286417"/>
                  <a:gd name="connsiteX13" fmla="*/ 3132128 w 7477357"/>
                  <a:gd name="connsiteY13" fmla="*/ 27933 h 4286417"/>
                  <a:gd name="connsiteX14" fmla="*/ 4271959 w 7477357"/>
                  <a:gd name="connsiteY14" fmla="*/ 30967 h 4286417"/>
                  <a:gd name="connsiteX15" fmla="*/ 4703725 w 7477357"/>
                  <a:gd name="connsiteY15" fmla="*/ 852107 h 4286417"/>
                  <a:gd name="connsiteX16" fmla="*/ 7477357 w 7477357"/>
                  <a:gd name="connsiteY16" fmla="*/ 4286417 h 4286417"/>
                  <a:gd name="connsiteX0" fmla="*/ 7452190 w 7847008"/>
                  <a:gd name="connsiteY0" fmla="*/ 4252861 h 4252861"/>
                  <a:gd name="connsiteX1" fmla="*/ 4683823 w 7847008"/>
                  <a:gd name="connsiteY1" fmla="*/ 4034747 h 4252861"/>
                  <a:gd name="connsiteX2" fmla="*/ 2662076 w 7847008"/>
                  <a:gd name="connsiteY2" fmla="*/ 3883745 h 4252861"/>
                  <a:gd name="connsiteX3" fmla="*/ 1890289 w 7847008"/>
                  <a:gd name="connsiteY3" fmla="*/ 3455907 h 4252861"/>
                  <a:gd name="connsiteX4" fmla="*/ 1890289 w 7847008"/>
                  <a:gd name="connsiteY4" fmla="*/ 3170681 h 4252861"/>
                  <a:gd name="connsiteX5" fmla="*/ 1456292 w 7847008"/>
                  <a:gd name="connsiteY5" fmla="*/ 2847527 h 4252861"/>
                  <a:gd name="connsiteX6" fmla="*/ 1023813 w 7847008"/>
                  <a:gd name="connsiteY6" fmla="*/ 2451014 h 4252861"/>
                  <a:gd name="connsiteX7" fmla="*/ 376078 w 7847008"/>
                  <a:gd name="connsiteY7" fmla="*/ 2261011 h 4252861"/>
                  <a:gd name="connsiteX8" fmla="*/ 0 w 7847008"/>
                  <a:gd name="connsiteY8" fmla="*/ 2134552 h 4252861"/>
                  <a:gd name="connsiteX9" fmla="*/ 784906 w 7847008"/>
                  <a:gd name="connsiteY9" fmla="*/ 1615594 h 4252861"/>
                  <a:gd name="connsiteX10" fmla="*/ 1004447 w 7847008"/>
                  <a:gd name="connsiteY10" fmla="*/ 1234520 h 4252861"/>
                  <a:gd name="connsiteX11" fmla="*/ 1415062 w 7847008"/>
                  <a:gd name="connsiteY11" fmla="*/ 639616 h 4252861"/>
                  <a:gd name="connsiteX12" fmla="*/ 2163110 w 7847008"/>
                  <a:gd name="connsiteY12" fmla="*/ 0 h 4252861"/>
                  <a:gd name="connsiteX13" fmla="*/ 3132128 w 7847008"/>
                  <a:gd name="connsiteY13" fmla="*/ 27933 h 4252861"/>
                  <a:gd name="connsiteX14" fmla="*/ 4271959 w 7847008"/>
                  <a:gd name="connsiteY14" fmla="*/ 30967 h 4252861"/>
                  <a:gd name="connsiteX15" fmla="*/ 4703725 w 7847008"/>
                  <a:gd name="connsiteY15" fmla="*/ 852107 h 4252861"/>
                  <a:gd name="connsiteX16" fmla="*/ 7847008 w 7847008"/>
                  <a:gd name="connsiteY16" fmla="*/ 3391472 h 4252861"/>
                  <a:gd name="connsiteX0" fmla="*/ 7452190 w 7452190"/>
                  <a:gd name="connsiteY0" fmla="*/ 4252861 h 4252861"/>
                  <a:gd name="connsiteX1" fmla="*/ 4683823 w 7452190"/>
                  <a:gd name="connsiteY1" fmla="*/ 4034747 h 4252861"/>
                  <a:gd name="connsiteX2" fmla="*/ 2662076 w 7452190"/>
                  <a:gd name="connsiteY2" fmla="*/ 3883745 h 4252861"/>
                  <a:gd name="connsiteX3" fmla="*/ 1890289 w 7452190"/>
                  <a:gd name="connsiteY3" fmla="*/ 3455907 h 4252861"/>
                  <a:gd name="connsiteX4" fmla="*/ 1890289 w 7452190"/>
                  <a:gd name="connsiteY4" fmla="*/ 3170681 h 4252861"/>
                  <a:gd name="connsiteX5" fmla="*/ 1456292 w 7452190"/>
                  <a:gd name="connsiteY5" fmla="*/ 2847527 h 4252861"/>
                  <a:gd name="connsiteX6" fmla="*/ 1023813 w 7452190"/>
                  <a:gd name="connsiteY6" fmla="*/ 2451014 h 4252861"/>
                  <a:gd name="connsiteX7" fmla="*/ 376078 w 7452190"/>
                  <a:gd name="connsiteY7" fmla="*/ 2261011 h 4252861"/>
                  <a:gd name="connsiteX8" fmla="*/ 0 w 7452190"/>
                  <a:gd name="connsiteY8" fmla="*/ 2134552 h 4252861"/>
                  <a:gd name="connsiteX9" fmla="*/ 784906 w 7452190"/>
                  <a:gd name="connsiteY9" fmla="*/ 1615594 h 4252861"/>
                  <a:gd name="connsiteX10" fmla="*/ 1004447 w 7452190"/>
                  <a:gd name="connsiteY10" fmla="*/ 1234520 h 4252861"/>
                  <a:gd name="connsiteX11" fmla="*/ 1415062 w 7452190"/>
                  <a:gd name="connsiteY11" fmla="*/ 639616 h 4252861"/>
                  <a:gd name="connsiteX12" fmla="*/ 2163110 w 7452190"/>
                  <a:gd name="connsiteY12" fmla="*/ 0 h 4252861"/>
                  <a:gd name="connsiteX13" fmla="*/ 3132128 w 7452190"/>
                  <a:gd name="connsiteY13" fmla="*/ 27933 h 4252861"/>
                  <a:gd name="connsiteX14" fmla="*/ 4271959 w 7452190"/>
                  <a:gd name="connsiteY14" fmla="*/ 30967 h 4252861"/>
                  <a:gd name="connsiteX15" fmla="*/ 4703725 w 7452190"/>
                  <a:gd name="connsiteY15" fmla="*/ 852107 h 4252861"/>
                  <a:gd name="connsiteX16" fmla="*/ 5852838 w 7452190"/>
                  <a:gd name="connsiteY16" fmla="*/ 2292246 h 4252861"/>
                  <a:gd name="connsiteX0" fmla="*/ 6362693 w 6362693"/>
                  <a:gd name="connsiteY0" fmla="*/ 4009669 h 4034747"/>
                  <a:gd name="connsiteX1" fmla="*/ 4683823 w 6362693"/>
                  <a:gd name="connsiteY1" fmla="*/ 4034747 h 4034747"/>
                  <a:gd name="connsiteX2" fmla="*/ 2662076 w 6362693"/>
                  <a:gd name="connsiteY2" fmla="*/ 3883745 h 4034747"/>
                  <a:gd name="connsiteX3" fmla="*/ 1890289 w 6362693"/>
                  <a:gd name="connsiteY3" fmla="*/ 3455907 h 4034747"/>
                  <a:gd name="connsiteX4" fmla="*/ 1890289 w 6362693"/>
                  <a:gd name="connsiteY4" fmla="*/ 3170681 h 4034747"/>
                  <a:gd name="connsiteX5" fmla="*/ 1456292 w 6362693"/>
                  <a:gd name="connsiteY5" fmla="*/ 2847527 h 4034747"/>
                  <a:gd name="connsiteX6" fmla="*/ 1023813 w 6362693"/>
                  <a:gd name="connsiteY6" fmla="*/ 2451014 h 4034747"/>
                  <a:gd name="connsiteX7" fmla="*/ 376078 w 6362693"/>
                  <a:gd name="connsiteY7" fmla="*/ 2261011 h 4034747"/>
                  <a:gd name="connsiteX8" fmla="*/ 0 w 6362693"/>
                  <a:gd name="connsiteY8" fmla="*/ 2134552 h 4034747"/>
                  <a:gd name="connsiteX9" fmla="*/ 784906 w 6362693"/>
                  <a:gd name="connsiteY9" fmla="*/ 1615594 h 4034747"/>
                  <a:gd name="connsiteX10" fmla="*/ 1004447 w 6362693"/>
                  <a:gd name="connsiteY10" fmla="*/ 1234520 h 4034747"/>
                  <a:gd name="connsiteX11" fmla="*/ 1415062 w 6362693"/>
                  <a:gd name="connsiteY11" fmla="*/ 639616 h 4034747"/>
                  <a:gd name="connsiteX12" fmla="*/ 2163110 w 6362693"/>
                  <a:gd name="connsiteY12" fmla="*/ 0 h 4034747"/>
                  <a:gd name="connsiteX13" fmla="*/ 3132128 w 6362693"/>
                  <a:gd name="connsiteY13" fmla="*/ 27933 h 4034747"/>
                  <a:gd name="connsiteX14" fmla="*/ 4271959 w 6362693"/>
                  <a:gd name="connsiteY14" fmla="*/ 30967 h 4034747"/>
                  <a:gd name="connsiteX15" fmla="*/ 4703725 w 6362693"/>
                  <a:gd name="connsiteY15" fmla="*/ 852107 h 4034747"/>
                  <a:gd name="connsiteX16" fmla="*/ 5852838 w 6362693"/>
                  <a:gd name="connsiteY16" fmla="*/ 2292246 h 4034747"/>
                  <a:gd name="connsiteX0" fmla="*/ 6362693 w 6362693"/>
                  <a:gd name="connsiteY0" fmla="*/ 4009669 h 4034747"/>
                  <a:gd name="connsiteX1" fmla="*/ 6321878 w 6362693"/>
                  <a:gd name="connsiteY1" fmla="*/ 3996103 h 4034747"/>
                  <a:gd name="connsiteX2" fmla="*/ 4683823 w 6362693"/>
                  <a:gd name="connsiteY2" fmla="*/ 4034747 h 4034747"/>
                  <a:gd name="connsiteX3" fmla="*/ 2662076 w 6362693"/>
                  <a:gd name="connsiteY3" fmla="*/ 3883745 h 4034747"/>
                  <a:gd name="connsiteX4" fmla="*/ 1890289 w 6362693"/>
                  <a:gd name="connsiteY4" fmla="*/ 3455907 h 4034747"/>
                  <a:gd name="connsiteX5" fmla="*/ 1890289 w 6362693"/>
                  <a:gd name="connsiteY5" fmla="*/ 3170681 h 4034747"/>
                  <a:gd name="connsiteX6" fmla="*/ 1456292 w 6362693"/>
                  <a:gd name="connsiteY6" fmla="*/ 2847527 h 4034747"/>
                  <a:gd name="connsiteX7" fmla="*/ 1023813 w 6362693"/>
                  <a:gd name="connsiteY7" fmla="*/ 2451014 h 4034747"/>
                  <a:gd name="connsiteX8" fmla="*/ 376078 w 6362693"/>
                  <a:gd name="connsiteY8" fmla="*/ 2261011 h 4034747"/>
                  <a:gd name="connsiteX9" fmla="*/ 0 w 6362693"/>
                  <a:gd name="connsiteY9" fmla="*/ 2134552 h 4034747"/>
                  <a:gd name="connsiteX10" fmla="*/ 784906 w 6362693"/>
                  <a:gd name="connsiteY10" fmla="*/ 1615594 h 4034747"/>
                  <a:gd name="connsiteX11" fmla="*/ 1004447 w 6362693"/>
                  <a:gd name="connsiteY11" fmla="*/ 1234520 h 4034747"/>
                  <a:gd name="connsiteX12" fmla="*/ 1415062 w 6362693"/>
                  <a:gd name="connsiteY12" fmla="*/ 639616 h 4034747"/>
                  <a:gd name="connsiteX13" fmla="*/ 2163110 w 6362693"/>
                  <a:gd name="connsiteY13" fmla="*/ 0 h 4034747"/>
                  <a:gd name="connsiteX14" fmla="*/ 3132128 w 6362693"/>
                  <a:gd name="connsiteY14" fmla="*/ 27933 h 4034747"/>
                  <a:gd name="connsiteX15" fmla="*/ 4271959 w 6362693"/>
                  <a:gd name="connsiteY15" fmla="*/ 30967 h 4034747"/>
                  <a:gd name="connsiteX16" fmla="*/ 4703725 w 6362693"/>
                  <a:gd name="connsiteY16" fmla="*/ 852107 h 4034747"/>
                  <a:gd name="connsiteX17" fmla="*/ 5852838 w 6362693"/>
                  <a:gd name="connsiteY17" fmla="*/ 2292246 h 4034747"/>
                  <a:gd name="connsiteX0" fmla="*/ 6362693 w 6362693"/>
                  <a:gd name="connsiteY0" fmla="*/ 4009669 h 4034747"/>
                  <a:gd name="connsiteX1" fmla="*/ 6244057 w 6362693"/>
                  <a:gd name="connsiteY1" fmla="*/ 3042793 h 4034747"/>
                  <a:gd name="connsiteX2" fmla="*/ 4683823 w 6362693"/>
                  <a:gd name="connsiteY2" fmla="*/ 4034747 h 4034747"/>
                  <a:gd name="connsiteX3" fmla="*/ 2662076 w 6362693"/>
                  <a:gd name="connsiteY3" fmla="*/ 3883745 h 4034747"/>
                  <a:gd name="connsiteX4" fmla="*/ 1890289 w 6362693"/>
                  <a:gd name="connsiteY4" fmla="*/ 3455907 h 4034747"/>
                  <a:gd name="connsiteX5" fmla="*/ 1890289 w 6362693"/>
                  <a:gd name="connsiteY5" fmla="*/ 3170681 h 4034747"/>
                  <a:gd name="connsiteX6" fmla="*/ 1456292 w 6362693"/>
                  <a:gd name="connsiteY6" fmla="*/ 2847527 h 4034747"/>
                  <a:gd name="connsiteX7" fmla="*/ 1023813 w 6362693"/>
                  <a:gd name="connsiteY7" fmla="*/ 2451014 h 4034747"/>
                  <a:gd name="connsiteX8" fmla="*/ 376078 w 6362693"/>
                  <a:gd name="connsiteY8" fmla="*/ 2261011 h 4034747"/>
                  <a:gd name="connsiteX9" fmla="*/ 0 w 6362693"/>
                  <a:gd name="connsiteY9" fmla="*/ 2134552 h 4034747"/>
                  <a:gd name="connsiteX10" fmla="*/ 784906 w 6362693"/>
                  <a:gd name="connsiteY10" fmla="*/ 1615594 h 4034747"/>
                  <a:gd name="connsiteX11" fmla="*/ 1004447 w 6362693"/>
                  <a:gd name="connsiteY11" fmla="*/ 1234520 h 4034747"/>
                  <a:gd name="connsiteX12" fmla="*/ 1415062 w 6362693"/>
                  <a:gd name="connsiteY12" fmla="*/ 639616 h 4034747"/>
                  <a:gd name="connsiteX13" fmla="*/ 2163110 w 6362693"/>
                  <a:gd name="connsiteY13" fmla="*/ 0 h 4034747"/>
                  <a:gd name="connsiteX14" fmla="*/ 3132128 w 6362693"/>
                  <a:gd name="connsiteY14" fmla="*/ 27933 h 4034747"/>
                  <a:gd name="connsiteX15" fmla="*/ 4271959 w 6362693"/>
                  <a:gd name="connsiteY15" fmla="*/ 30967 h 4034747"/>
                  <a:gd name="connsiteX16" fmla="*/ 4703725 w 6362693"/>
                  <a:gd name="connsiteY16" fmla="*/ 852107 h 4034747"/>
                  <a:gd name="connsiteX17" fmla="*/ 5852838 w 6362693"/>
                  <a:gd name="connsiteY17" fmla="*/ 2292246 h 4034747"/>
                  <a:gd name="connsiteX0" fmla="*/ 6362693 w 6362693"/>
                  <a:gd name="connsiteY0" fmla="*/ 4009669 h 4034747"/>
                  <a:gd name="connsiteX1" fmla="*/ 5709036 w 6362693"/>
                  <a:gd name="connsiteY1" fmla="*/ 3908554 h 4034747"/>
                  <a:gd name="connsiteX2" fmla="*/ 4683823 w 6362693"/>
                  <a:gd name="connsiteY2" fmla="*/ 4034747 h 4034747"/>
                  <a:gd name="connsiteX3" fmla="*/ 2662076 w 6362693"/>
                  <a:gd name="connsiteY3" fmla="*/ 3883745 h 4034747"/>
                  <a:gd name="connsiteX4" fmla="*/ 1890289 w 6362693"/>
                  <a:gd name="connsiteY4" fmla="*/ 3455907 h 4034747"/>
                  <a:gd name="connsiteX5" fmla="*/ 1890289 w 6362693"/>
                  <a:gd name="connsiteY5" fmla="*/ 3170681 h 4034747"/>
                  <a:gd name="connsiteX6" fmla="*/ 1456292 w 6362693"/>
                  <a:gd name="connsiteY6" fmla="*/ 2847527 h 4034747"/>
                  <a:gd name="connsiteX7" fmla="*/ 1023813 w 6362693"/>
                  <a:gd name="connsiteY7" fmla="*/ 2451014 h 4034747"/>
                  <a:gd name="connsiteX8" fmla="*/ 376078 w 6362693"/>
                  <a:gd name="connsiteY8" fmla="*/ 2261011 h 4034747"/>
                  <a:gd name="connsiteX9" fmla="*/ 0 w 6362693"/>
                  <a:gd name="connsiteY9" fmla="*/ 2134552 h 4034747"/>
                  <a:gd name="connsiteX10" fmla="*/ 784906 w 6362693"/>
                  <a:gd name="connsiteY10" fmla="*/ 1615594 h 4034747"/>
                  <a:gd name="connsiteX11" fmla="*/ 1004447 w 6362693"/>
                  <a:gd name="connsiteY11" fmla="*/ 1234520 h 4034747"/>
                  <a:gd name="connsiteX12" fmla="*/ 1415062 w 6362693"/>
                  <a:gd name="connsiteY12" fmla="*/ 639616 h 4034747"/>
                  <a:gd name="connsiteX13" fmla="*/ 2163110 w 6362693"/>
                  <a:gd name="connsiteY13" fmla="*/ 0 h 4034747"/>
                  <a:gd name="connsiteX14" fmla="*/ 3132128 w 6362693"/>
                  <a:gd name="connsiteY14" fmla="*/ 27933 h 4034747"/>
                  <a:gd name="connsiteX15" fmla="*/ 4271959 w 6362693"/>
                  <a:gd name="connsiteY15" fmla="*/ 30967 h 4034747"/>
                  <a:gd name="connsiteX16" fmla="*/ 4703725 w 6362693"/>
                  <a:gd name="connsiteY16" fmla="*/ 852107 h 4034747"/>
                  <a:gd name="connsiteX17" fmla="*/ 5852838 w 6362693"/>
                  <a:gd name="connsiteY17" fmla="*/ 2292246 h 4034747"/>
                  <a:gd name="connsiteX0" fmla="*/ 5876310 w 5876310"/>
                  <a:gd name="connsiteY0" fmla="*/ 2287874 h 4034747"/>
                  <a:gd name="connsiteX1" fmla="*/ 5709036 w 5876310"/>
                  <a:gd name="connsiteY1" fmla="*/ 3908554 h 4034747"/>
                  <a:gd name="connsiteX2" fmla="*/ 4683823 w 5876310"/>
                  <a:gd name="connsiteY2" fmla="*/ 4034747 h 4034747"/>
                  <a:gd name="connsiteX3" fmla="*/ 2662076 w 5876310"/>
                  <a:gd name="connsiteY3" fmla="*/ 3883745 h 4034747"/>
                  <a:gd name="connsiteX4" fmla="*/ 1890289 w 5876310"/>
                  <a:gd name="connsiteY4" fmla="*/ 3455907 h 4034747"/>
                  <a:gd name="connsiteX5" fmla="*/ 1890289 w 5876310"/>
                  <a:gd name="connsiteY5" fmla="*/ 3170681 h 4034747"/>
                  <a:gd name="connsiteX6" fmla="*/ 1456292 w 5876310"/>
                  <a:gd name="connsiteY6" fmla="*/ 2847527 h 4034747"/>
                  <a:gd name="connsiteX7" fmla="*/ 1023813 w 5876310"/>
                  <a:gd name="connsiteY7" fmla="*/ 2451014 h 4034747"/>
                  <a:gd name="connsiteX8" fmla="*/ 376078 w 5876310"/>
                  <a:gd name="connsiteY8" fmla="*/ 2261011 h 4034747"/>
                  <a:gd name="connsiteX9" fmla="*/ 0 w 5876310"/>
                  <a:gd name="connsiteY9" fmla="*/ 2134552 h 4034747"/>
                  <a:gd name="connsiteX10" fmla="*/ 784906 w 5876310"/>
                  <a:gd name="connsiteY10" fmla="*/ 1615594 h 4034747"/>
                  <a:gd name="connsiteX11" fmla="*/ 1004447 w 5876310"/>
                  <a:gd name="connsiteY11" fmla="*/ 1234520 h 4034747"/>
                  <a:gd name="connsiteX12" fmla="*/ 1415062 w 5876310"/>
                  <a:gd name="connsiteY12" fmla="*/ 639616 h 4034747"/>
                  <a:gd name="connsiteX13" fmla="*/ 2163110 w 5876310"/>
                  <a:gd name="connsiteY13" fmla="*/ 0 h 4034747"/>
                  <a:gd name="connsiteX14" fmla="*/ 3132128 w 5876310"/>
                  <a:gd name="connsiteY14" fmla="*/ 27933 h 4034747"/>
                  <a:gd name="connsiteX15" fmla="*/ 4271959 w 5876310"/>
                  <a:gd name="connsiteY15" fmla="*/ 30967 h 4034747"/>
                  <a:gd name="connsiteX16" fmla="*/ 4703725 w 5876310"/>
                  <a:gd name="connsiteY16" fmla="*/ 852107 h 4034747"/>
                  <a:gd name="connsiteX17" fmla="*/ 5852838 w 5876310"/>
                  <a:gd name="connsiteY17" fmla="*/ 2292246 h 4034747"/>
                  <a:gd name="connsiteX0" fmla="*/ 5876310 w 6156509"/>
                  <a:gd name="connsiteY0" fmla="*/ 2287874 h 4034747"/>
                  <a:gd name="connsiteX1" fmla="*/ 6156509 w 6156509"/>
                  <a:gd name="connsiteY1" fmla="*/ 3996102 h 4034747"/>
                  <a:gd name="connsiteX2" fmla="*/ 4683823 w 6156509"/>
                  <a:gd name="connsiteY2" fmla="*/ 4034747 h 4034747"/>
                  <a:gd name="connsiteX3" fmla="*/ 2662076 w 6156509"/>
                  <a:gd name="connsiteY3" fmla="*/ 3883745 h 4034747"/>
                  <a:gd name="connsiteX4" fmla="*/ 1890289 w 6156509"/>
                  <a:gd name="connsiteY4" fmla="*/ 3455907 h 4034747"/>
                  <a:gd name="connsiteX5" fmla="*/ 1890289 w 6156509"/>
                  <a:gd name="connsiteY5" fmla="*/ 3170681 h 4034747"/>
                  <a:gd name="connsiteX6" fmla="*/ 1456292 w 6156509"/>
                  <a:gd name="connsiteY6" fmla="*/ 2847527 h 4034747"/>
                  <a:gd name="connsiteX7" fmla="*/ 1023813 w 6156509"/>
                  <a:gd name="connsiteY7" fmla="*/ 2451014 h 4034747"/>
                  <a:gd name="connsiteX8" fmla="*/ 376078 w 6156509"/>
                  <a:gd name="connsiteY8" fmla="*/ 2261011 h 4034747"/>
                  <a:gd name="connsiteX9" fmla="*/ 0 w 6156509"/>
                  <a:gd name="connsiteY9" fmla="*/ 2134552 h 4034747"/>
                  <a:gd name="connsiteX10" fmla="*/ 784906 w 6156509"/>
                  <a:gd name="connsiteY10" fmla="*/ 1615594 h 4034747"/>
                  <a:gd name="connsiteX11" fmla="*/ 1004447 w 6156509"/>
                  <a:gd name="connsiteY11" fmla="*/ 1234520 h 4034747"/>
                  <a:gd name="connsiteX12" fmla="*/ 1415062 w 6156509"/>
                  <a:gd name="connsiteY12" fmla="*/ 639616 h 4034747"/>
                  <a:gd name="connsiteX13" fmla="*/ 2163110 w 6156509"/>
                  <a:gd name="connsiteY13" fmla="*/ 0 h 4034747"/>
                  <a:gd name="connsiteX14" fmla="*/ 3132128 w 6156509"/>
                  <a:gd name="connsiteY14" fmla="*/ 27933 h 4034747"/>
                  <a:gd name="connsiteX15" fmla="*/ 4271959 w 6156509"/>
                  <a:gd name="connsiteY15" fmla="*/ 30967 h 4034747"/>
                  <a:gd name="connsiteX16" fmla="*/ 4703725 w 6156509"/>
                  <a:gd name="connsiteY16" fmla="*/ 852107 h 4034747"/>
                  <a:gd name="connsiteX17" fmla="*/ 5852838 w 6156509"/>
                  <a:gd name="connsiteY17" fmla="*/ 2292246 h 4034747"/>
                  <a:gd name="connsiteX0" fmla="*/ 5876310 w 6156509"/>
                  <a:gd name="connsiteY0" fmla="*/ 2287874 h 4034747"/>
                  <a:gd name="connsiteX1" fmla="*/ 6156509 w 6156509"/>
                  <a:gd name="connsiteY1" fmla="*/ 3996102 h 4034747"/>
                  <a:gd name="connsiteX2" fmla="*/ 4683823 w 6156509"/>
                  <a:gd name="connsiteY2" fmla="*/ 4034747 h 4034747"/>
                  <a:gd name="connsiteX3" fmla="*/ 3021999 w 6156509"/>
                  <a:gd name="connsiteY3" fmla="*/ 3961567 h 4034747"/>
                  <a:gd name="connsiteX4" fmla="*/ 1890289 w 6156509"/>
                  <a:gd name="connsiteY4" fmla="*/ 3455907 h 4034747"/>
                  <a:gd name="connsiteX5" fmla="*/ 1890289 w 6156509"/>
                  <a:gd name="connsiteY5" fmla="*/ 3170681 h 4034747"/>
                  <a:gd name="connsiteX6" fmla="*/ 1456292 w 6156509"/>
                  <a:gd name="connsiteY6" fmla="*/ 2847527 h 4034747"/>
                  <a:gd name="connsiteX7" fmla="*/ 1023813 w 6156509"/>
                  <a:gd name="connsiteY7" fmla="*/ 2451014 h 4034747"/>
                  <a:gd name="connsiteX8" fmla="*/ 376078 w 6156509"/>
                  <a:gd name="connsiteY8" fmla="*/ 2261011 h 4034747"/>
                  <a:gd name="connsiteX9" fmla="*/ 0 w 6156509"/>
                  <a:gd name="connsiteY9" fmla="*/ 2134552 h 4034747"/>
                  <a:gd name="connsiteX10" fmla="*/ 784906 w 6156509"/>
                  <a:gd name="connsiteY10" fmla="*/ 1615594 h 4034747"/>
                  <a:gd name="connsiteX11" fmla="*/ 1004447 w 6156509"/>
                  <a:gd name="connsiteY11" fmla="*/ 1234520 h 4034747"/>
                  <a:gd name="connsiteX12" fmla="*/ 1415062 w 6156509"/>
                  <a:gd name="connsiteY12" fmla="*/ 639616 h 4034747"/>
                  <a:gd name="connsiteX13" fmla="*/ 2163110 w 6156509"/>
                  <a:gd name="connsiteY13" fmla="*/ 0 h 4034747"/>
                  <a:gd name="connsiteX14" fmla="*/ 3132128 w 6156509"/>
                  <a:gd name="connsiteY14" fmla="*/ 27933 h 4034747"/>
                  <a:gd name="connsiteX15" fmla="*/ 4271959 w 6156509"/>
                  <a:gd name="connsiteY15" fmla="*/ 30967 h 4034747"/>
                  <a:gd name="connsiteX16" fmla="*/ 4703725 w 6156509"/>
                  <a:gd name="connsiteY16" fmla="*/ 852107 h 4034747"/>
                  <a:gd name="connsiteX17" fmla="*/ 5852838 w 6156509"/>
                  <a:gd name="connsiteY17" fmla="*/ 2292246 h 4034747"/>
                  <a:gd name="connsiteX0" fmla="*/ 5876310 w 6156509"/>
                  <a:gd name="connsiteY0" fmla="*/ 2287874 h 3996102"/>
                  <a:gd name="connsiteX1" fmla="*/ 6156509 w 6156509"/>
                  <a:gd name="connsiteY1" fmla="*/ 3996102 h 3996102"/>
                  <a:gd name="connsiteX2" fmla="*/ 4537908 w 6156509"/>
                  <a:gd name="connsiteY2" fmla="*/ 3976381 h 3996102"/>
                  <a:gd name="connsiteX3" fmla="*/ 3021999 w 6156509"/>
                  <a:gd name="connsiteY3" fmla="*/ 3961567 h 3996102"/>
                  <a:gd name="connsiteX4" fmla="*/ 1890289 w 6156509"/>
                  <a:gd name="connsiteY4" fmla="*/ 3455907 h 3996102"/>
                  <a:gd name="connsiteX5" fmla="*/ 1890289 w 6156509"/>
                  <a:gd name="connsiteY5" fmla="*/ 3170681 h 3996102"/>
                  <a:gd name="connsiteX6" fmla="*/ 1456292 w 6156509"/>
                  <a:gd name="connsiteY6" fmla="*/ 2847527 h 3996102"/>
                  <a:gd name="connsiteX7" fmla="*/ 1023813 w 6156509"/>
                  <a:gd name="connsiteY7" fmla="*/ 2451014 h 3996102"/>
                  <a:gd name="connsiteX8" fmla="*/ 376078 w 6156509"/>
                  <a:gd name="connsiteY8" fmla="*/ 2261011 h 3996102"/>
                  <a:gd name="connsiteX9" fmla="*/ 0 w 6156509"/>
                  <a:gd name="connsiteY9" fmla="*/ 2134552 h 3996102"/>
                  <a:gd name="connsiteX10" fmla="*/ 784906 w 6156509"/>
                  <a:gd name="connsiteY10" fmla="*/ 1615594 h 3996102"/>
                  <a:gd name="connsiteX11" fmla="*/ 1004447 w 6156509"/>
                  <a:gd name="connsiteY11" fmla="*/ 1234520 h 3996102"/>
                  <a:gd name="connsiteX12" fmla="*/ 1415062 w 6156509"/>
                  <a:gd name="connsiteY12" fmla="*/ 639616 h 3996102"/>
                  <a:gd name="connsiteX13" fmla="*/ 2163110 w 6156509"/>
                  <a:gd name="connsiteY13" fmla="*/ 0 h 3996102"/>
                  <a:gd name="connsiteX14" fmla="*/ 3132128 w 6156509"/>
                  <a:gd name="connsiteY14" fmla="*/ 27933 h 3996102"/>
                  <a:gd name="connsiteX15" fmla="*/ 4271959 w 6156509"/>
                  <a:gd name="connsiteY15" fmla="*/ 30967 h 3996102"/>
                  <a:gd name="connsiteX16" fmla="*/ 4703725 w 6156509"/>
                  <a:gd name="connsiteY16" fmla="*/ 852107 h 3996102"/>
                  <a:gd name="connsiteX17" fmla="*/ 5852838 w 6156509"/>
                  <a:gd name="connsiteY17" fmla="*/ 2292246 h 3996102"/>
                  <a:gd name="connsiteX0" fmla="*/ 5876310 w 6156509"/>
                  <a:gd name="connsiteY0" fmla="*/ 2287874 h 3996102"/>
                  <a:gd name="connsiteX1" fmla="*/ 6156509 w 6156509"/>
                  <a:gd name="connsiteY1" fmla="*/ 3996102 h 3996102"/>
                  <a:gd name="connsiteX2" fmla="*/ 4537908 w 6156509"/>
                  <a:gd name="connsiteY2" fmla="*/ 3976381 h 3996102"/>
                  <a:gd name="connsiteX3" fmla="*/ 3021999 w 6156509"/>
                  <a:gd name="connsiteY3" fmla="*/ 3961567 h 3996102"/>
                  <a:gd name="connsiteX4" fmla="*/ 2298851 w 6156509"/>
                  <a:gd name="connsiteY4" fmla="*/ 3738009 h 3996102"/>
                  <a:gd name="connsiteX5" fmla="*/ 1890289 w 6156509"/>
                  <a:gd name="connsiteY5" fmla="*/ 3170681 h 3996102"/>
                  <a:gd name="connsiteX6" fmla="*/ 1456292 w 6156509"/>
                  <a:gd name="connsiteY6" fmla="*/ 2847527 h 3996102"/>
                  <a:gd name="connsiteX7" fmla="*/ 1023813 w 6156509"/>
                  <a:gd name="connsiteY7" fmla="*/ 2451014 h 3996102"/>
                  <a:gd name="connsiteX8" fmla="*/ 376078 w 6156509"/>
                  <a:gd name="connsiteY8" fmla="*/ 2261011 h 3996102"/>
                  <a:gd name="connsiteX9" fmla="*/ 0 w 6156509"/>
                  <a:gd name="connsiteY9" fmla="*/ 2134552 h 3996102"/>
                  <a:gd name="connsiteX10" fmla="*/ 784906 w 6156509"/>
                  <a:gd name="connsiteY10" fmla="*/ 1615594 h 3996102"/>
                  <a:gd name="connsiteX11" fmla="*/ 1004447 w 6156509"/>
                  <a:gd name="connsiteY11" fmla="*/ 1234520 h 3996102"/>
                  <a:gd name="connsiteX12" fmla="*/ 1415062 w 6156509"/>
                  <a:gd name="connsiteY12" fmla="*/ 639616 h 3996102"/>
                  <a:gd name="connsiteX13" fmla="*/ 2163110 w 6156509"/>
                  <a:gd name="connsiteY13" fmla="*/ 0 h 3996102"/>
                  <a:gd name="connsiteX14" fmla="*/ 3132128 w 6156509"/>
                  <a:gd name="connsiteY14" fmla="*/ 27933 h 3996102"/>
                  <a:gd name="connsiteX15" fmla="*/ 4271959 w 6156509"/>
                  <a:gd name="connsiteY15" fmla="*/ 30967 h 3996102"/>
                  <a:gd name="connsiteX16" fmla="*/ 4703725 w 6156509"/>
                  <a:gd name="connsiteY16" fmla="*/ 852107 h 3996102"/>
                  <a:gd name="connsiteX17" fmla="*/ 5852838 w 6156509"/>
                  <a:gd name="connsiteY17" fmla="*/ 2292246 h 3996102"/>
                  <a:gd name="connsiteX0" fmla="*/ 5876310 w 6156509"/>
                  <a:gd name="connsiteY0" fmla="*/ 2287874 h 3996102"/>
                  <a:gd name="connsiteX1" fmla="*/ 6156509 w 6156509"/>
                  <a:gd name="connsiteY1" fmla="*/ 3996102 h 3996102"/>
                  <a:gd name="connsiteX2" fmla="*/ 4537908 w 6156509"/>
                  <a:gd name="connsiteY2" fmla="*/ 3976381 h 3996102"/>
                  <a:gd name="connsiteX3" fmla="*/ 3021999 w 6156509"/>
                  <a:gd name="connsiteY3" fmla="*/ 3961567 h 3996102"/>
                  <a:gd name="connsiteX4" fmla="*/ 2298851 w 6156509"/>
                  <a:gd name="connsiteY4" fmla="*/ 3738009 h 3996102"/>
                  <a:gd name="connsiteX5" fmla="*/ 1900017 w 6156509"/>
                  <a:gd name="connsiteY5" fmla="*/ 3336051 h 3996102"/>
                  <a:gd name="connsiteX6" fmla="*/ 1456292 w 6156509"/>
                  <a:gd name="connsiteY6" fmla="*/ 2847527 h 3996102"/>
                  <a:gd name="connsiteX7" fmla="*/ 1023813 w 6156509"/>
                  <a:gd name="connsiteY7" fmla="*/ 2451014 h 3996102"/>
                  <a:gd name="connsiteX8" fmla="*/ 376078 w 6156509"/>
                  <a:gd name="connsiteY8" fmla="*/ 2261011 h 3996102"/>
                  <a:gd name="connsiteX9" fmla="*/ 0 w 6156509"/>
                  <a:gd name="connsiteY9" fmla="*/ 2134552 h 3996102"/>
                  <a:gd name="connsiteX10" fmla="*/ 784906 w 6156509"/>
                  <a:gd name="connsiteY10" fmla="*/ 1615594 h 3996102"/>
                  <a:gd name="connsiteX11" fmla="*/ 1004447 w 6156509"/>
                  <a:gd name="connsiteY11" fmla="*/ 1234520 h 3996102"/>
                  <a:gd name="connsiteX12" fmla="*/ 1415062 w 6156509"/>
                  <a:gd name="connsiteY12" fmla="*/ 639616 h 3996102"/>
                  <a:gd name="connsiteX13" fmla="*/ 2163110 w 6156509"/>
                  <a:gd name="connsiteY13" fmla="*/ 0 h 3996102"/>
                  <a:gd name="connsiteX14" fmla="*/ 3132128 w 6156509"/>
                  <a:gd name="connsiteY14" fmla="*/ 27933 h 3996102"/>
                  <a:gd name="connsiteX15" fmla="*/ 4271959 w 6156509"/>
                  <a:gd name="connsiteY15" fmla="*/ 30967 h 3996102"/>
                  <a:gd name="connsiteX16" fmla="*/ 4703725 w 6156509"/>
                  <a:gd name="connsiteY16" fmla="*/ 852107 h 3996102"/>
                  <a:gd name="connsiteX17" fmla="*/ 5852838 w 6156509"/>
                  <a:gd name="connsiteY17" fmla="*/ 2292246 h 3996102"/>
                  <a:gd name="connsiteX0" fmla="*/ 5876310 w 6156509"/>
                  <a:gd name="connsiteY0" fmla="*/ 2287874 h 3996102"/>
                  <a:gd name="connsiteX1" fmla="*/ 6156509 w 6156509"/>
                  <a:gd name="connsiteY1" fmla="*/ 3996102 h 3996102"/>
                  <a:gd name="connsiteX2" fmla="*/ 4537908 w 6156509"/>
                  <a:gd name="connsiteY2" fmla="*/ 3976381 h 3996102"/>
                  <a:gd name="connsiteX3" fmla="*/ 3021999 w 6156509"/>
                  <a:gd name="connsiteY3" fmla="*/ 3961567 h 3996102"/>
                  <a:gd name="connsiteX4" fmla="*/ 2298851 w 6156509"/>
                  <a:gd name="connsiteY4" fmla="*/ 3738009 h 3996102"/>
                  <a:gd name="connsiteX5" fmla="*/ 1900017 w 6156509"/>
                  <a:gd name="connsiteY5" fmla="*/ 3336051 h 3996102"/>
                  <a:gd name="connsiteX6" fmla="*/ 1456292 w 6156509"/>
                  <a:gd name="connsiteY6" fmla="*/ 2847527 h 3996102"/>
                  <a:gd name="connsiteX7" fmla="*/ 858443 w 6156509"/>
                  <a:gd name="connsiteY7" fmla="*/ 2460742 h 3996102"/>
                  <a:gd name="connsiteX8" fmla="*/ 376078 w 6156509"/>
                  <a:gd name="connsiteY8" fmla="*/ 2261011 h 3996102"/>
                  <a:gd name="connsiteX9" fmla="*/ 0 w 6156509"/>
                  <a:gd name="connsiteY9" fmla="*/ 2134552 h 3996102"/>
                  <a:gd name="connsiteX10" fmla="*/ 784906 w 6156509"/>
                  <a:gd name="connsiteY10" fmla="*/ 1615594 h 3996102"/>
                  <a:gd name="connsiteX11" fmla="*/ 1004447 w 6156509"/>
                  <a:gd name="connsiteY11" fmla="*/ 1234520 h 3996102"/>
                  <a:gd name="connsiteX12" fmla="*/ 1415062 w 6156509"/>
                  <a:gd name="connsiteY12" fmla="*/ 639616 h 3996102"/>
                  <a:gd name="connsiteX13" fmla="*/ 2163110 w 6156509"/>
                  <a:gd name="connsiteY13" fmla="*/ 0 h 3996102"/>
                  <a:gd name="connsiteX14" fmla="*/ 3132128 w 6156509"/>
                  <a:gd name="connsiteY14" fmla="*/ 27933 h 3996102"/>
                  <a:gd name="connsiteX15" fmla="*/ 4271959 w 6156509"/>
                  <a:gd name="connsiteY15" fmla="*/ 30967 h 3996102"/>
                  <a:gd name="connsiteX16" fmla="*/ 4703725 w 6156509"/>
                  <a:gd name="connsiteY16" fmla="*/ 852107 h 3996102"/>
                  <a:gd name="connsiteX17" fmla="*/ 5852838 w 6156509"/>
                  <a:gd name="connsiteY17" fmla="*/ 2292246 h 3996102"/>
                  <a:gd name="connsiteX0" fmla="*/ 5876310 w 6156509"/>
                  <a:gd name="connsiteY0" fmla="*/ 2287874 h 3996102"/>
                  <a:gd name="connsiteX1" fmla="*/ 6156509 w 6156509"/>
                  <a:gd name="connsiteY1" fmla="*/ 3996102 h 3996102"/>
                  <a:gd name="connsiteX2" fmla="*/ 4537908 w 6156509"/>
                  <a:gd name="connsiteY2" fmla="*/ 3976381 h 3996102"/>
                  <a:gd name="connsiteX3" fmla="*/ 3021999 w 6156509"/>
                  <a:gd name="connsiteY3" fmla="*/ 3961567 h 3996102"/>
                  <a:gd name="connsiteX4" fmla="*/ 2298851 w 6156509"/>
                  <a:gd name="connsiteY4" fmla="*/ 3738009 h 3996102"/>
                  <a:gd name="connsiteX5" fmla="*/ 1900017 w 6156509"/>
                  <a:gd name="connsiteY5" fmla="*/ 3336051 h 3996102"/>
                  <a:gd name="connsiteX6" fmla="*/ 1456292 w 6156509"/>
                  <a:gd name="connsiteY6" fmla="*/ 2847527 h 3996102"/>
                  <a:gd name="connsiteX7" fmla="*/ 858443 w 6156509"/>
                  <a:gd name="connsiteY7" fmla="*/ 2460742 h 3996102"/>
                  <a:gd name="connsiteX8" fmla="*/ 376078 w 6156509"/>
                  <a:gd name="connsiteY8" fmla="*/ 2261011 h 3996102"/>
                  <a:gd name="connsiteX9" fmla="*/ 0 w 6156509"/>
                  <a:gd name="connsiteY9" fmla="*/ 2134552 h 3996102"/>
                  <a:gd name="connsiteX10" fmla="*/ 784906 w 6156509"/>
                  <a:gd name="connsiteY10" fmla="*/ 1615594 h 3996102"/>
                  <a:gd name="connsiteX11" fmla="*/ 1004447 w 6156509"/>
                  <a:gd name="connsiteY11" fmla="*/ 1234520 h 3996102"/>
                  <a:gd name="connsiteX12" fmla="*/ 1415062 w 6156509"/>
                  <a:gd name="connsiteY12" fmla="*/ 639616 h 3996102"/>
                  <a:gd name="connsiteX13" fmla="*/ 2163110 w 6156509"/>
                  <a:gd name="connsiteY13" fmla="*/ 0 h 3996102"/>
                  <a:gd name="connsiteX14" fmla="*/ 3132128 w 6156509"/>
                  <a:gd name="connsiteY14" fmla="*/ 27933 h 3996102"/>
                  <a:gd name="connsiteX15" fmla="*/ 4271959 w 6156509"/>
                  <a:gd name="connsiteY15" fmla="*/ 30967 h 3996102"/>
                  <a:gd name="connsiteX16" fmla="*/ 4703725 w 6156509"/>
                  <a:gd name="connsiteY16" fmla="*/ 852107 h 3996102"/>
                  <a:gd name="connsiteX17" fmla="*/ 5852838 w 6156509"/>
                  <a:gd name="connsiteY17" fmla="*/ 2292246 h 3996102"/>
                  <a:gd name="connsiteX0" fmla="*/ 5876310 w 6156509"/>
                  <a:gd name="connsiteY0" fmla="*/ 2287874 h 4012065"/>
                  <a:gd name="connsiteX1" fmla="*/ 6156509 w 6156509"/>
                  <a:gd name="connsiteY1" fmla="*/ 3996102 h 4012065"/>
                  <a:gd name="connsiteX2" fmla="*/ 5050864 w 6156509"/>
                  <a:gd name="connsiteY2" fmla="*/ 4012065 h 4012065"/>
                  <a:gd name="connsiteX3" fmla="*/ 3021999 w 6156509"/>
                  <a:gd name="connsiteY3" fmla="*/ 3961567 h 4012065"/>
                  <a:gd name="connsiteX4" fmla="*/ 2298851 w 6156509"/>
                  <a:gd name="connsiteY4" fmla="*/ 3738009 h 4012065"/>
                  <a:gd name="connsiteX5" fmla="*/ 1900017 w 6156509"/>
                  <a:gd name="connsiteY5" fmla="*/ 3336051 h 4012065"/>
                  <a:gd name="connsiteX6" fmla="*/ 1456292 w 6156509"/>
                  <a:gd name="connsiteY6" fmla="*/ 2847527 h 4012065"/>
                  <a:gd name="connsiteX7" fmla="*/ 858443 w 6156509"/>
                  <a:gd name="connsiteY7" fmla="*/ 2460742 h 4012065"/>
                  <a:gd name="connsiteX8" fmla="*/ 376078 w 6156509"/>
                  <a:gd name="connsiteY8" fmla="*/ 2261011 h 4012065"/>
                  <a:gd name="connsiteX9" fmla="*/ 0 w 6156509"/>
                  <a:gd name="connsiteY9" fmla="*/ 2134552 h 4012065"/>
                  <a:gd name="connsiteX10" fmla="*/ 784906 w 6156509"/>
                  <a:gd name="connsiteY10" fmla="*/ 1615594 h 4012065"/>
                  <a:gd name="connsiteX11" fmla="*/ 1004447 w 6156509"/>
                  <a:gd name="connsiteY11" fmla="*/ 1234520 h 4012065"/>
                  <a:gd name="connsiteX12" fmla="*/ 1415062 w 6156509"/>
                  <a:gd name="connsiteY12" fmla="*/ 639616 h 4012065"/>
                  <a:gd name="connsiteX13" fmla="*/ 2163110 w 6156509"/>
                  <a:gd name="connsiteY13" fmla="*/ 0 h 4012065"/>
                  <a:gd name="connsiteX14" fmla="*/ 3132128 w 6156509"/>
                  <a:gd name="connsiteY14" fmla="*/ 27933 h 4012065"/>
                  <a:gd name="connsiteX15" fmla="*/ 4271959 w 6156509"/>
                  <a:gd name="connsiteY15" fmla="*/ 30967 h 4012065"/>
                  <a:gd name="connsiteX16" fmla="*/ 4703725 w 6156509"/>
                  <a:gd name="connsiteY16" fmla="*/ 852107 h 4012065"/>
                  <a:gd name="connsiteX17" fmla="*/ 5852838 w 6156509"/>
                  <a:gd name="connsiteY17" fmla="*/ 2292246 h 4012065"/>
                  <a:gd name="connsiteX0" fmla="*/ 5876310 w 6156509"/>
                  <a:gd name="connsiteY0" fmla="*/ 2287874 h 4012065"/>
                  <a:gd name="connsiteX1" fmla="*/ 6156509 w 6156509"/>
                  <a:gd name="connsiteY1" fmla="*/ 3996102 h 4012065"/>
                  <a:gd name="connsiteX2" fmla="*/ 5050864 w 6156509"/>
                  <a:gd name="connsiteY2" fmla="*/ 4012065 h 4012065"/>
                  <a:gd name="connsiteX3" fmla="*/ 2798974 w 6156509"/>
                  <a:gd name="connsiteY3" fmla="*/ 3903580 h 4012065"/>
                  <a:gd name="connsiteX4" fmla="*/ 2298851 w 6156509"/>
                  <a:gd name="connsiteY4" fmla="*/ 3738009 h 4012065"/>
                  <a:gd name="connsiteX5" fmla="*/ 1900017 w 6156509"/>
                  <a:gd name="connsiteY5" fmla="*/ 3336051 h 4012065"/>
                  <a:gd name="connsiteX6" fmla="*/ 1456292 w 6156509"/>
                  <a:gd name="connsiteY6" fmla="*/ 2847527 h 4012065"/>
                  <a:gd name="connsiteX7" fmla="*/ 858443 w 6156509"/>
                  <a:gd name="connsiteY7" fmla="*/ 2460742 h 4012065"/>
                  <a:gd name="connsiteX8" fmla="*/ 376078 w 6156509"/>
                  <a:gd name="connsiteY8" fmla="*/ 2261011 h 4012065"/>
                  <a:gd name="connsiteX9" fmla="*/ 0 w 6156509"/>
                  <a:gd name="connsiteY9" fmla="*/ 2134552 h 4012065"/>
                  <a:gd name="connsiteX10" fmla="*/ 784906 w 6156509"/>
                  <a:gd name="connsiteY10" fmla="*/ 1615594 h 4012065"/>
                  <a:gd name="connsiteX11" fmla="*/ 1004447 w 6156509"/>
                  <a:gd name="connsiteY11" fmla="*/ 1234520 h 4012065"/>
                  <a:gd name="connsiteX12" fmla="*/ 1415062 w 6156509"/>
                  <a:gd name="connsiteY12" fmla="*/ 639616 h 4012065"/>
                  <a:gd name="connsiteX13" fmla="*/ 2163110 w 6156509"/>
                  <a:gd name="connsiteY13" fmla="*/ 0 h 4012065"/>
                  <a:gd name="connsiteX14" fmla="*/ 3132128 w 6156509"/>
                  <a:gd name="connsiteY14" fmla="*/ 27933 h 4012065"/>
                  <a:gd name="connsiteX15" fmla="*/ 4271959 w 6156509"/>
                  <a:gd name="connsiteY15" fmla="*/ 30967 h 4012065"/>
                  <a:gd name="connsiteX16" fmla="*/ 4703725 w 6156509"/>
                  <a:gd name="connsiteY16" fmla="*/ 852107 h 4012065"/>
                  <a:gd name="connsiteX17" fmla="*/ 5852838 w 6156509"/>
                  <a:gd name="connsiteY17" fmla="*/ 2292246 h 4012065"/>
                  <a:gd name="connsiteX0" fmla="*/ 5876310 w 6156509"/>
                  <a:gd name="connsiteY0" fmla="*/ 2287874 h 4012065"/>
                  <a:gd name="connsiteX1" fmla="*/ 6156509 w 6156509"/>
                  <a:gd name="connsiteY1" fmla="*/ 3996102 h 4012065"/>
                  <a:gd name="connsiteX2" fmla="*/ 5050864 w 6156509"/>
                  <a:gd name="connsiteY2" fmla="*/ 4012065 h 4012065"/>
                  <a:gd name="connsiteX3" fmla="*/ 2990775 w 6156509"/>
                  <a:gd name="connsiteY3" fmla="*/ 3943724 h 4012065"/>
                  <a:gd name="connsiteX4" fmla="*/ 2298851 w 6156509"/>
                  <a:gd name="connsiteY4" fmla="*/ 3738009 h 4012065"/>
                  <a:gd name="connsiteX5" fmla="*/ 1900017 w 6156509"/>
                  <a:gd name="connsiteY5" fmla="*/ 3336051 h 4012065"/>
                  <a:gd name="connsiteX6" fmla="*/ 1456292 w 6156509"/>
                  <a:gd name="connsiteY6" fmla="*/ 2847527 h 4012065"/>
                  <a:gd name="connsiteX7" fmla="*/ 858443 w 6156509"/>
                  <a:gd name="connsiteY7" fmla="*/ 2460742 h 4012065"/>
                  <a:gd name="connsiteX8" fmla="*/ 376078 w 6156509"/>
                  <a:gd name="connsiteY8" fmla="*/ 2261011 h 4012065"/>
                  <a:gd name="connsiteX9" fmla="*/ 0 w 6156509"/>
                  <a:gd name="connsiteY9" fmla="*/ 2134552 h 4012065"/>
                  <a:gd name="connsiteX10" fmla="*/ 784906 w 6156509"/>
                  <a:gd name="connsiteY10" fmla="*/ 1615594 h 4012065"/>
                  <a:gd name="connsiteX11" fmla="*/ 1004447 w 6156509"/>
                  <a:gd name="connsiteY11" fmla="*/ 1234520 h 4012065"/>
                  <a:gd name="connsiteX12" fmla="*/ 1415062 w 6156509"/>
                  <a:gd name="connsiteY12" fmla="*/ 639616 h 4012065"/>
                  <a:gd name="connsiteX13" fmla="*/ 2163110 w 6156509"/>
                  <a:gd name="connsiteY13" fmla="*/ 0 h 4012065"/>
                  <a:gd name="connsiteX14" fmla="*/ 3132128 w 6156509"/>
                  <a:gd name="connsiteY14" fmla="*/ 27933 h 4012065"/>
                  <a:gd name="connsiteX15" fmla="*/ 4271959 w 6156509"/>
                  <a:gd name="connsiteY15" fmla="*/ 30967 h 4012065"/>
                  <a:gd name="connsiteX16" fmla="*/ 4703725 w 6156509"/>
                  <a:gd name="connsiteY16" fmla="*/ 852107 h 4012065"/>
                  <a:gd name="connsiteX17" fmla="*/ 5852838 w 6156509"/>
                  <a:gd name="connsiteY17" fmla="*/ 2292246 h 4012065"/>
                  <a:gd name="connsiteX0" fmla="*/ 5876310 w 6156509"/>
                  <a:gd name="connsiteY0" fmla="*/ 2287874 h 4012065"/>
                  <a:gd name="connsiteX1" fmla="*/ 6156509 w 6156509"/>
                  <a:gd name="connsiteY1" fmla="*/ 3996102 h 4012065"/>
                  <a:gd name="connsiteX2" fmla="*/ 5050864 w 6156509"/>
                  <a:gd name="connsiteY2" fmla="*/ 4012065 h 4012065"/>
                  <a:gd name="connsiteX3" fmla="*/ 2990775 w 6156509"/>
                  <a:gd name="connsiteY3" fmla="*/ 3943724 h 4012065"/>
                  <a:gd name="connsiteX4" fmla="*/ 2298851 w 6156509"/>
                  <a:gd name="connsiteY4" fmla="*/ 3738009 h 4012065"/>
                  <a:gd name="connsiteX5" fmla="*/ 1900017 w 6156509"/>
                  <a:gd name="connsiteY5" fmla="*/ 3336051 h 4012065"/>
                  <a:gd name="connsiteX6" fmla="*/ 1456292 w 6156509"/>
                  <a:gd name="connsiteY6" fmla="*/ 2847527 h 4012065"/>
                  <a:gd name="connsiteX7" fmla="*/ 858443 w 6156509"/>
                  <a:gd name="connsiteY7" fmla="*/ 2460742 h 4012065"/>
                  <a:gd name="connsiteX8" fmla="*/ 376078 w 6156509"/>
                  <a:gd name="connsiteY8" fmla="*/ 2261011 h 4012065"/>
                  <a:gd name="connsiteX9" fmla="*/ 0 w 6156509"/>
                  <a:gd name="connsiteY9" fmla="*/ 2134552 h 4012065"/>
                  <a:gd name="connsiteX10" fmla="*/ 784906 w 6156509"/>
                  <a:gd name="connsiteY10" fmla="*/ 1615594 h 4012065"/>
                  <a:gd name="connsiteX11" fmla="*/ 1004447 w 6156509"/>
                  <a:gd name="connsiteY11" fmla="*/ 1234520 h 4012065"/>
                  <a:gd name="connsiteX12" fmla="*/ 1415062 w 6156509"/>
                  <a:gd name="connsiteY12" fmla="*/ 639616 h 4012065"/>
                  <a:gd name="connsiteX13" fmla="*/ 2163110 w 6156509"/>
                  <a:gd name="connsiteY13" fmla="*/ 0 h 4012065"/>
                  <a:gd name="connsiteX14" fmla="*/ 3132128 w 6156509"/>
                  <a:gd name="connsiteY14" fmla="*/ 27933 h 4012065"/>
                  <a:gd name="connsiteX15" fmla="*/ 4271959 w 6156509"/>
                  <a:gd name="connsiteY15" fmla="*/ 30967 h 4012065"/>
                  <a:gd name="connsiteX16" fmla="*/ 4703725 w 6156509"/>
                  <a:gd name="connsiteY16" fmla="*/ 852107 h 4012065"/>
                  <a:gd name="connsiteX17" fmla="*/ 5852838 w 6156509"/>
                  <a:gd name="connsiteY17" fmla="*/ 2292246 h 4012065"/>
                  <a:gd name="connsiteX0" fmla="*/ 5876310 w 6156509"/>
                  <a:gd name="connsiteY0" fmla="*/ 2287874 h 4012065"/>
                  <a:gd name="connsiteX1" fmla="*/ 6156509 w 6156509"/>
                  <a:gd name="connsiteY1" fmla="*/ 3996102 h 4012065"/>
                  <a:gd name="connsiteX2" fmla="*/ 5050864 w 6156509"/>
                  <a:gd name="connsiteY2" fmla="*/ 4012065 h 4012065"/>
                  <a:gd name="connsiteX3" fmla="*/ 2990775 w 6156509"/>
                  <a:gd name="connsiteY3" fmla="*/ 3943724 h 4012065"/>
                  <a:gd name="connsiteX4" fmla="*/ 2298851 w 6156509"/>
                  <a:gd name="connsiteY4" fmla="*/ 3738009 h 4012065"/>
                  <a:gd name="connsiteX5" fmla="*/ 1900017 w 6156509"/>
                  <a:gd name="connsiteY5" fmla="*/ 3336051 h 4012065"/>
                  <a:gd name="connsiteX6" fmla="*/ 1456292 w 6156509"/>
                  <a:gd name="connsiteY6" fmla="*/ 2847527 h 4012065"/>
                  <a:gd name="connsiteX7" fmla="*/ 858443 w 6156509"/>
                  <a:gd name="connsiteY7" fmla="*/ 2460742 h 4012065"/>
                  <a:gd name="connsiteX8" fmla="*/ 376078 w 6156509"/>
                  <a:gd name="connsiteY8" fmla="*/ 2261011 h 4012065"/>
                  <a:gd name="connsiteX9" fmla="*/ 0 w 6156509"/>
                  <a:gd name="connsiteY9" fmla="*/ 2134552 h 4012065"/>
                  <a:gd name="connsiteX10" fmla="*/ 784906 w 6156509"/>
                  <a:gd name="connsiteY10" fmla="*/ 1615594 h 4012065"/>
                  <a:gd name="connsiteX11" fmla="*/ 1004447 w 6156509"/>
                  <a:gd name="connsiteY11" fmla="*/ 1234520 h 4012065"/>
                  <a:gd name="connsiteX12" fmla="*/ 1415062 w 6156509"/>
                  <a:gd name="connsiteY12" fmla="*/ 639616 h 4012065"/>
                  <a:gd name="connsiteX13" fmla="*/ 2163110 w 6156509"/>
                  <a:gd name="connsiteY13" fmla="*/ 0 h 4012065"/>
                  <a:gd name="connsiteX14" fmla="*/ 3132128 w 6156509"/>
                  <a:gd name="connsiteY14" fmla="*/ 27933 h 4012065"/>
                  <a:gd name="connsiteX15" fmla="*/ 4271959 w 6156509"/>
                  <a:gd name="connsiteY15" fmla="*/ 30967 h 4012065"/>
                  <a:gd name="connsiteX16" fmla="*/ 4703725 w 6156509"/>
                  <a:gd name="connsiteY16" fmla="*/ 852107 h 4012065"/>
                  <a:gd name="connsiteX17" fmla="*/ 5852838 w 6156509"/>
                  <a:gd name="connsiteY17" fmla="*/ 2292246 h 4012065"/>
                  <a:gd name="connsiteX0" fmla="*/ 5876310 w 6156509"/>
                  <a:gd name="connsiteY0" fmla="*/ 2287874 h 4012065"/>
                  <a:gd name="connsiteX1" fmla="*/ 6156509 w 6156509"/>
                  <a:gd name="connsiteY1" fmla="*/ 3996102 h 4012065"/>
                  <a:gd name="connsiteX2" fmla="*/ 5050864 w 6156509"/>
                  <a:gd name="connsiteY2" fmla="*/ 4012065 h 4012065"/>
                  <a:gd name="connsiteX3" fmla="*/ 2990775 w 6156509"/>
                  <a:gd name="connsiteY3" fmla="*/ 3943724 h 4012065"/>
                  <a:gd name="connsiteX4" fmla="*/ 2298851 w 6156509"/>
                  <a:gd name="connsiteY4" fmla="*/ 3738009 h 4012065"/>
                  <a:gd name="connsiteX5" fmla="*/ 1900017 w 6156509"/>
                  <a:gd name="connsiteY5" fmla="*/ 3336051 h 4012065"/>
                  <a:gd name="connsiteX6" fmla="*/ 1456292 w 6156509"/>
                  <a:gd name="connsiteY6" fmla="*/ 2847527 h 4012065"/>
                  <a:gd name="connsiteX7" fmla="*/ 858443 w 6156509"/>
                  <a:gd name="connsiteY7" fmla="*/ 2460742 h 4012065"/>
                  <a:gd name="connsiteX8" fmla="*/ 376078 w 6156509"/>
                  <a:gd name="connsiteY8" fmla="*/ 2261011 h 4012065"/>
                  <a:gd name="connsiteX9" fmla="*/ 0 w 6156509"/>
                  <a:gd name="connsiteY9" fmla="*/ 2134552 h 4012065"/>
                  <a:gd name="connsiteX10" fmla="*/ 784906 w 6156509"/>
                  <a:gd name="connsiteY10" fmla="*/ 1615594 h 4012065"/>
                  <a:gd name="connsiteX11" fmla="*/ 1004447 w 6156509"/>
                  <a:gd name="connsiteY11" fmla="*/ 1234520 h 4012065"/>
                  <a:gd name="connsiteX12" fmla="*/ 1415062 w 6156509"/>
                  <a:gd name="connsiteY12" fmla="*/ 639616 h 4012065"/>
                  <a:gd name="connsiteX13" fmla="*/ 2163110 w 6156509"/>
                  <a:gd name="connsiteY13" fmla="*/ 0 h 4012065"/>
                  <a:gd name="connsiteX14" fmla="*/ 3132128 w 6156509"/>
                  <a:gd name="connsiteY14" fmla="*/ 27933 h 4012065"/>
                  <a:gd name="connsiteX15" fmla="*/ 4271959 w 6156509"/>
                  <a:gd name="connsiteY15" fmla="*/ 30967 h 4012065"/>
                  <a:gd name="connsiteX16" fmla="*/ 4703725 w 6156509"/>
                  <a:gd name="connsiteY16" fmla="*/ 852107 h 4012065"/>
                  <a:gd name="connsiteX17" fmla="*/ 5852838 w 6156509"/>
                  <a:gd name="connsiteY17" fmla="*/ 2292246 h 4012065"/>
                  <a:gd name="connsiteX0" fmla="*/ 5876310 w 6156509"/>
                  <a:gd name="connsiteY0" fmla="*/ 2287874 h 4012065"/>
                  <a:gd name="connsiteX1" fmla="*/ 6156509 w 6156509"/>
                  <a:gd name="connsiteY1" fmla="*/ 3996102 h 4012065"/>
                  <a:gd name="connsiteX2" fmla="*/ 5050864 w 6156509"/>
                  <a:gd name="connsiteY2" fmla="*/ 4012065 h 4012065"/>
                  <a:gd name="connsiteX3" fmla="*/ 2990775 w 6156509"/>
                  <a:gd name="connsiteY3" fmla="*/ 3943724 h 4012065"/>
                  <a:gd name="connsiteX4" fmla="*/ 2298851 w 6156509"/>
                  <a:gd name="connsiteY4" fmla="*/ 3738009 h 4012065"/>
                  <a:gd name="connsiteX5" fmla="*/ 1900017 w 6156509"/>
                  <a:gd name="connsiteY5" fmla="*/ 3336051 h 4012065"/>
                  <a:gd name="connsiteX6" fmla="*/ 1456292 w 6156509"/>
                  <a:gd name="connsiteY6" fmla="*/ 2847527 h 4012065"/>
                  <a:gd name="connsiteX7" fmla="*/ 858443 w 6156509"/>
                  <a:gd name="connsiteY7" fmla="*/ 2460742 h 4012065"/>
                  <a:gd name="connsiteX8" fmla="*/ 376078 w 6156509"/>
                  <a:gd name="connsiteY8" fmla="*/ 2261011 h 4012065"/>
                  <a:gd name="connsiteX9" fmla="*/ 0 w 6156509"/>
                  <a:gd name="connsiteY9" fmla="*/ 2134552 h 4012065"/>
                  <a:gd name="connsiteX10" fmla="*/ 784906 w 6156509"/>
                  <a:gd name="connsiteY10" fmla="*/ 1615594 h 4012065"/>
                  <a:gd name="connsiteX11" fmla="*/ 1004447 w 6156509"/>
                  <a:gd name="connsiteY11" fmla="*/ 1234520 h 4012065"/>
                  <a:gd name="connsiteX12" fmla="*/ 1415062 w 6156509"/>
                  <a:gd name="connsiteY12" fmla="*/ 639616 h 4012065"/>
                  <a:gd name="connsiteX13" fmla="*/ 2163110 w 6156509"/>
                  <a:gd name="connsiteY13" fmla="*/ 0 h 4012065"/>
                  <a:gd name="connsiteX14" fmla="*/ 3132128 w 6156509"/>
                  <a:gd name="connsiteY14" fmla="*/ 27933 h 4012065"/>
                  <a:gd name="connsiteX15" fmla="*/ 4271959 w 6156509"/>
                  <a:gd name="connsiteY15" fmla="*/ 30967 h 4012065"/>
                  <a:gd name="connsiteX16" fmla="*/ 4703725 w 6156509"/>
                  <a:gd name="connsiteY16" fmla="*/ 852107 h 4012065"/>
                  <a:gd name="connsiteX17" fmla="*/ 5852838 w 6156509"/>
                  <a:gd name="connsiteY17" fmla="*/ 2292246 h 4012065"/>
                  <a:gd name="connsiteX0" fmla="*/ 5876310 w 6156509"/>
                  <a:gd name="connsiteY0" fmla="*/ 2287874 h 4012065"/>
                  <a:gd name="connsiteX1" fmla="*/ 6156509 w 6156509"/>
                  <a:gd name="connsiteY1" fmla="*/ 3996102 h 4012065"/>
                  <a:gd name="connsiteX2" fmla="*/ 5050864 w 6156509"/>
                  <a:gd name="connsiteY2" fmla="*/ 4012065 h 4012065"/>
                  <a:gd name="connsiteX3" fmla="*/ 2990775 w 6156509"/>
                  <a:gd name="connsiteY3" fmla="*/ 3943724 h 4012065"/>
                  <a:gd name="connsiteX4" fmla="*/ 2298851 w 6156509"/>
                  <a:gd name="connsiteY4" fmla="*/ 3738009 h 4012065"/>
                  <a:gd name="connsiteX5" fmla="*/ 1900017 w 6156509"/>
                  <a:gd name="connsiteY5" fmla="*/ 3336051 h 4012065"/>
                  <a:gd name="connsiteX6" fmla="*/ 1456292 w 6156509"/>
                  <a:gd name="connsiteY6" fmla="*/ 2847527 h 4012065"/>
                  <a:gd name="connsiteX7" fmla="*/ 858443 w 6156509"/>
                  <a:gd name="connsiteY7" fmla="*/ 2460742 h 4012065"/>
                  <a:gd name="connsiteX8" fmla="*/ 376078 w 6156509"/>
                  <a:gd name="connsiteY8" fmla="*/ 2261011 h 4012065"/>
                  <a:gd name="connsiteX9" fmla="*/ 0 w 6156509"/>
                  <a:gd name="connsiteY9" fmla="*/ 2134552 h 4012065"/>
                  <a:gd name="connsiteX10" fmla="*/ 784906 w 6156509"/>
                  <a:gd name="connsiteY10" fmla="*/ 1615594 h 4012065"/>
                  <a:gd name="connsiteX11" fmla="*/ 1004447 w 6156509"/>
                  <a:gd name="connsiteY11" fmla="*/ 1234520 h 4012065"/>
                  <a:gd name="connsiteX12" fmla="*/ 1415062 w 6156509"/>
                  <a:gd name="connsiteY12" fmla="*/ 639616 h 4012065"/>
                  <a:gd name="connsiteX13" fmla="*/ 2163110 w 6156509"/>
                  <a:gd name="connsiteY13" fmla="*/ 0 h 4012065"/>
                  <a:gd name="connsiteX14" fmla="*/ 3132128 w 6156509"/>
                  <a:gd name="connsiteY14" fmla="*/ 27933 h 4012065"/>
                  <a:gd name="connsiteX15" fmla="*/ 4271959 w 6156509"/>
                  <a:gd name="connsiteY15" fmla="*/ 30967 h 4012065"/>
                  <a:gd name="connsiteX16" fmla="*/ 4703725 w 6156509"/>
                  <a:gd name="connsiteY16" fmla="*/ 852107 h 4012065"/>
                  <a:gd name="connsiteX17" fmla="*/ 5852838 w 6156509"/>
                  <a:gd name="connsiteY17" fmla="*/ 2292246 h 4012065"/>
                  <a:gd name="connsiteX0" fmla="*/ 5876310 w 6156509"/>
                  <a:gd name="connsiteY0" fmla="*/ 2287874 h 4012065"/>
                  <a:gd name="connsiteX1" fmla="*/ 6156509 w 6156509"/>
                  <a:gd name="connsiteY1" fmla="*/ 3996102 h 4012065"/>
                  <a:gd name="connsiteX2" fmla="*/ 5050864 w 6156509"/>
                  <a:gd name="connsiteY2" fmla="*/ 4012065 h 4012065"/>
                  <a:gd name="connsiteX3" fmla="*/ 2990775 w 6156509"/>
                  <a:gd name="connsiteY3" fmla="*/ 3943724 h 4012065"/>
                  <a:gd name="connsiteX4" fmla="*/ 2298851 w 6156509"/>
                  <a:gd name="connsiteY4" fmla="*/ 3738009 h 4012065"/>
                  <a:gd name="connsiteX5" fmla="*/ 1900017 w 6156509"/>
                  <a:gd name="connsiteY5" fmla="*/ 3336051 h 4012065"/>
                  <a:gd name="connsiteX6" fmla="*/ 1456292 w 6156509"/>
                  <a:gd name="connsiteY6" fmla="*/ 2847527 h 4012065"/>
                  <a:gd name="connsiteX7" fmla="*/ 858443 w 6156509"/>
                  <a:gd name="connsiteY7" fmla="*/ 2460742 h 4012065"/>
                  <a:gd name="connsiteX8" fmla="*/ 376078 w 6156509"/>
                  <a:gd name="connsiteY8" fmla="*/ 2261011 h 4012065"/>
                  <a:gd name="connsiteX9" fmla="*/ 0 w 6156509"/>
                  <a:gd name="connsiteY9" fmla="*/ 2134552 h 4012065"/>
                  <a:gd name="connsiteX10" fmla="*/ 784906 w 6156509"/>
                  <a:gd name="connsiteY10" fmla="*/ 1615594 h 4012065"/>
                  <a:gd name="connsiteX11" fmla="*/ 1004447 w 6156509"/>
                  <a:gd name="connsiteY11" fmla="*/ 1234520 h 4012065"/>
                  <a:gd name="connsiteX12" fmla="*/ 1415062 w 6156509"/>
                  <a:gd name="connsiteY12" fmla="*/ 639616 h 4012065"/>
                  <a:gd name="connsiteX13" fmla="*/ 2163110 w 6156509"/>
                  <a:gd name="connsiteY13" fmla="*/ 0 h 4012065"/>
                  <a:gd name="connsiteX14" fmla="*/ 3132128 w 6156509"/>
                  <a:gd name="connsiteY14" fmla="*/ 27933 h 4012065"/>
                  <a:gd name="connsiteX15" fmla="*/ 4271959 w 6156509"/>
                  <a:gd name="connsiteY15" fmla="*/ 30967 h 4012065"/>
                  <a:gd name="connsiteX16" fmla="*/ 4703725 w 6156509"/>
                  <a:gd name="connsiteY16" fmla="*/ 852107 h 4012065"/>
                  <a:gd name="connsiteX17" fmla="*/ 5852838 w 6156509"/>
                  <a:gd name="connsiteY17" fmla="*/ 2292246 h 4012065"/>
                  <a:gd name="connsiteX0" fmla="*/ 5876310 w 6156509"/>
                  <a:gd name="connsiteY0" fmla="*/ 2287874 h 4012065"/>
                  <a:gd name="connsiteX1" fmla="*/ 6156509 w 6156509"/>
                  <a:gd name="connsiteY1" fmla="*/ 3996102 h 4012065"/>
                  <a:gd name="connsiteX2" fmla="*/ 5050864 w 6156509"/>
                  <a:gd name="connsiteY2" fmla="*/ 4012065 h 4012065"/>
                  <a:gd name="connsiteX3" fmla="*/ 2990775 w 6156509"/>
                  <a:gd name="connsiteY3" fmla="*/ 3943724 h 4012065"/>
                  <a:gd name="connsiteX4" fmla="*/ 2298851 w 6156509"/>
                  <a:gd name="connsiteY4" fmla="*/ 3738009 h 4012065"/>
                  <a:gd name="connsiteX5" fmla="*/ 1900017 w 6156509"/>
                  <a:gd name="connsiteY5" fmla="*/ 3336051 h 4012065"/>
                  <a:gd name="connsiteX6" fmla="*/ 1456292 w 6156509"/>
                  <a:gd name="connsiteY6" fmla="*/ 2847527 h 4012065"/>
                  <a:gd name="connsiteX7" fmla="*/ 858443 w 6156509"/>
                  <a:gd name="connsiteY7" fmla="*/ 2460742 h 4012065"/>
                  <a:gd name="connsiteX8" fmla="*/ 376078 w 6156509"/>
                  <a:gd name="connsiteY8" fmla="*/ 2261011 h 4012065"/>
                  <a:gd name="connsiteX9" fmla="*/ 0 w 6156509"/>
                  <a:gd name="connsiteY9" fmla="*/ 2134552 h 4012065"/>
                  <a:gd name="connsiteX10" fmla="*/ 784906 w 6156509"/>
                  <a:gd name="connsiteY10" fmla="*/ 1615594 h 4012065"/>
                  <a:gd name="connsiteX11" fmla="*/ 1004447 w 6156509"/>
                  <a:gd name="connsiteY11" fmla="*/ 1234520 h 4012065"/>
                  <a:gd name="connsiteX12" fmla="*/ 1415062 w 6156509"/>
                  <a:gd name="connsiteY12" fmla="*/ 639616 h 4012065"/>
                  <a:gd name="connsiteX13" fmla="*/ 2163110 w 6156509"/>
                  <a:gd name="connsiteY13" fmla="*/ 0 h 4012065"/>
                  <a:gd name="connsiteX14" fmla="*/ 3132128 w 6156509"/>
                  <a:gd name="connsiteY14" fmla="*/ 27933 h 4012065"/>
                  <a:gd name="connsiteX15" fmla="*/ 4271959 w 6156509"/>
                  <a:gd name="connsiteY15" fmla="*/ 30967 h 4012065"/>
                  <a:gd name="connsiteX16" fmla="*/ 4703725 w 6156509"/>
                  <a:gd name="connsiteY16" fmla="*/ 852107 h 4012065"/>
                  <a:gd name="connsiteX17" fmla="*/ 5852838 w 6156509"/>
                  <a:gd name="connsiteY17" fmla="*/ 2292246 h 4012065"/>
                  <a:gd name="connsiteX0" fmla="*/ 5876310 w 6156509"/>
                  <a:gd name="connsiteY0" fmla="*/ 2287874 h 4012065"/>
                  <a:gd name="connsiteX1" fmla="*/ 6156509 w 6156509"/>
                  <a:gd name="connsiteY1" fmla="*/ 3996102 h 4012065"/>
                  <a:gd name="connsiteX2" fmla="*/ 5050864 w 6156509"/>
                  <a:gd name="connsiteY2" fmla="*/ 4012065 h 4012065"/>
                  <a:gd name="connsiteX3" fmla="*/ 2990775 w 6156509"/>
                  <a:gd name="connsiteY3" fmla="*/ 3943724 h 4012065"/>
                  <a:gd name="connsiteX4" fmla="*/ 2298851 w 6156509"/>
                  <a:gd name="connsiteY4" fmla="*/ 3738009 h 4012065"/>
                  <a:gd name="connsiteX5" fmla="*/ 1886635 w 6156509"/>
                  <a:gd name="connsiteY5" fmla="*/ 3349432 h 4012065"/>
                  <a:gd name="connsiteX6" fmla="*/ 1456292 w 6156509"/>
                  <a:gd name="connsiteY6" fmla="*/ 2847527 h 4012065"/>
                  <a:gd name="connsiteX7" fmla="*/ 858443 w 6156509"/>
                  <a:gd name="connsiteY7" fmla="*/ 2460742 h 4012065"/>
                  <a:gd name="connsiteX8" fmla="*/ 376078 w 6156509"/>
                  <a:gd name="connsiteY8" fmla="*/ 2261011 h 4012065"/>
                  <a:gd name="connsiteX9" fmla="*/ 0 w 6156509"/>
                  <a:gd name="connsiteY9" fmla="*/ 2134552 h 4012065"/>
                  <a:gd name="connsiteX10" fmla="*/ 784906 w 6156509"/>
                  <a:gd name="connsiteY10" fmla="*/ 1615594 h 4012065"/>
                  <a:gd name="connsiteX11" fmla="*/ 1004447 w 6156509"/>
                  <a:gd name="connsiteY11" fmla="*/ 1234520 h 4012065"/>
                  <a:gd name="connsiteX12" fmla="*/ 1415062 w 6156509"/>
                  <a:gd name="connsiteY12" fmla="*/ 639616 h 4012065"/>
                  <a:gd name="connsiteX13" fmla="*/ 2163110 w 6156509"/>
                  <a:gd name="connsiteY13" fmla="*/ 0 h 4012065"/>
                  <a:gd name="connsiteX14" fmla="*/ 3132128 w 6156509"/>
                  <a:gd name="connsiteY14" fmla="*/ 27933 h 4012065"/>
                  <a:gd name="connsiteX15" fmla="*/ 4271959 w 6156509"/>
                  <a:gd name="connsiteY15" fmla="*/ 30967 h 4012065"/>
                  <a:gd name="connsiteX16" fmla="*/ 4703725 w 6156509"/>
                  <a:gd name="connsiteY16" fmla="*/ 852107 h 4012065"/>
                  <a:gd name="connsiteX17" fmla="*/ 5852838 w 6156509"/>
                  <a:gd name="connsiteY17" fmla="*/ 2292246 h 4012065"/>
                  <a:gd name="connsiteX0" fmla="*/ 5898613 w 6178812"/>
                  <a:gd name="connsiteY0" fmla="*/ 2287874 h 4012065"/>
                  <a:gd name="connsiteX1" fmla="*/ 6178812 w 6178812"/>
                  <a:gd name="connsiteY1" fmla="*/ 3996102 h 4012065"/>
                  <a:gd name="connsiteX2" fmla="*/ 5073167 w 6178812"/>
                  <a:gd name="connsiteY2" fmla="*/ 4012065 h 4012065"/>
                  <a:gd name="connsiteX3" fmla="*/ 3013078 w 6178812"/>
                  <a:gd name="connsiteY3" fmla="*/ 3943724 h 4012065"/>
                  <a:gd name="connsiteX4" fmla="*/ 2321154 w 6178812"/>
                  <a:gd name="connsiteY4" fmla="*/ 3738009 h 4012065"/>
                  <a:gd name="connsiteX5" fmla="*/ 1908938 w 6178812"/>
                  <a:gd name="connsiteY5" fmla="*/ 3349432 h 4012065"/>
                  <a:gd name="connsiteX6" fmla="*/ 1478595 w 6178812"/>
                  <a:gd name="connsiteY6" fmla="*/ 2847527 h 4012065"/>
                  <a:gd name="connsiteX7" fmla="*/ 880746 w 6178812"/>
                  <a:gd name="connsiteY7" fmla="*/ 2460742 h 4012065"/>
                  <a:gd name="connsiteX8" fmla="*/ 398381 w 6178812"/>
                  <a:gd name="connsiteY8" fmla="*/ 2261011 h 4012065"/>
                  <a:gd name="connsiteX9" fmla="*/ 0 w 6178812"/>
                  <a:gd name="connsiteY9" fmla="*/ 2188078 h 4012065"/>
                  <a:gd name="connsiteX10" fmla="*/ 807209 w 6178812"/>
                  <a:gd name="connsiteY10" fmla="*/ 1615594 h 4012065"/>
                  <a:gd name="connsiteX11" fmla="*/ 1026750 w 6178812"/>
                  <a:gd name="connsiteY11" fmla="*/ 1234520 h 4012065"/>
                  <a:gd name="connsiteX12" fmla="*/ 1437365 w 6178812"/>
                  <a:gd name="connsiteY12" fmla="*/ 639616 h 4012065"/>
                  <a:gd name="connsiteX13" fmla="*/ 2185413 w 6178812"/>
                  <a:gd name="connsiteY13" fmla="*/ 0 h 4012065"/>
                  <a:gd name="connsiteX14" fmla="*/ 3154431 w 6178812"/>
                  <a:gd name="connsiteY14" fmla="*/ 27933 h 4012065"/>
                  <a:gd name="connsiteX15" fmla="*/ 4294262 w 6178812"/>
                  <a:gd name="connsiteY15" fmla="*/ 30967 h 4012065"/>
                  <a:gd name="connsiteX16" fmla="*/ 4726028 w 6178812"/>
                  <a:gd name="connsiteY16" fmla="*/ 852107 h 4012065"/>
                  <a:gd name="connsiteX17" fmla="*/ 5875141 w 6178812"/>
                  <a:gd name="connsiteY17" fmla="*/ 2292246 h 4012065"/>
                  <a:gd name="connsiteX0" fmla="*/ 5898613 w 6178812"/>
                  <a:gd name="connsiteY0" fmla="*/ 2287874 h 4012065"/>
                  <a:gd name="connsiteX1" fmla="*/ 6178812 w 6178812"/>
                  <a:gd name="connsiteY1" fmla="*/ 3996102 h 4012065"/>
                  <a:gd name="connsiteX2" fmla="*/ 5073167 w 6178812"/>
                  <a:gd name="connsiteY2" fmla="*/ 4012065 h 4012065"/>
                  <a:gd name="connsiteX3" fmla="*/ 3013078 w 6178812"/>
                  <a:gd name="connsiteY3" fmla="*/ 3943724 h 4012065"/>
                  <a:gd name="connsiteX4" fmla="*/ 2321154 w 6178812"/>
                  <a:gd name="connsiteY4" fmla="*/ 3738009 h 4012065"/>
                  <a:gd name="connsiteX5" fmla="*/ 1908938 w 6178812"/>
                  <a:gd name="connsiteY5" fmla="*/ 3349432 h 4012065"/>
                  <a:gd name="connsiteX6" fmla="*/ 1478595 w 6178812"/>
                  <a:gd name="connsiteY6" fmla="*/ 2847527 h 4012065"/>
                  <a:gd name="connsiteX7" fmla="*/ 880746 w 6178812"/>
                  <a:gd name="connsiteY7" fmla="*/ 2460742 h 4012065"/>
                  <a:gd name="connsiteX8" fmla="*/ 460828 w 6178812"/>
                  <a:gd name="connsiteY8" fmla="*/ 2305615 h 4012065"/>
                  <a:gd name="connsiteX9" fmla="*/ 0 w 6178812"/>
                  <a:gd name="connsiteY9" fmla="*/ 2188078 h 4012065"/>
                  <a:gd name="connsiteX10" fmla="*/ 807209 w 6178812"/>
                  <a:gd name="connsiteY10" fmla="*/ 1615594 h 4012065"/>
                  <a:gd name="connsiteX11" fmla="*/ 1026750 w 6178812"/>
                  <a:gd name="connsiteY11" fmla="*/ 1234520 h 4012065"/>
                  <a:gd name="connsiteX12" fmla="*/ 1437365 w 6178812"/>
                  <a:gd name="connsiteY12" fmla="*/ 639616 h 4012065"/>
                  <a:gd name="connsiteX13" fmla="*/ 2185413 w 6178812"/>
                  <a:gd name="connsiteY13" fmla="*/ 0 h 4012065"/>
                  <a:gd name="connsiteX14" fmla="*/ 3154431 w 6178812"/>
                  <a:gd name="connsiteY14" fmla="*/ 27933 h 4012065"/>
                  <a:gd name="connsiteX15" fmla="*/ 4294262 w 6178812"/>
                  <a:gd name="connsiteY15" fmla="*/ 30967 h 4012065"/>
                  <a:gd name="connsiteX16" fmla="*/ 4726028 w 6178812"/>
                  <a:gd name="connsiteY16" fmla="*/ 852107 h 4012065"/>
                  <a:gd name="connsiteX17" fmla="*/ 5875141 w 6178812"/>
                  <a:gd name="connsiteY17" fmla="*/ 2292246 h 4012065"/>
                  <a:gd name="connsiteX0" fmla="*/ 5898613 w 6178812"/>
                  <a:gd name="connsiteY0" fmla="*/ 2287874 h 4012065"/>
                  <a:gd name="connsiteX1" fmla="*/ 6178812 w 6178812"/>
                  <a:gd name="connsiteY1" fmla="*/ 3996102 h 4012065"/>
                  <a:gd name="connsiteX2" fmla="*/ 5073167 w 6178812"/>
                  <a:gd name="connsiteY2" fmla="*/ 4012065 h 4012065"/>
                  <a:gd name="connsiteX3" fmla="*/ 3013078 w 6178812"/>
                  <a:gd name="connsiteY3" fmla="*/ 3943724 h 4012065"/>
                  <a:gd name="connsiteX4" fmla="*/ 2321154 w 6178812"/>
                  <a:gd name="connsiteY4" fmla="*/ 3738009 h 4012065"/>
                  <a:gd name="connsiteX5" fmla="*/ 1908938 w 6178812"/>
                  <a:gd name="connsiteY5" fmla="*/ 3349432 h 4012065"/>
                  <a:gd name="connsiteX6" fmla="*/ 1478595 w 6178812"/>
                  <a:gd name="connsiteY6" fmla="*/ 2847527 h 4012065"/>
                  <a:gd name="connsiteX7" fmla="*/ 880746 w 6178812"/>
                  <a:gd name="connsiteY7" fmla="*/ 2460742 h 4012065"/>
                  <a:gd name="connsiteX8" fmla="*/ 460828 w 6178812"/>
                  <a:gd name="connsiteY8" fmla="*/ 2305615 h 4012065"/>
                  <a:gd name="connsiteX9" fmla="*/ 0 w 6178812"/>
                  <a:gd name="connsiteY9" fmla="*/ 2188078 h 4012065"/>
                  <a:gd name="connsiteX10" fmla="*/ 807209 w 6178812"/>
                  <a:gd name="connsiteY10" fmla="*/ 1615594 h 4012065"/>
                  <a:gd name="connsiteX11" fmla="*/ 1026750 w 6178812"/>
                  <a:gd name="connsiteY11" fmla="*/ 1234520 h 4012065"/>
                  <a:gd name="connsiteX12" fmla="*/ 2099516 w 6178812"/>
                  <a:gd name="connsiteY12" fmla="*/ 1017988 h 4012065"/>
                  <a:gd name="connsiteX13" fmla="*/ 2185413 w 6178812"/>
                  <a:gd name="connsiteY13" fmla="*/ 0 h 4012065"/>
                  <a:gd name="connsiteX14" fmla="*/ 3154431 w 6178812"/>
                  <a:gd name="connsiteY14" fmla="*/ 27933 h 4012065"/>
                  <a:gd name="connsiteX15" fmla="*/ 4294262 w 6178812"/>
                  <a:gd name="connsiteY15" fmla="*/ 30967 h 4012065"/>
                  <a:gd name="connsiteX16" fmla="*/ 4726028 w 6178812"/>
                  <a:gd name="connsiteY16" fmla="*/ 852107 h 4012065"/>
                  <a:gd name="connsiteX17" fmla="*/ 5875141 w 6178812"/>
                  <a:gd name="connsiteY17" fmla="*/ 2292246 h 4012065"/>
                  <a:gd name="connsiteX0" fmla="*/ 5898613 w 6178812"/>
                  <a:gd name="connsiteY0" fmla="*/ 2259941 h 3984132"/>
                  <a:gd name="connsiteX1" fmla="*/ 6178812 w 6178812"/>
                  <a:gd name="connsiteY1" fmla="*/ 3968169 h 3984132"/>
                  <a:gd name="connsiteX2" fmla="*/ 5073167 w 6178812"/>
                  <a:gd name="connsiteY2" fmla="*/ 3984132 h 3984132"/>
                  <a:gd name="connsiteX3" fmla="*/ 3013078 w 6178812"/>
                  <a:gd name="connsiteY3" fmla="*/ 3915791 h 3984132"/>
                  <a:gd name="connsiteX4" fmla="*/ 2321154 w 6178812"/>
                  <a:gd name="connsiteY4" fmla="*/ 3710076 h 3984132"/>
                  <a:gd name="connsiteX5" fmla="*/ 1908938 w 6178812"/>
                  <a:gd name="connsiteY5" fmla="*/ 3321499 h 3984132"/>
                  <a:gd name="connsiteX6" fmla="*/ 1478595 w 6178812"/>
                  <a:gd name="connsiteY6" fmla="*/ 2819594 h 3984132"/>
                  <a:gd name="connsiteX7" fmla="*/ 880746 w 6178812"/>
                  <a:gd name="connsiteY7" fmla="*/ 2432809 h 3984132"/>
                  <a:gd name="connsiteX8" fmla="*/ 460828 w 6178812"/>
                  <a:gd name="connsiteY8" fmla="*/ 2277682 h 3984132"/>
                  <a:gd name="connsiteX9" fmla="*/ 0 w 6178812"/>
                  <a:gd name="connsiteY9" fmla="*/ 2160145 h 3984132"/>
                  <a:gd name="connsiteX10" fmla="*/ 807209 w 6178812"/>
                  <a:gd name="connsiteY10" fmla="*/ 1587661 h 3984132"/>
                  <a:gd name="connsiteX11" fmla="*/ 1026750 w 6178812"/>
                  <a:gd name="connsiteY11" fmla="*/ 1206587 h 3984132"/>
                  <a:gd name="connsiteX12" fmla="*/ 2099516 w 6178812"/>
                  <a:gd name="connsiteY12" fmla="*/ 990055 h 3984132"/>
                  <a:gd name="connsiteX13" fmla="*/ 2679400 w 6178812"/>
                  <a:gd name="connsiteY13" fmla="*/ 14108 h 3984132"/>
                  <a:gd name="connsiteX14" fmla="*/ 3154431 w 6178812"/>
                  <a:gd name="connsiteY14" fmla="*/ 0 h 3984132"/>
                  <a:gd name="connsiteX15" fmla="*/ 4294262 w 6178812"/>
                  <a:gd name="connsiteY15" fmla="*/ 3034 h 3984132"/>
                  <a:gd name="connsiteX16" fmla="*/ 4726028 w 6178812"/>
                  <a:gd name="connsiteY16" fmla="*/ 824174 h 3984132"/>
                  <a:gd name="connsiteX17" fmla="*/ 5875141 w 6178812"/>
                  <a:gd name="connsiteY17" fmla="*/ 2264313 h 3984132"/>
                  <a:gd name="connsiteX0" fmla="*/ 5898613 w 6178812"/>
                  <a:gd name="connsiteY0" fmla="*/ 2259941 h 3984132"/>
                  <a:gd name="connsiteX1" fmla="*/ 6178812 w 6178812"/>
                  <a:gd name="connsiteY1" fmla="*/ 3968169 h 3984132"/>
                  <a:gd name="connsiteX2" fmla="*/ 5073167 w 6178812"/>
                  <a:gd name="connsiteY2" fmla="*/ 3984132 h 3984132"/>
                  <a:gd name="connsiteX3" fmla="*/ 3013078 w 6178812"/>
                  <a:gd name="connsiteY3" fmla="*/ 3915791 h 3984132"/>
                  <a:gd name="connsiteX4" fmla="*/ 2321154 w 6178812"/>
                  <a:gd name="connsiteY4" fmla="*/ 3710076 h 3984132"/>
                  <a:gd name="connsiteX5" fmla="*/ 1908938 w 6178812"/>
                  <a:gd name="connsiteY5" fmla="*/ 3321499 h 3984132"/>
                  <a:gd name="connsiteX6" fmla="*/ 1478595 w 6178812"/>
                  <a:gd name="connsiteY6" fmla="*/ 2819594 h 3984132"/>
                  <a:gd name="connsiteX7" fmla="*/ 880746 w 6178812"/>
                  <a:gd name="connsiteY7" fmla="*/ 2432809 h 3984132"/>
                  <a:gd name="connsiteX8" fmla="*/ 460828 w 6178812"/>
                  <a:gd name="connsiteY8" fmla="*/ 2277682 h 3984132"/>
                  <a:gd name="connsiteX9" fmla="*/ 0 w 6178812"/>
                  <a:gd name="connsiteY9" fmla="*/ 2160145 h 3984132"/>
                  <a:gd name="connsiteX10" fmla="*/ 807209 w 6178812"/>
                  <a:gd name="connsiteY10" fmla="*/ 1587661 h 3984132"/>
                  <a:gd name="connsiteX11" fmla="*/ 1615330 w 6178812"/>
                  <a:gd name="connsiteY11" fmla="*/ 1563938 h 3984132"/>
                  <a:gd name="connsiteX12" fmla="*/ 2099516 w 6178812"/>
                  <a:gd name="connsiteY12" fmla="*/ 990055 h 3984132"/>
                  <a:gd name="connsiteX13" fmla="*/ 2679400 w 6178812"/>
                  <a:gd name="connsiteY13" fmla="*/ 14108 h 3984132"/>
                  <a:gd name="connsiteX14" fmla="*/ 3154431 w 6178812"/>
                  <a:gd name="connsiteY14" fmla="*/ 0 h 3984132"/>
                  <a:gd name="connsiteX15" fmla="*/ 4294262 w 6178812"/>
                  <a:gd name="connsiteY15" fmla="*/ 3034 h 3984132"/>
                  <a:gd name="connsiteX16" fmla="*/ 4726028 w 6178812"/>
                  <a:gd name="connsiteY16" fmla="*/ 824174 h 3984132"/>
                  <a:gd name="connsiteX17" fmla="*/ 5875141 w 6178812"/>
                  <a:gd name="connsiteY17" fmla="*/ 2264313 h 3984132"/>
                  <a:gd name="connsiteX0" fmla="*/ 5898613 w 6178812"/>
                  <a:gd name="connsiteY0" fmla="*/ 2259941 h 3984132"/>
                  <a:gd name="connsiteX1" fmla="*/ 6178812 w 6178812"/>
                  <a:gd name="connsiteY1" fmla="*/ 3968169 h 3984132"/>
                  <a:gd name="connsiteX2" fmla="*/ 5073167 w 6178812"/>
                  <a:gd name="connsiteY2" fmla="*/ 3984132 h 3984132"/>
                  <a:gd name="connsiteX3" fmla="*/ 3013078 w 6178812"/>
                  <a:gd name="connsiteY3" fmla="*/ 3915791 h 3984132"/>
                  <a:gd name="connsiteX4" fmla="*/ 2321154 w 6178812"/>
                  <a:gd name="connsiteY4" fmla="*/ 3710076 h 3984132"/>
                  <a:gd name="connsiteX5" fmla="*/ 1908938 w 6178812"/>
                  <a:gd name="connsiteY5" fmla="*/ 3321499 h 3984132"/>
                  <a:gd name="connsiteX6" fmla="*/ 1478595 w 6178812"/>
                  <a:gd name="connsiteY6" fmla="*/ 2819594 h 3984132"/>
                  <a:gd name="connsiteX7" fmla="*/ 880746 w 6178812"/>
                  <a:gd name="connsiteY7" fmla="*/ 2432809 h 3984132"/>
                  <a:gd name="connsiteX8" fmla="*/ 460828 w 6178812"/>
                  <a:gd name="connsiteY8" fmla="*/ 2277682 h 3984132"/>
                  <a:gd name="connsiteX9" fmla="*/ 0 w 6178812"/>
                  <a:gd name="connsiteY9" fmla="*/ 2160145 h 3984132"/>
                  <a:gd name="connsiteX10" fmla="*/ 1154051 w 6178812"/>
                  <a:gd name="connsiteY10" fmla="*/ 1997565 h 3984132"/>
                  <a:gd name="connsiteX11" fmla="*/ 1615330 w 6178812"/>
                  <a:gd name="connsiteY11" fmla="*/ 1563938 h 3984132"/>
                  <a:gd name="connsiteX12" fmla="*/ 2099516 w 6178812"/>
                  <a:gd name="connsiteY12" fmla="*/ 990055 h 3984132"/>
                  <a:gd name="connsiteX13" fmla="*/ 2679400 w 6178812"/>
                  <a:gd name="connsiteY13" fmla="*/ 14108 h 3984132"/>
                  <a:gd name="connsiteX14" fmla="*/ 3154431 w 6178812"/>
                  <a:gd name="connsiteY14" fmla="*/ 0 h 3984132"/>
                  <a:gd name="connsiteX15" fmla="*/ 4294262 w 6178812"/>
                  <a:gd name="connsiteY15" fmla="*/ 3034 h 3984132"/>
                  <a:gd name="connsiteX16" fmla="*/ 4726028 w 6178812"/>
                  <a:gd name="connsiteY16" fmla="*/ 824174 h 3984132"/>
                  <a:gd name="connsiteX17" fmla="*/ 5875141 w 6178812"/>
                  <a:gd name="connsiteY17" fmla="*/ 2264313 h 3984132"/>
                  <a:gd name="connsiteX0" fmla="*/ 5437785 w 5717984"/>
                  <a:gd name="connsiteY0" fmla="*/ 2259941 h 3984132"/>
                  <a:gd name="connsiteX1" fmla="*/ 5717984 w 5717984"/>
                  <a:gd name="connsiteY1" fmla="*/ 3968169 h 3984132"/>
                  <a:gd name="connsiteX2" fmla="*/ 4612339 w 5717984"/>
                  <a:gd name="connsiteY2" fmla="*/ 3984132 h 3984132"/>
                  <a:gd name="connsiteX3" fmla="*/ 2552250 w 5717984"/>
                  <a:gd name="connsiteY3" fmla="*/ 3915791 h 3984132"/>
                  <a:gd name="connsiteX4" fmla="*/ 1860326 w 5717984"/>
                  <a:gd name="connsiteY4" fmla="*/ 3710076 h 3984132"/>
                  <a:gd name="connsiteX5" fmla="*/ 1448110 w 5717984"/>
                  <a:gd name="connsiteY5" fmla="*/ 3321499 h 3984132"/>
                  <a:gd name="connsiteX6" fmla="*/ 1017767 w 5717984"/>
                  <a:gd name="connsiteY6" fmla="*/ 2819594 h 3984132"/>
                  <a:gd name="connsiteX7" fmla="*/ 419918 w 5717984"/>
                  <a:gd name="connsiteY7" fmla="*/ 2432809 h 3984132"/>
                  <a:gd name="connsiteX8" fmla="*/ 0 w 5717984"/>
                  <a:gd name="connsiteY8" fmla="*/ 2277682 h 3984132"/>
                  <a:gd name="connsiteX9" fmla="*/ 401021 w 5717984"/>
                  <a:gd name="connsiteY9" fmla="*/ 2212696 h 3984132"/>
                  <a:gd name="connsiteX10" fmla="*/ 693223 w 5717984"/>
                  <a:gd name="connsiteY10" fmla="*/ 1997565 h 3984132"/>
                  <a:gd name="connsiteX11" fmla="*/ 1154502 w 5717984"/>
                  <a:gd name="connsiteY11" fmla="*/ 1563938 h 3984132"/>
                  <a:gd name="connsiteX12" fmla="*/ 1638688 w 5717984"/>
                  <a:gd name="connsiteY12" fmla="*/ 990055 h 3984132"/>
                  <a:gd name="connsiteX13" fmla="*/ 2218572 w 5717984"/>
                  <a:gd name="connsiteY13" fmla="*/ 14108 h 3984132"/>
                  <a:gd name="connsiteX14" fmla="*/ 2693603 w 5717984"/>
                  <a:gd name="connsiteY14" fmla="*/ 0 h 3984132"/>
                  <a:gd name="connsiteX15" fmla="*/ 3833434 w 5717984"/>
                  <a:gd name="connsiteY15" fmla="*/ 3034 h 3984132"/>
                  <a:gd name="connsiteX16" fmla="*/ 4265200 w 5717984"/>
                  <a:gd name="connsiteY16" fmla="*/ 824174 h 3984132"/>
                  <a:gd name="connsiteX17" fmla="*/ 5414313 w 5717984"/>
                  <a:gd name="connsiteY17" fmla="*/ 2264313 h 3984132"/>
                  <a:gd name="connsiteX0" fmla="*/ 5217068 w 5497267"/>
                  <a:gd name="connsiteY0" fmla="*/ 2259941 h 3984132"/>
                  <a:gd name="connsiteX1" fmla="*/ 5497267 w 5497267"/>
                  <a:gd name="connsiteY1" fmla="*/ 3968169 h 3984132"/>
                  <a:gd name="connsiteX2" fmla="*/ 4391622 w 5497267"/>
                  <a:gd name="connsiteY2" fmla="*/ 3984132 h 3984132"/>
                  <a:gd name="connsiteX3" fmla="*/ 2331533 w 5497267"/>
                  <a:gd name="connsiteY3" fmla="*/ 3915791 h 3984132"/>
                  <a:gd name="connsiteX4" fmla="*/ 1639609 w 5497267"/>
                  <a:gd name="connsiteY4" fmla="*/ 3710076 h 3984132"/>
                  <a:gd name="connsiteX5" fmla="*/ 1227393 w 5497267"/>
                  <a:gd name="connsiteY5" fmla="*/ 3321499 h 3984132"/>
                  <a:gd name="connsiteX6" fmla="*/ 797050 w 5497267"/>
                  <a:gd name="connsiteY6" fmla="*/ 2819594 h 3984132"/>
                  <a:gd name="connsiteX7" fmla="*/ 199201 w 5497267"/>
                  <a:gd name="connsiteY7" fmla="*/ 2432809 h 3984132"/>
                  <a:gd name="connsiteX8" fmla="*/ 0 w 5497267"/>
                  <a:gd name="connsiteY8" fmla="*/ 2340744 h 3984132"/>
                  <a:gd name="connsiteX9" fmla="*/ 180304 w 5497267"/>
                  <a:gd name="connsiteY9" fmla="*/ 2212696 h 3984132"/>
                  <a:gd name="connsiteX10" fmla="*/ 472506 w 5497267"/>
                  <a:gd name="connsiteY10" fmla="*/ 1997565 h 3984132"/>
                  <a:gd name="connsiteX11" fmla="*/ 933785 w 5497267"/>
                  <a:gd name="connsiteY11" fmla="*/ 1563938 h 3984132"/>
                  <a:gd name="connsiteX12" fmla="*/ 1417971 w 5497267"/>
                  <a:gd name="connsiteY12" fmla="*/ 990055 h 3984132"/>
                  <a:gd name="connsiteX13" fmla="*/ 1997855 w 5497267"/>
                  <a:gd name="connsiteY13" fmla="*/ 14108 h 3984132"/>
                  <a:gd name="connsiteX14" fmla="*/ 2472886 w 5497267"/>
                  <a:gd name="connsiteY14" fmla="*/ 0 h 3984132"/>
                  <a:gd name="connsiteX15" fmla="*/ 3612717 w 5497267"/>
                  <a:gd name="connsiteY15" fmla="*/ 3034 h 3984132"/>
                  <a:gd name="connsiteX16" fmla="*/ 4044483 w 5497267"/>
                  <a:gd name="connsiteY16" fmla="*/ 824174 h 3984132"/>
                  <a:gd name="connsiteX17" fmla="*/ 5193596 w 5497267"/>
                  <a:gd name="connsiteY17" fmla="*/ 2264313 h 398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97267" h="3984132">
                    <a:moveTo>
                      <a:pt x="5217068" y="2259941"/>
                    </a:moveTo>
                    <a:lnTo>
                      <a:pt x="5497267" y="3968169"/>
                    </a:lnTo>
                    <a:lnTo>
                      <a:pt x="4391622" y="3984132"/>
                    </a:lnTo>
                    <a:cubicBezTo>
                      <a:pt x="3704926" y="3961352"/>
                      <a:pt x="3040532" y="3889506"/>
                      <a:pt x="2331533" y="3915791"/>
                    </a:cubicBezTo>
                    <a:cubicBezTo>
                      <a:pt x="2100892" y="3847219"/>
                      <a:pt x="1834566" y="3823253"/>
                      <a:pt x="1639609" y="3710076"/>
                    </a:cubicBezTo>
                    <a:cubicBezTo>
                      <a:pt x="1484362" y="3576090"/>
                      <a:pt x="1436167" y="3647287"/>
                      <a:pt x="1227393" y="3321499"/>
                    </a:cubicBezTo>
                    <a:lnTo>
                      <a:pt x="797050" y="2819594"/>
                    </a:lnTo>
                    <a:cubicBezTo>
                      <a:pt x="620069" y="2668364"/>
                      <a:pt x="534671" y="2532554"/>
                      <a:pt x="199201" y="2432809"/>
                    </a:cubicBezTo>
                    <a:lnTo>
                      <a:pt x="0" y="2340744"/>
                    </a:lnTo>
                    <a:lnTo>
                      <a:pt x="180304" y="2212696"/>
                    </a:lnTo>
                    <a:lnTo>
                      <a:pt x="472506" y="1997565"/>
                    </a:lnTo>
                    <a:lnTo>
                      <a:pt x="933785" y="1563938"/>
                    </a:lnTo>
                    <a:lnTo>
                      <a:pt x="1417971" y="990055"/>
                    </a:lnTo>
                    <a:lnTo>
                      <a:pt x="1997855" y="14108"/>
                    </a:lnTo>
                    <a:lnTo>
                      <a:pt x="2472886" y="0"/>
                    </a:lnTo>
                    <a:lnTo>
                      <a:pt x="3612717" y="3034"/>
                    </a:lnTo>
                    <a:lnTo>
                      <a:pt x="4044483" y="824174"/>
                    </a:lnTo>
                    <a:lnTo>
                      <a:pt x="5193596" y="2264313"/>
                    </a:lnTo>
                  </a:path>
                </a:pathLst>
              </a:custGeom>
              <a:noFill/>
              <a:ln>
                <a:solidFill>
                  <a:srgbClr val="66FFFF"/>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1600" b="0" i="0" u="none" strike="noStrike" kern="120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46" name="Text Box 8">
                <a:extLst>
                  <a:ext uri="{FF2B5EF4-FFF2-40B4-BE49-F238E27FC236}">
                    <a16:creationId xmlns:a16="http://schemas.microsoft.com/office/drawing/2014/main" id="{FC1FC7CB-5503-EEC0-D0FE-4055F00573D0}"/>
                  </a:ext>
                </a:extLst>
              </p:cNvPr>
              <p:cNvSpPr txBox="1">
                <a:spLocks noChangeArrowheads="1"/>
              </p:cNvSpPr>
              <p:nvPr/>
            </p:nvSpPr>
            <p:spPr bwMode="auto">
              <a:xfrm>
                <a:off x="4621245" y="1345750"/>
                <a:ext cx="2376266" cy="544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1" lang="ja-JP" altLang="en-US" sz="1050" b="0" i="0" u="none" strike="noStrike" kern="1200" cap="none" spc="0" normalizeH="0" baseline="0" noProof="0" dirty="0">
                    <a:ln>
                      <a:noFill/>
                    </a:ln>
                    <a:solidFill>
                      <a:srgbClr val="66FFFF"/>
                    </a:solidFill>
                    <a:effectLst/>
                    <a:uLnTx/>
                    <a:uFillTx/>
                    <a:latin typeface="游ゴシック Light" panose="020B0300000000000000" pitchFamily="50" charset="-128"/>
                    <a:ea typeface="游ゴシック Light" panose="020B0300000000000000" pitchFamily="50" charset="-128"/>
                    <a:cs typeface="+mn-cs"/>
                  </a:rPr>
                  <a:t>流域</a:t>
                </a:r>
                <a:endParaRPr kumimoji="1" lang="en-US" altLang="ja-JP" sz="1050" b="0" i="0" u="none" strike="noStrike" kern="1200" cap="none" spc="0" normalizeH="0" baseline="0" noProof="0" dirty="0">
                  <a:ln>
                    <a:noFill/>
                  </a:ln>
                  <a:solidFill>
                    <a:srgbClr val="66FFFF"/>
                  </a:solidFill>
                  <a:effectLst/>
                  <a:uLnTx/>
                  <a:uFillTx/>
                  <a:latin typeface="游ゴシック Light" panose="020B0300000000000000" pitchFamily="50" charset="-128"/>
                  <a:ea typeface="游ゴシック Light" panose="020B0300000000000000" pitchFamily="50" charset="-128"/>
                  <a:cs typeface="+mn-cs"/>
                </a:endParaRPr>
              </a:p>
            </p:txBody>
          </p:sp>
          <p:sp>
            <p:nvSpPr>
              <p:cNvPr id="67" name="Text Box 8">
                <a:extLst>
                  <a:ext uri="{FF2B5EF4-FFF2-40B4-BE49-F238E27FC236}">
                    <a16:creationId xmlns:a16="http://schemas.microsoft.com/office/drawing/2014/main" id="{3D503DDA-9261-201A-D56B-CE3D79DEF390}"/>
                  </a:ext>
                </a:extLst>
              </p:cNvPr>
              <p:cNvSpPr txBox="1">
                <a:spLocks noChangeArrowheads="1"/>
              </p:cNvSpPr>
              <p:nvPr/>
            </p:nvSpPr>
            <p:spPr bwMode="auto">
              <a:xfrm rot="20484129">
                <a:off x="6678628" y="5446554"/>
                <a:ext cx="1901012" cy="544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1" lang="ja-JP" altLang="en-US" sz="1050" b="0" i="0" u="none" strike="noStrike" kern="1200" cap="none" spc="0" normalizeH="0" baseline="0" noProof="0" dirty="0">
                    <a:ln>
                      <a:noFill/>
                    </a:ln>
                    <a:solidFill>
                      <a:srgbClr val="006EC8"/>
                    </a:solidFill>
                    <a:effectLst/>
                    <a:uLnTx/>
                    <a:uFillTx/>
                    <a:latin typeface="游ゴシック Light" panose="020B0300000000000000" pitchFamily="50" charset="-128"/>
                    <a:ea typeface="游ゴシック Light" panose="020B0300000000000000" pitchFamily="50" charset="-128"/>
                    <a:cs typeface="+mn-cs"/>
                  </a:rPr>
                  <a:t>←川辺川</a:t>
                </a:r>
                <a:endParaRPr kumimoji="1" lang="en-US" altLang="ja-JP" sz="1050" b="0" i="0" u="none" strike="noStrike" kern="1200" cap="none" spc="0" normalizeH="0" baseline="0" noProof="0" dirty="0">
                  <a:ln>
                    <a:noFill/>
                  </a:ln>
                  <a:solidFill>
                    <a:srgbClr val="006EC8"/>
                  </a:solidFill>
                  <a:effectLst/>
                  <a:uLnTx/>
                  <a:uFillTx/>
                  <a:latin typeface="游ゴシック Light" panose="020B0300000000000000" pitchFamily="50" charset="-128"/>
                  <a:ea typeface="游ゴシック Light" panose="020B0300000000000000" pitchFamily="50" charset="-128"/>
                  <a:cs typeface="+mn-cs"/>
                </a:endParaRPr>
              </a:p>
            </p:txBody>
          </p:sp>
          <p:sp>
            <p:nvSpPr>
              <p:cNvPr id="68" name="Text Box 8">
                <a:extLst>
                  <a:ext uri="{FF2B5EF4-FFF2-40B4-BE49-F238E27FC236}">
                    <a16:creationId xmlns:a16="http://schemas.microsoft.com/office/drawing/2014/main" id="{70C4FB31-CA8A-396D-E2A5-A45B20DB6ED3}"/>
                  </a:ext>
                </a:extLst>
              </p:cNvPr>
              <p:cNvSpPr txBox="1">
                <a:spLocks noChangeArrowheads="1"/>
              </p:cNvSpPr>
              <p:nvPr/>
            </p:nvSpPr>
            <p:spPr bwMode="auto">
              <a:xfrm>
                <a:off x="2304318" y="4622102"/>
                <a:ext cx="1224137" cy="678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1" lang="ja-JP" altLang="en-US" sz="1400" b="0" i="0" u="none" strike="noStrike" kern="1200" cap="none" spc="0" normalizeH="0" baseline="0" noProof="0" dirty="0">
                    <a:ln>
                      <a:noFill/>
                    </a:ln>
                    <a:solidFill>
                      <a:prstClr val="white"/>
                    </a:solidFill>
                    <a:effectLst>
                      <a:glow rad="63500">
                        <a:prstClr val="black"/>
                      </a:glow>
                    </a:effectLst>
                    <a:uLnTx/>
                    <a:uFillTx/>
                    <a:latin typeface="游ゴシック Light" panose="020B0300000000000000" pitchFamily="50" charset="-128"/>
                    <a:ea typeface="游ゴシック Light" panose="020B0300000000000000" pitchFamily="50" charset="-128"/>
                    <a:cs typeface="+mn-cs"/>
                  </a:rPr>
                  <a:t>平場</a:t>
                </a:r>
                <a:endParaRPr kumimoji="1" lang="en-US" altLang="ja-JP" sz="1400" b="0" i="0" u="none" strike="noStrike" kern="1200" cap="none" spc="0" normalizeH="0" baseline="0" noProof="0" dirty="0">
                  <a:ln>
                    <a:noFill/>
                  </a:ln>
                  <a:solidFill>
                    <a:prstClr val="white"/>
                  </a:solidFill>
                  <a:effectLst>
                    <a:glow rad="63500">
                      <a:prstClr val="black"/>
                    </a:glow>
                  </a:effectLst>
                  <a:uLnTx/>
                  <a:uFillTx/>
                  <a:latin typeface="游ゴシック Light" panose="020B0300000000000000" pitchFamily="50" charset="-128"/>
                  <a:ea typeface="游ゴシック Light" panose="020B0300000000000000" pitchFamily="50" charset="-128"/>
                  <a:cs typeface="+mn-cs"/>
                </a:endParaRPr>
              </a:p>
            </p:txBody>
          </p:sp>
          <p:sp>
            <p:nvSpPr>
              <p:cNvPr id="69" name="フリーフォーム: 図形 68">
                <a:extLst>
                  <a:ext uri="{FF2B5EF4-FFF2-40B4-BE49-F238E27FC236}">
                    <a16:creationId xmlns:a16="http://schemas.microsoft.com/office/drawing/2014/main" id="{EEA377A9-D013-2E4A-4D2F-C77EB58850AB}"/>
                  </a:ext>
                </a:extLst>
              </p:cNvPr>
              <p:cNvSpPr/>
              <p:nvPr/>
            </p:nvSpPr>
            <p:spPr>
              <a:xfrm>
                <a:off x="1000409" y="3386190"/>
                <a:ext cx="7406587" cy="2671751"/>
              </a:xfrm>
              <a:custGeom>
                <a:avLst/>
                <a:gdLst>
                  <a:gd name="connsiteX0" fmla="*/ 2684477 w 9102055"/>
                  <a:gd name="connsiteY0" fmla="*/ 0 h 3967993"/>
                  <a:gd name="connsiteX1" fmla="*/ 3120705 w 9102055"/>
                  <a:gd name="connsiteY1" fmla="*/ 67112 h 3967993"/>
                  <a:gd name="connsiteX2" fmla="*/ 3154261 w 9102055"/>
                  <a:gd name="connsiteY2" fmla="*/ 184558 h 3967993"/>
                  <a:gd name="connsiteX3" fmla="*/ 3296874 w 9102055"/>
                  <a:gd name="connsiteY3" fmla="*/ 201336 h 3967993"/>
                  <a:gd name="connsiteX4" fmla="*/ 3330430 w 9102055"/>
                  <a:gd name="connsiteY4" fmla="*/ 276837 h 3967993"/>
                  <a:gd name="connsiteX5" fmla="*/ 3313652 w 9102055"/>
                  <a:gd name="connsiteY5" fmla="*/ 553674 h 3967993"/>
                  <a:gd name="connsiteX6" fmla="*/ 3607266 w 9102055"/>
                  <a:gd name="connsiteY6" fmla="*/ 645953 h 3967993"/>
                  <a:gd name="connsiteX7" fmla="*/ 3431097 w 9102055"/>
                  <a:gd name="connsiteY7" fmla="*/ 1862356 h 3967993"/>
                  <a:gd name="connsiteX8" fmla="*/ 3439486 w 9102055"/>
                  <a:gd name="connsiteY8" fmla="*/ 2206305 h 3967993"/>
                  <a:gd name="connsiteX9" fmla="*/ 4261608 w 9102055"/>
                  <a:gd name="connsiteY9" fmla="*/ 2634143 h 3967993"/>
                  <a:gd name="connsiteX10" fmla="*/ 6274965 w 9102055"/>
                  <a:gd name="connsiteY10" fmla="*/ 2785145 h 3967993"/>
                  <a:gd name="connsiteX11" fmla="*/ 6425967 w 9102055"/>
                  <a:gd name="connsiteY11" fmla="*/ 2827090 h 3967993"/>
                  <a:gd name="connsiteX12" fmla="*/ 9102055 w 9102055"/>
                  <a:gd name="connsiteY12" fmla="*/ 3003259 h 3967993"/>
                  <a:gd name="connsiteX13" fmla="*/ 9093666 w 9102055"/>
                  <a:gd name="connsiteY13" fmla="*/ 3162650 h 3967993"/>
                  <a:gd name="connsiteX14" fmla="*/ 8019875 w 9102055"/>
                  <a:gd name="connsiteY14" fmla="*/ 3254929 h 3967993"/>
                  <a:gd name="connsiteX15" fmla="*/ 6543413 w 9102055"/>
                  <a:gd name="connsiteY15" fmla="*/ 3674378 h 3967993"/>
                  <a:gd name="connsiteX16" fmla="*/ 5327009 w 9102055"/>
                  <a:gd name="connsiteY16" fmla="*/ 3967993 h 3967993"/>
                  <a:gd name="connsiteX17" fmla="*/ 2114026 w 9102055"/>
                  <a:gd name="connsiteY17" fmla="*/ 3934437 h 3967993"/>
                  <a:gd name="connsiteX18" fmla="*/ 998290 w 9102055"/>
                  <a:gd name="connsiteY18" fmla="*/ 3414320 h 3967993"/>
                  <a:gd name="connsiteX19" fmla="*/ 226503 w 9102055"/>
                  <a:gd name="connsiteY19" fmla="*/ 2650921 h 3967993"/>
                  <a:gd name="connsiteX20" fmla="*/ 0 w 9102055"/>
                  <a:gd name="connsiteY20" fmla="*/ 2088859 h 3967993"/>
                  <a:gd name="connsiteX21" fmla="*/ 134224 w 9102055"/>
                  <a:gd name="connsiteY21" fmla="*/ 1635853 h 3967993"/>
                  <a:gd name="connsiteX22" fmla="*/ 402672 w 9102055"/>
                  <a:gd name="connsiteY22" fmla="*/ 1216404 h 3967993"/>
                  <a:gd name="connsiteX23" fmla="*/ 2684477 w 9102055"/>
                  <a:gd name="connsiteY23" fmla="*/ 0 h 3967993"/>
                  <a:gd name="connsiteX0" fmla="*/ 2684477 w 9102055"/>
                  <a:gd name="connsiteY0" fmla="*/ 0 h 3967993"/>
                  <a:gd name="connsiteX1" fmla="*/ 3120705 w 9102055"/>
                  <a:gd name="connsiteY1" fmla="*/ 67112 h 3967993"/>
                  <a:gd name="connsiteX2" fmla="*/ 3154261 w 9102055"/>
                  <a:gd name="connsiteY2" fmla="*/ 184558 h 3967993"/>
                  <a:gd name="connsiteX3" fmla="*/ 3296874 w 9102055"/>
                  <a:gd name="connsiteY3" fmla="*/ 201336 h 3967993"/>
                  <a:gd name="connsiteX4" fmla="*/ 3330430 w 9102055"/>
                  <a:gd name="connsiteY4" fmla="*/ 276837 h 3967993"/>
                  <a:gd name="connsiteX5" fmla="*/ 3313652 w 9102055"/>
                  <a:gd name="connsiteY5" fmla="*/ 553674 h 3967993"/>
                  <a:gd name="connsiteX6" fmla="*/ 3607266 w 9102055"/>
                  <a:gd name="connsiteY6" fmla="*/ 645953 h 3967993"/>
                  <a:gd name="connsiteX7" fmla="*/ 3431097 w 9102055"/>
                  <a:gd name="connsiteY7" fmla="*/ 1862356 h 3967993"/>
                  <a:gd name="connsiteX8" fmla="*/ 3439486 w 9102055"/>
                  <a:gd name="connsiteY8" fmla="*/ 2206305 h 3967993"/>
                  <a:gd name="connsiteX9" fmla="*/ 4261608 w 9102055"/>
                  <a:gd name="connsiteY9" fmla="*/ 2634143 h 3967993"/>
                  <a:gd name="connsiteX10" fmla="*/ 6274965 w 9102055"/>
                  <a:gd name="connsiteY10" fmla="*/ 2785145 h 3967993"/>
                  <a:gd name="connsiteX11" fmla="*/ 9102055 w 9102055"/>
                  <a:gd name="connsiteY11" fmla="*/ 3003259 h 3967993"/>
                  <a:gd name="connsiteX12" fmla="*/ 9093666 w 9102055"/>
                  <a:gd name="connsiteY12" fmla="*/ 3162650 h 3967993"/>
                  <a:gd name="connsiteX13" fmla="*/ 8019875 w 9102055"/>
                  <a:gd name="connsiteY13" fmla="*/ 3254929 h 3967993"/>
                  <a:gd name="connsiteX14" fmla="*/ 6543413 w 9102055"/>
                  <a:gd name="connsiteY14" fmla="*/ 3674378 h 3967993"/>
                  <a:gd name="connsiteX15" fmla="*/ 5327009 w 9102055"/>
                  <a:gd name="connsiteY15" fmla="*/ 3967993 h 3967993"/>
                  <a:gd name="connsiteX16" fmla="*/ 2114026 w 9102055"/>
                  <a:gd name="connsiteY16" fmla="*/ 3934437 h 3967993"/>
                  <a:gd name="connsiteX17" fmla="*/ 998290 w 9102055"/>
                  <a:gd name="connsiteY17" fmla="*/ 3414320 h 3967993"/>
                  <a:gd name="connsiteX18" fmla="*/ 226503 w 9102055"/>
                  <a:gd name="connsiteY18" fmla="*/ 2650921 h 3967993"/>
                  <a:gd name="connsiteX19" fmla="*/ 0 w 9102055"/>
                  <a:gd name="connsiteY19" fmla="*/ 2088859 h 3967993"/>
                  <a:gd name="connsiteX20" fmla="*/ 134224 w 9102055"/>
                  <a:gd name="connsiteY20" fmla="*/ 1635853 h 3967993"/>
                  <a:gd name="connsiteX21" fmla="*/ 402672 w 9102055"/>
                  <a:gd name="connsiteY21" fmla="*/ 1216404 h 3967993"/>
                  <a:gd name="connsiteX22" fmla="*/ 2684477 w 9102055"/>
                  <a:gd name="connsiteY22" fmla="*/ 0 h 3967993"/>
                  <a:gd name="connsiteX0" fmla="*/ 942763 w 9102055"/>
                  <a:gd name="connsiteY0" fmla="*/ 751493 h 3900881"/>
                  <a:gd name="connsiteX1" fmla="*/ 3120705 w 9102055"/>
                  <a:gd name="connsiteY1" fmla="*/ 0 h 3900881"/>
                  <a:gd name="connsiteX2" fmla="*/ 3154261 w 9102055"/>
                  <a:gd name="connsiteY2" fmla="*/ 117446 h 3900881"/>
                  <a:gd name="connsiteX3" fmla="*/ 3296874 w 9102055"/>
                  <a:gd name="connsiteY3" fmla="*/ 134224 h 3900881"/>
                  <a:gd name="connsiteX4" fmla="*/ 3330430 w 9102055"/>
                  <a:gd name="connsiteY4" fmla="*/ 209725 h 3900881"/>
                  <a:gd name="connsiteX5" fmla="*/ 3313652 w 9102055"/>
                  <a:gd name="connsiteY5" fmla="*/ 486562 h 3900881"/>
                  <a:gd name="connsiteX6" fmla="*/ 3607266 w 9102055"/>
                  <a:gd name="connsiteY6" fmla="*/ 578841 h 3900881"/>
                  <a:gd name="connsiteX7" fmla="*/ 3431097 w 9102055"/>
                  <a:gd name="connsiteY7" fmla="*/ 1795244 h 3900881"/>
                  <a:gd name="connsiteX8" fmla="*/ 3439486 w 9102055"/>
                  <a:gd name="connsiteY8" fmla="*/ 2139193 h 3900881"/>
                  <a:gd name="connsiteX9" fmla="*/ 4261608 w 9102055"/>
                  <a:gd name="connsiteY9" fmla="*/ 2567031 h 3900881"/>
                  <a:gd name="connsiteX10" fmla="*/ 6274965 w 9102055"/>
                  <a:gd name="connsiteY10" fmla="*/ 2718033 h 3900881"/>
                  <a:gd name="connsiteX11" fmla="*/ 9102055 w 9102055"/>
                  <a:gd name="connsiteY11" fmla="*/ 2936147 h 3900881"/>
                  <a:gd name="connsiteX12" fmla="*/ 9093666 w 9102055"/>
                  <a:gd name="connsiteY12" fmla="*/ 3095538 h 3900881"/>
                  <a:gd name="connsiteX13" fmla="*/ 8019875 w 9102055"/>
                  <a:gd name="connsiteY13" fmla="*/ 3187817 h 3900881"/>
                  <a:gd name="connsiteX14" fmla="*/ 6543413 w 9102055"/>
                  <a:gd name="connsiteY14" fmla="*/ 3607266 h 3900881"/>
                  <a:gd name="connsiteX15" fmla="*/ 5327009 w 9102055"/>
                  <a:gd name="connsiteY15" fmla="*/ 3900881 h 3900881"/>
                  <a:gd name="connsiteX16" fmla="*/ 2114026 w 9102055"/>
                  <a:gd name="connsiteY16" fmla="*/ 3867325 h 3900881"/>
                  <a:gd name="connsiteX17" fmla="*/ 998290 w 9102055"/>
                  <a:gd name="connsiteY17" fmla="*/ 3347208 h 3900881"/>
                  <a:gd name="connsiteX18" fmla="*/ 226503 w 9102055"/>
                  <a:gd name="connsiteY18" fmla="*/ 2583809 h 3900881"/>
                  <a:gd name="connsiteX19" fmla="*/ 0 w 9102055"/>
                  <a:gd name="connsiteY19" fmla="*/ 2021747 h 3900881"/>
                  <a:gd name="connsiteX20" fmla="*/ 134224 w 9102055"/>
                  <a:gd name="connsiteY20" fmla="*/ 1568741 h 3900881"/>
                  <a:gd name="connsiteX21" fmla="*/ 402672 w 9102055"/>
                  <a:gd name="connsiteY21" fmla="*/ 1149292 h 3900881"/>
                  <a:gd name="connsiteX22" fmla="*/ 942763 w 9102055"/>
                  <a:gd name="connsiteY22" fmla="*/ 751493 h 3900881"/>
                  <a:gd name="connsiteX0" fmla="*/ 942763 w 9102055"/>
                  <a:gd name="connsiteY0" fmla="*/ 634047 h 3783435"/>
                  <a:gd name="connsiteX1" fmla="*/ 2014716 w 9102055"/>
                  <a:gd name="connsiteY1" fmla="*/ 1040794 h 3783435"/>
                  <a:gd name="connsiteX2" fmla="*/ 3154261 w 9102055"/>
                  <a:gd name="connsiteY2" fmla="*/ 0 h 3783435"/>
                  <a:gd name="connsiteX3" fmla="*/ 3296874 w 9102055"/>
                  <a:gd name="connsiteY3" fmla="*/ 16778 h 3783435"/>
                  <a:gd name="connsiteX4" fmla="*/ 3330430 w 9102055"/>
                  <a:gd name="connsiteY4" fmla="*/ 92279 h 3783435"/>
                  <a:gd name="connsiteX5" fmla="*/ 3313652 w 9102055"/>
                  <a:gd name="connsiteY5" fmla="*/ 369116 h 3783435"/>
                  <a:gd name="connsiteX6" fmla="*/ 3607266 w 9102055"/>
                  <a:gd name="connsiteY6" fmla="*/ 461395 h 3783435"/>
                  <a:gd name="connsiteX7" fmla="*/ 3431097 w 9102055"/>
                  <a:gd name="connsiteY7" fmla="*/ 1677798 h 3783435"/>
                  <a:gd name="connsiteX8" fmla="*/ 3439486 w 9102055"/>
                  <a:gd name="connsiteY8" fmla="*/ 2021747 h 3783435"/>
                  <a:gd name="connsiteX9" fmla="*/ 4261608 w 9102055"/>
                  <a:gd name="connsiteY9" fmla="*/ 2449585 h 3783435"/>
                  <a:gd name="connsiteX10" fmla="*/ 6274965 w 9102055"/>
                  <a:gd name="connsiteY10" fmla="*/ 2600587 h 3783435"/>
                  <a:gd name="connsiteX11" fmla="*/ 9102055 w 9102055"/>
                  <a:gd name="connsiteY11" fmla="*/ 2818701 h 3783435"/>
                  <a:gd name="connsiteX12" fmla="*/ 9093666 w 9102055"/>
                  <a:gd name="connsiteY12" fmla="*/ 2978092 h 3783435"/>
                  <a:gd name="connsiteX13" fmla="*/ 8019875 w 9102055"/>
                  <a:gd name="connsiteY13" fmla="*/ 3070371 h 3783435"/>
                  <a:gd name="connsiteX14" fmla="*/ 6543413 w 9102055"/>
                  <a:gd name="connsiteY14" fmla="*/ 3489820 h 3783435"/>
                  <a:gd name="connsiteX15" fmla="*/ 5327009 w 9102055"/>
                  <a:gd name="connsiteY15" fmla="*/ 3783435 h 3783435"/>
                  <a:gd name="connsiteX16" fmla="*/ 2114026 w 9102055"/>
                  <a:gd name="connsiteY16" fmla="*/ 3749879 h 3783435"/>
                  <a:gd name="connsiteX17" fmla="*/ 998290 w 9102055"/>
                  <a:gd name="connsiteY17" fmla="*/ 3229762 h 3783435"/>
                  <a:gd name="connsiteX18" fmla="*/ 226503 w 9102055"/>
                  <a:gd name="connsiteY18" fmla="*/ 2466363 h 3783435"/>
                  <a:gd name="connsiteX19" fmla="*/ 0 w 9102055"/>
                  <a:gd name="connsiteY19" fmla="*/ 1904301 h 3783435"/>
                  <a:gd name="connsiteX20" fmla="*/ 134224 w 9102055"/>
                  <a:gd name="connsiteY20" fmla="*/ 1451295 h 3783435"/>
                  <a:gd name="connsiteX21" fmla="*/ 402672 w 9102055"/>
                  <a:gd name="connsiteY21" fmla="*/ 1031846 h 3783435"/>
                  <a:gd name="connsiteX22" fmla="*/ 942763 w 9102055"/>
                  <a:gd name="connsiteY22" fmla="*/ 634047 h 3783435"/>
                  <a:gd name="connsiteX0" fmla="*/ 942763 w 9102055"/>
                  <a:gd name="connsiteY0" fmla="*/ 617269 h 3766657"/>
                  <a:gd name="connsiteX1" fmla="*/ 2014716 w 9102055"/>
                  <a:gd name="connsiteY1" fmla="*/ 1024016 h 3766657"/>
                  <a:gd name="connsiteX2" fmla="*/ 2318238 w 9102055"/>
                  <a:gd name="connsiteY2" fmla="*/ 1341759 h 3766657"/>
                  <a:gd name="connsiteX3" fmla="*/ 3296874 w 9102055"/>
                  <a:gd name="connsiteY3" fmla="*/ 0 h 3766657"/>
                  <a:gd name="connsiteX4" fmla="*/ 3330430 w 9102055"/>
                  <a:gd name="connsiteY4" fmla="*/ 75501 h 3766657"/>
                  <a:gd name="connsiteX5" fmla="*/ 3313652 w 9102055"/>
                  <a:gd name="connsiteY5" fmla="*/ 352338 h 3766657"/>
                  <a:gd name="connsiteX6" fmla="*/ 3607266 w 9102055"/>
                  <a:gd name="connsiteY6" fmla="*/ 444617 h 3766657"/>
                  <a:gd name="connsiteX7" fmla="*/ 3431097 w 9102055"/>
                  <a:gd name="connsiteY7" fmla="*/ 1661020 h 3766657"/>
                  <a:gd name="connsiteX8" fmla="*/ 3439486 w 9102055"/>
                  <a:gd name="connsiteY8" fmla="*/ 2004969 h 3766657"/>
                  <a:gd name="connsiteX9" fmla="*/ 4261608 w 9102055"/>
                  <a:gd name="connsiteY9" fmla="*/ 2432807 h 3766657"/>
                  <a:gd name="connsiteX10" fmla="*/ 6274965 w 9102055"/>
                  <a:gd name="connsiteY10" fmla="*/ 2583809 h 3766657"/>
                  <a:gd name="connsiteX11" fmla="*/ 9102055 w 9102055"/>
                  <a:gd name="connsiteY11" fmla="*/ 2801923 h 3766657"/>
                  <a:gd name="connsiteX12" fmla="*/ 9093666 w 9102055"/>
                  <a:gd name="connsiteY12" fmla="*/ 2961314 h 3766657"/>
                  <a:gd name="connsiteX13" fmla="*/ 8019875 w 9102055"/>
                  <a:gd name="connsiteY13" fmla="*/ 3053593 h 3766657"/>
                  <a:gd name="connsiteX14" fmla="*/ 6543413 w 9102055"/>
                  <a:gd name="connsiteY14" fmla="*/ 3473042 h 3766657"/>
                  <a:gd name="connsiteX15" fmla="*/ 5327009 w 9102055"/>
                  <a:gd name="connsiteY15" fmla="*/ 3766657 h 3766657"/>
                  <a:gd name="connsiteX16" fmla="*/ 2114026 w 9102055"/>
                  <a:gd name="connsiteY16" fmla="*/ 3733101 h 3766657"/>
                  <a:gd name="connsiteX17" fmla="*/ 998290 w 9102055"/>
                  <a:gd name="connsiteY17" fmla="*/ 3212984 h 3766657"/>
                  <a:gd name="connsiteX18" fmla="*/ 226503 w 9102055"/>
                  <a:gd name="connsiteY18" fmla="*/ 2449585 h 3766657"/>
                  <a:gd name="connsiteX19" fmla="*/ 0 w 9102055"/>
                  <a:gd name="connsiteY19" fmla="*/ 1887523 h 3766657"/>
                  <a:gd name="connsiteX20" fmla="*/ 134224 w 9102055"/>
                  <a:gd name="connsiteY20" fmla="*/ 1434517 h 3766657"/>
                  <a:gd name="connsiteX21" fmla="*/ 402672 w 9102055"/>
                  <a:gd name="connsiteY21" fmla="*/ 1015068 h 3766657"/>
                  <a:gd name="connsiteX22" fmla="*/ 942763 w 9102055"/>
                  <a:gd name="connsiteY22" fmla="*/ 617269 h 3766657"/>
                  <a:gd name="connsiteX0" fmla="*/ 942763 w 9102055"/>
                  <a:gd name="connsiteY0" fmla="*/ 541768 h 3691156"/>
                  <a:gd name="connsiteX1" fmla="*/ 2014716 w 9102055"/>
                  <a:gd name="connsiteY1" fmla="*/ 948515 h 3691156"/>
                  <a:gd name="connsiteX2" fmla="*/ 2318238 w 9102055"/>
                  <a:gd name="connsiteY2" fmla="*/ 1266258 h 3691156"/>
                  <a:gd name="connsiteX3" fmla="*/ 2486976 w 9102055"/>
                  <a:gd name="connsiteY3" fmla="*/ 1457207 h 3691156"/>
                  <a:gd name="connsiteX4" fmla="*/ 3330430 w 9102055"/>
                  <a:gd name="connsiteY4" fmla="*/ 0 h 3691156"/>
                  <a:gd name="connsiteX5" fmla="*/ 3313652 w 9102055"/>
                  <a:gd name="connsiteY5" fmla="*/ 276837 h 3691156"/>
                  <a:gd name="connsiteX6" fmla="*/ 3607266 w 9102055"/>
                  <a:gd name="connsiteY6" fmla="*/ 369116 h 3691156"/>
                  <a:gd name="connsiteX7" fmla="*/ 3431097 w 9102055"/>
                  <a:gd name="connsiteY7" fmla="*/ 1585519 h 3691156"/>
                  <a:gd name="connsiteX8" fmla="*/ 3439486 w 9102055"/>
                  <a:gd name="connsiteY8" fmla="*/ 1929468 h 3691156"/>
                  <a:gd name="connsiteX9" fmla="*/ 4261608 w 9102055"/>
                  <a:gd name="connsiteY9" fmla="*/ 2357306 h 3691156"/>
                  <a:gd name="connsiteX10" fmla="*/ 6274965 w 9102055"/>
                  <a:gd name="connsiteY10" fmla="*/ 2508308 h 3691156"/>
                  <a:gd name="connsiteX11" fmla="*/ 9102055 w 9102055"/>
                  <a:gd name="connsiteY11" fmla="*/ 2726422 h 3691156"/>
                  <a:gd name="connsiteX12" fmla="*/ 9093666 w 9102055"/>
                  <a:gd name="connsiteY12" fmla="*/ 2885813 h 3691156"/>
                  <a:gd name="connsiteX13" fmla="*/ 8019875 w 9102055"/>
                  <a:gd name="connsiteY13" fmla="*/ 2978092 h 3691156"/>
                  <a:gd name="connsiteX14" fmla="*/ 6543413 w 9102055"/>
                  <a:gd name="connsiteY14" fmla="*/ 3397541 h 3691156"/>
                  <a:gd name="connsiteX15" fmla="*/ 5327009 w 9102055"/>
                  <a:gd name="connsiteY15" fmla="*/ 3691156 h 3691156"/>
                  <a:gd name="connsiteX16" fmla="*/ 2114026 w 9102055"/>
                  <a:gd name="connsiteY16" fmla="*/ 3657600 h 3691156"/>
                  <a:gd name="connsiteX17" fmla="*/ 998290 w 9102055"/>
                  <a:gd name="connsiteY17" fmla="*/ 3137483 h 3691156"/>
                  <a:gd name="connsiteX18" fmla="*/ 226503 w 9102055"/>
                  <a:gd name="connsiteY18" fmla="*/ 2374084 h 3691156"/>
                  <a:gd name="connsiteX19" fmla="*/ 0 w 9102055"/>
                  <a:gd name="connsiteY19" fmla="*/ 1812022 h 3691156"/>
                  <a:gd name="connsiteX20" fmla="*/ 134224 w 9102055"/>
                  <a:gd name="connsiteY20" fmla="*/ 1359016 h 3691156"/>
                  <a:gd name="connsiteX21" fmla="*/ 402672 w 9102055"/>
                  <a:gd name="connsiteY21" fmla="*/ 939567 h 3691156"/>
                  <a:gd name="connsiteX22" fmla="*/ 942763 w 9102055"/>
                  <a:gd name="connsiteY22" fmla="*/ 541768 h 3691156"/>
                  <a:gd name="connsiteX0" fmla="*/ 942763 w 9102055"/>
                  <a:gd name="connsiteY0" fmla="*/ 264931 h 3414319"/>
                  <a:gd name="connsiteX1" fmla="*/ 2014716 w 9102055"/>
                  <a:gd name="connsiteY1" fmla="*/ 671678 h 3414319"/>
                  <a:gd name="connsiteX2" fmla="*/ 2318238 w 9102055"/>
                  <a:gd name="connsiteY2" fmla="*/ 989421 h 3414319"/>
                  <a:gd name="connsiteX3" fmla="*/ 2486976 w 9102055"/>
                  <a:gd name="connsiteY3" fmla="*/ 1180370 h 3414319"/>
                  <a:gd name="connsiteX4" fmla="*/ 2746955 w 9102055"/>
                  <a:gd name="connsiteY4" fmla="*/ 1482294 h 3414319"/>
                  <a:gd name="connsiteX5" fmla="*/ 3313652 w 9102055"/>
                  <a:gd name="connsiteY5" fmla="*/ 0 h 3414319"/>
                  <a:gd name="connsiteX6" fmla="*/ 3607266 w 9102055"/>
                  <a:gd name="connsiteY6" fmla="*/ 92279 h 3414319"/>
                  <a:gd name="connsiteX7" fmla="*/ 3431097 w 9102055"/>
                  <a:gd name="connsiteY7" fmla="*/ 1308682 h 3414319"/>
                  <a:gd name="connsiteX8" fmla="*/ 3439486 w 9102055"/>
                  <a:gd name="connsiteY8" fmla="*/ 1652631 h 3414319"/>
                  <a:gd name="connsiteX9" fmla="*/ 4261608 w 9102055"/>
                  <a:gd name="connsiteY9" fmla="*/ 2080469 h 3414319"/>
                  <a:gd name="connsiteX10" fmla="*/ 6274965 w 9102055"/>
                  <a:gd name="connsiteY10" fmla="*/ 2231471 h 3414319"/>
                  <a:gd name="connsiteX11" fmla="*/ 9102055 w 9102055"/>
                  <a:gd name="connsiteY11" fmla="*/ 2449585 h 3414319"/>
                  <a:gd name="connsiteX12" fmla="*/ 9093666 w 9102055"/>
                  <a:gd name="connsiteY12" fmla="*/ 2608976 h 3414319"/>
                  <a:gd name="connsiteX13" fmla="*/ 8019875 w 9102055"/>
                  <a:gd name="connsiteY13" fmla="*/ 2701255 h 3414319"/>
                  <a:gd name="connsiteX14" fmla="*/ 6543413 w 9102055"/>
                  <a:gd name="connsiteY14" fmla="*/ 3120704 h 3414319"/>
                  <a:gd name="connsiteX15" fmla="*/ 5327009 w 9102055"/>
                  <a:gd name="connsiteY15" fmla="*/ 3414319 h 3414319"/>
                  <a:gd name="connsiteX16" fmla="*/ 2114026 w 9102055"/>
                  <a:gd name="connsiteY16" fmla="*/ 3380763 h 3414319"/>
                  <a:gd name="connsiteX17" fmla="*/ 998290 w 9102055"/>
                  <a:gd name="connsiteY17" fmla="*/ 2860646 h 3414319"/>
                  <a:gd name="connsiteX18" fmla="*/ 226503 w 9102055"/>
                  <a:gd name="connsiteY18" fmla="*/ 2097247 h 3414319"/>
                  <a:gd name="connsiteX19" fmla="*/ 0 w 9102055"/>
                  <a:gd name="connsiteY19" fmla="*/ 1535185 h 3414319"/>
                  <a:gd name="connsiteX20" fmla="*/ 134224 w 9102055"/>
                  <a:gd name="connsiteY20" fmla="*/ 1082179 h 3414319"/>
                  <a:gd name="connsiteX21" fmla="*/ 402672 w 9102055"/>
                  <a:gd name="connsiteY21" fmla="*/ 662730 h 3414319"/>
                  <a:gd name="connsiteX22" fmla="*/ 942763 w 9102055"/>
                  <a:gd name="connsiteY22" fmla="*/ 264931 h 3414319"/>
                  <a:gd name="connsiteX0" fmla="*/ 942763 w 9102055"/>
                  <a:gd name="connsiteY0" fmla="*/ 172652 h 3322040"/>
                  <a:gd name="connsiteX1" fmla="*/ 2014716 w 9102055"/>
                  <a:gd name="connsiteY1" fmla="*/ 579399 h 3322040"/>
                  <a:gd name="connsiteX2" fmla="*/ 2318238 w 9102055"/>
                  <a:gd name="connsiteY2" fmla="*/ 897142 h 3322040"/>
                  <a:gd name="connsiteX3" fmla="*/ 2486976 w 9102055"/>
                  <a:gd name="connsiteY3" fmla="*/ 1088091 h 3322040"/>
                  <a:gd name="connsiteX4" fmla="*/ 2746955 w 9102055"/>
                  <a:gd name="connsiteY4" fmla="*/ 1390015 h 3322040"/>
                  <a:gd name="connsiteX5" fmla="*/ 2930475 w 9102055"/>
                  <a:gd name="connsiteY5" fmla="*/ 1666853 h 3322040"/>
                  <a:gd name="connsiteX6" fmla="*/ 3607266 w 9102055"/>
                  <a:gd name="connsiteY6" fmla="*/ 0 h 3322040"/>
                  <a:gd name="connsiteX7" fmla="*/ 3431097 w 9102055"/>
                  <a:gd name="connsiteY7" fmla="*/ 1216403 h 3322040"/>
                  <a:gd name="connsiteX8" fmla="*/ 3439486 w 9102055"/>
                  <a:gd name="connsiteY8" fmla="*/ 1560352 h 3322040"/>
                  <a:gd name="connsiteX9" fmla="*/ 4261608 w 9102055"/>
                  <a:gd name="connsiteY9" fmla="*/ 1988190 h 3322040"/>
                  <a:gd name="connsiteX10" fmla="*/ 6274965 w 9102055"/>
                  <a:gd name="connsiteY10" fmla="*/ 2139192 h 3322040"/>
                  <a:gd name="connsiteX11" fmla="*/ 9102055 w 9102055"/>
                  <a:gd name="connsiteY11" fmla="*/ 2357306 h 3322040"/>
                  <a:gd name="connsiteX12" fmla="*/ 9093666 w 9102055"/>
                  <a:gd name="connsiteY12" fmla="*/ 2516697 h 3322040"/>
                  <a:gd name="connsiteX13" fmla="*/ 8019875 w 9102055"/>
                  <a:gd name="connsiteY13" fmla="*/ 2608976 h 3322040"/>
                  <a:gd name="connsiteX14" fmla="*/ 6543413 w 9102055"/>
                  <a:gd name="connsiteY14" fmla="*/ 3028425 h 3322040"/>
                  <a:gd name="connsiteX15" fmla="*/ 5327009 w 9102055"/>
                  <a:gd name="connsiteY15" fmla="*/ 3322040 h 3322040"/>
                  <a:gd name="connsiteX16" fmla="*/ 2114026 w 9102055"/>
                  <a:gd name="connsiteY16" fmla="*/ 3288484 h 3322040"/>
                  <a:gd name="connsiteX17" fmla="*/ 998290 w 9102055"/>
                  <a:gd name="connsiteY17" fmla="*/ 2768367 h 3322040"/>
                  <a:gd name="connsiteX18" fmla="*/ 226503 w 9102055"/>
                  <a:gd name="connsiteY18" fmla="*/ 2004968 h 3322040"/>
                  <a:gd name="connsiteX19" fmla="*/ 0 w 9102055"/>
                  <a:gd name="connsiteY19" fmla="*/ 1442906 h 3322040"/>
                  <a:gd name="connsiteX20" fmla="*/ 134224 w 9102055"/>
                  <a:gd name="connsiteY20" fmla="*/ 989900 h 3322040"/>
                  <a:gd name="connsiteX21" fmla="*/ 402672 w 9102055"/>
                  <a:gd name="connsiteY21" fmla="*/ 570451 h 3322040"/>
                  <a:gd name="connsiteX22" fmla="*/ 942763 w 9102055"/>
                  <a:gd name="connsiteY22" fmla="*/ 172652 h 3322040"/>
                  <a:gd name="connsiteX0" fmla="*/ 942763 w 9102055"/>
                  <a:gd name="connsiteY0" fmla="*/ 0 h 3149388"/>
                  <a:gd name="connsiteX1" fmla="*/ 2014716 w 9102055"/>
                  <a:gd name="connsiteY1" fmla="*/ 406747 h 3149388"/>
                  <a:gd name="connsiteX2" fmla="*/ 2318238 w 9102055"/>
                  <a:gd name="connsiteY2" fmla="*/ 724490 h 3149388"/>
                  <a:gd name="connsiteX3" fmla="*/ 2486976 w 9102055"/>
                  <a:gd name="connsiteY3" fmla="*/ 915439 h 3149388"/>
                  <a:gd name="connsiteX4" fmla="*/ 2746955 w 9102055"/>
                  <a:gd name="connsiteY4" fmla="*/ 1217363 h 3149388"/>
                  <a:gd name="connsiteX5" fmla="*/ 2930475 w 9102055"/>
                  <a:gd name="connsiteY5" fmla="*/ 1494201 h 3149388"/>
                  <a:gd name="connsiteX6" fmla="*/ 3163128 w 9102055"/>
                  <a:gd name="connsiteY6" fmla="*/ 1577771 h 3149388"/>
                  <a:gd name="connsiteX7" fmla="*/ 3431097 w 9102055"/>
                  <a:gd name="connsiteY7" fmla="*/ 1043751 h 3149388"/>
                  <a:gd name="connsiteX8" fmla="*/ 3439486 w 9102055"/>
                  <a:gd name="connsiteY8" fmla="*/ 1387700 h 3149388"/>
                  <a:gd name="connsiteX9" fmla="*/ 4261608 w 9102055"/>
                  <a:gd name="connsiteY9" fmla="*/ 1815538 h 3149388"/>
                  <a:gd name="connsiteX10" fmla="*/ 6274965 w 9102055"/>
                  <a:gd name="connsiteY10" fmla="*/ 1966540 h 3149388"/>
                  <a:gd name="connsiteX11" fmla="*/ 9102055 w 9102055"/>
                  <a:gd name="connsiteY11" fmla="*/ 2184654 h 3149388"/>
                  <a:gd name="connsiteX12" fmla="*/ 9093666 w 9102055"/>
                  <a:gd name="connsiteY12" fmla="*/ 2344045 h 3149388"/>
                  <a:gd name="connsiteX13" fmla="*/ 8019875 w 9102055"/>
                  <a:gd name="connsiteY13" fmla="*/ 2436324 h 3149388"/>
                  <a:gd name="connsiteX14" fmla="*/ 6543413 w 9102055"/>
                  <a:gd name="connsiteY14" fmla="*/ 2855773 h 3149388"/>
                  <a:gd name="connsiteX15" fmla="*/ 5327009 w 9102055"/>
                  <a:gd name="connsiteY15" fmla="*/ 3149388 h 3149388"/>
                  <a:gd name="connsiteX16" fmla="*/ 2114026 w 9102055"/>
                  <a:gd name="connsiteY16" fmla="*/ 3115832 h 3149388"/>
                  <a:gd name="connsiteX17" fmla="*/ 998290 w 9102055"/>
                  <a:gd name="connsiteY17" fmla="*/ 2595715 h 3149388"/>
                  <a:gd name="connsiteX18" fmla="*/ 226503 w 9102055"/>
                  <a:gd name="connsiteY18" fmla="*/ 1832316 h 3149388"/>
                  <a:gd name="connsiteX19" fmla="*/ 0 w 9102055"/>
                  <a:gd name="connsiteY19" fmla="*/ 1270254 h 3149388"/>
                  <a:gd name="connsiteX20" fmla="*/ 134224 w 9102055"/>
                  <a:gd name="connsiteY20" fmla="*/ 817248 h 3149388"/>
                  <a:gd name="connsiteX21" fmla="*/ 402672 w 9102055"/>
                  <a:gd name="connsiteY21" fmla="*/ 397799 h 3149388"/>
                  <a:gd name="connsiteX22" fmla="*/ 942763 w 9102055"/>
                  <a:gd name="connsiteY22" fmla="*/ 0 h 3149388"/>
                  <a:gd name="connsiteX0" fmla="*/ 942763 w 9102055"/>
                  <a:gd name="connsiteY0" fmla="*/ 0 h 3149388"/>
                  <a:gd name="connsiteX1" fmla="*/ 2014716 w 9102055"/>
                  <a:gd name="connsiteY1" fmla="*/ 406747 h 3149388"/>
                  <a:gd name="connsiteX2" fmla="*/ 2318238 w 9102055"/>
                  <a:gd name="connsiteY2" fmla="*/ 724490 h 3149388"/>
                  <a:gd name="connsiteX3" fmla="*/ 2486976 w 9102055"/>
                  <a:gd name="connsiteY3" fmla="*/ 915439 h 3149388"/>
                  <a:gd name="connsiteX4" fmla="*/ 2746955 w 9102055"/>
                  <a:gd name="connsiteY4" fmla="*/ 1217363 h 3149388"/>
                  <a:gd name="connsiteX5" fmla="*/ 2930475 w 9102055"/>
                  <a:gd name="connsiteY5" fmla="*/ 1494201 h 3149388"/>
                  <a:gd name="connsiteX6" fmla="*/ 3163128 w 9102055"/>
                  <a:gd name="connsiteY6" fmla="*/ 1577771 h 3149388"/>
                  <a:gd name="connsiteX7" fmla="*/ 3457223 w 9102055"/>
                  <a:gd name="connsiteY7" fmla="*/ 1757854 h 3149388"/>
                  <a:gd name="connsiteX8" fmla="*/ 3439486 w 9102055"/>
                  <a:gd name="connsiteY8" fmla="*/ 1387700 h 3149388"/>
                  <a:gd name="connsiteX9" fmla="*/ 4261608 w 9102055"/>
                  <a:gd name="connsiteY9" fmla="*/ 1815538 h 3149388"/>
                  <a:gd name="connsiteX10" fmla="*/ 6274965 w 9102055"/>
                  <a:gd name="connsiteY10" fmla="*/ 1966540 h 3149388"/>
                  <a:gd name="connsiteX11" fmla="*/ 9102055 w 9102055"/>
                  <a:gd name="connsiteY11" fmla="*/ 2184654 h 3149388"/>
                  <a:gd name="connsiteX12" fmla="*/ 9093666 w 9102055"/>
                  <a:gd name="connsiteY12" fmla="*/ 2344045 h 3149388"/>
                  <a:gd name="connsiteX13" fmla="*/ 8019875 w 9102055"/>
                  <a:gd name="connsiteY13" fmla="*/ 2436324 h 3149388"/>
                  <a:gd name="connsiteX14" fmla="*/ 6543413 w 9102055"/>
                  <a:gd name="connsiteY14" fmla="*/ 2855773 h 3149388"/>
                  <a:gd name="connsiteX15" fmla="*/ 5327009 w 9102055"/>
                  <a:gd name="connsiteY15" fmla="*/ 3149388 h 3149388"/>
                  <a:gd name="connsiteX16" fmla="*/ 2114026 w 9102055"/>
                  <a:gd name="connsiteY16" fmla="*/ 3115832 h 3149388"/>
                  <a:gd name="connsiteX17" fmla="*/ 998290 w 9102055"/>
                  <a:gd name="connsiteY17" fmla="*/ 2595715 h 3149388"/>
                  <a:gd name="connsiteX18" fmla="*/ 226503 w 9102055"/>
                  <a:gd name="connsiteY18" fmla="*/ 1832316 h 3149388"/>
                  <a:gd name="connsiteX19" fmla="*/ 0 w 9102055"/>
                  <a:gd name="connsiteY19" fmla="*/ 1270254 h 3149388"/>
                  <a:gd name="connsiteX20" fmla="*/ 134224 w 9102055"/>
                  <a:gd name="connsiteY20" fmla="*/ 817248 h 3149388"/>
                  <a:gd name="connsiteX21" fmla="*/ 402672 w 9102055"/>
                  <a:gd name="connsiteY21" fmla="*/ 397799 h 3149388"/>
                  <a:gd name="connsiteX22" fmla="*/ 942763 w 9102055"/>
                  <a:gd name="connsiteY22" fmla="*/ 0 h 3149388"/>
                  <a:gd name="connsiteX0" fmla="*/ 942763 w 9102055"/>
                  <a:gd name="connsiteY0" fmla="*/ 0 h 3149388"/>
                  <a:gd name="connsiteX1" fmla="*/ 2014716 w 9102055"/>
                  <a:gd name="connsiteY1" fmla="*/ 406747 h 3149388"/>
                  <a:gd name="connsiteX2" fmla="*/ 2318238 w 9102055"/>
                  <a:gd name="connsiteY2" fmla="*/ 724490 h 3149388"/>
                  <a:gd name="connsiteX3" fmla="*/ 2486976 w 9102055"/>
                  <a:gd name="connsiteY3" fmla="*/ 915439 h 3149388"/>
                  <a:gd name="connsiteX4" fmla="*/ 2746955 w 9102055"/>
                  <a:gd name="connsiteY4" fmla="*/ 1217363 h 3149388"/>
                  <a:gd name="connsiteX5" fmla="*/ 2930475 w 9102055"/>
                  <a:gd name="connsiteY5" fmla="*/ 1494201 h 3149388"/>
                  <a:gd name="connsiteX6" fmla="*/ 3163128 w 9102055"/>
                  <a:gd name="connsiteY6" fmla="*/ 1577771 h 3149388"/>
                  <a:gd name="connsiteX7" fmla="*/ 3457223 w 9102055"/>
                  <a:gd name="connsiteY7" fmla="*/ 1757854 h 3149388"/>
                  <a:gd name="connsiteX8" fmla="*/ 3866206 w 9102055"/>
                  <a:gd name="connsiteY8" fmla="*/ 1788294 h 3149388"/>
                  <a:gd name="connsiteX9" fmla="*/ 4261608 w 9102055"/>
                  <a:gd name="connsiteY9" fmla="*/ 1815538 h 3149388"/>
                  <a:gd name="connsiteX10" fmla="*/ 6274965 w 9102055"/>
                  <a:gd name="connsiteY10" fmla="*/ 1966540 h 3149388"/>
                  <a:gd name="connsiteX11" fmla="*/ 9102055 w 9102055"/>
                  <a:gd name="connsiteY11" fmla="*/ 2184654 h 3149388"/>
                  <a:gd name="connsiteX12" fmla="*/ 9093666 w 9102055"/>
                  <a:gd name="connsiteY12" fmla="*/ 2344045 h 3149388"/>
                  <a:gd name="connsiteX13" fmla="*/ 8019875 w 9102055"/>
                  <a:gd name="connsiteY13" fmla="*/ 2436324 h 3149388"/>
                  <a:gd name="connsiteX14" fmla="*/ 6543413 w 9102055"/>
                  <a:gd name="connsiteY14" fmla="*/ 2855773 h 3149388"/>
                  <a:gd name="connsiteX15" fmla="*/ 5327009 w 9102055"/>
                  <a:gd name="connsiteY15" fmla="*/ 3149388 h 3149388"/>
                  <a:gd name="connsiteX16" fmla="*/ 2114026 w 9102055"/>
                  <a:gd name="connsiteY16" fmla="*/ 3115832 h 3149388"/>
                  <a:gd name="connsiteX17" fmla="*/ 998290 w 9102055"/>
                  <a:gd name="connsiteY17" fmla="*/ 2595715 h 3149388"/>
                  <a:gd name="connsiteX18" fmla="*/ 226503 w 9102055"/>
                  <a:gd name="connsiteY18" fmla="*/ 1832316 h 3149388"/>
                  <a:gd name="connsiteX19" fmla="*/ 0 w 9102055"/>
                  <a:gd name="connsiteY19" fmla="*/ 1270254 h 3149388"/>
                  <a:gd name="connsiteX20" fmla="*/ 134224 w 9102055"/>
                  <a:gd name="connsiteY20" fmla="*/ 817248 h 3149388"/>
                  <a:gd name="connsiteX21" fmla="*/ 402672 w 9102055"/>
                  <a:gd name="connsiteY21" fmla="*/ 397799 h 3149388"/>
                  <a:gd name="connsiteX22" fmla="*/ 942763 w 9102055"/>
                  <a:gd name="connsiteY22" fmla="*/ 0 h 3149388"/>
                  <a:gd name="connsiteX0" fmla="*/ 942763 w 9102055"/>
                  <a:gd name="connsiteY0" fmla="*/ 0 h 3149388"/>
                  <a:gd name="connsiteX1" fmla="*/ 2014716 w 9102055"/>
                  <a:gd name="connsiteY1" fmla="*/ 406747 h 3149388"/>
                  <a:gd name="connsiteX2" fmla="*/ 2318238 w 9102055"/>
                  <a:gd name="connsiteY2" fmla="*/ 724490 h 3149388"/>
                  <a:gd name="connsiteX3" fmla="*/ 2486976 w 9102055"/>
                  <a:gd name="connsiteY3" fmla="*/ 915439 h 3149388"/>
                  <a:gd name="connsiteX4" fmla="*/ 2746955 w 9102055"/>
                  <a:gd name="connsiteY4" fmla="*/ 1217363 h 3149388"/>
                  <a:gd name="connsiteX5" fmla="*/ 2930475 w 9102055"/>
                  <a:gd name="connsiteY5" fmla="*/ 1494201 h 3149388"/>
                  <a:gd name="connsiteX6" fmla="*/ 3163128 w 9102055"/>
                  <a:gd name="connsiteY6" fmla="*/ 1577771 h 3149388"/>
                  <a:gd name="connsiteX7" fmla="*/ 3457223 w 9102055"/>
                  <a:gd name="connsiteY7" fmla="*/ 1757854 h 3149388"/>
                  <a:gd name="connsiteX8" fmla="*/ 3866206 w 9102055"/>
                  <a:gd name="connsiteY8" fmla="*/ 1788294 h 3149388"/>
                  <a:gd name="connsiteX9" fmla="*/ 5776899 w 9102055"/>
                  <a:gd name="connsiteY9" fmla="*/ 1867790 h 3149388"/>
                  <a:gd name="connsiteX10" fmla="*/ 6274965 w 9102055"/>
                  <a:gd name="connsiteY10" fmla="*/ 1966540 h 3149388"/>
                  <a:gd name="connsiteX11" fmla="*/ 9102055 w 9102055"/>
                  <a:gd name="connsiteY11" fmla="*/ 2184654 h 3149388"/>
                  <a:gd name="connsiteX12" fmla="*/ 9093666 w 9102055"/>
                  <a:gd name="connsiteY12" fmla="*/ 2344045 h 3149388"/>
                  <a:gd name="connsiteX13" fmla="*/ 8019875 w 9102055"/>
                  <a:gd name="connsiteY13" fmla="*/ 2436324 h 3149388"/>
                  <a:gd name="connsiteX14" fmla="*/ 6543413 w 9102055"/>
                  <a:gd name="connsiteY14" fmla="*/ 2855773 h 3149388"/>
                  <a:gd name="connsiteX15" fmla="*/ 5327009 w 9102055"/>
                  <a:gd name="connsiteY15" fmla="*/ 3149388 h 3149388"/>
                  <a:gd name="connsiteX16" fmla="*/ 2114026 w 9102055"/>
                  <a:gd name="connsiteY16" fmla="*/ 3115832 h 3149388"/>
                  <a:gd name="connsiteX17" fmla="*/ 998290 w 9102055"/>
                  <a:gd name="connsiteY17" fmla="*/ 2595715 h 3149388"/>
                  <a:gd name="connsiteX18" fmla="*/ 226503 w 9102055"/>
                  <a:gd name="connsiteY18" fmla="*/ 1832316 h 3149388"/>
                  <a:gd name="connsiteX19" fmla="*/ 0 w 9102055"/>
                  <a:gd name="connsiteY19" fmla="*/ 1270254 h 3149388"/>
                  <a:gd name="connsiteX20" fmla="*/ 134224 w 9102055"/>
                  <a:gd name="connsiteY20" fmla="*/ 817248 h 3149388"/>
                  <a:gd name="connsiteX21" fmla="*/ 402672 w 9102055"/>
                  <a:gd name="connsiteY21" fmla="*/ 397799 h 3149388"/>
                  <a:gd name="connsiteX22" fmla="*/ 942763 w 9102055"/>
                  <a:gd name="connsiteY22" fmla="*/ 0 h 3149388"/>
                  <a:gd name="connsiteX0" fmla="*/ 942763 w 9102055"/>
                  <a:gd name="connsiteY0" fmla="*/ 0 h 3149388"/>
                  <a:gd name="connsiteX1" fmla="*/ 2014716 w 9102055"/>
                  <a:gd name="connsiteY1" fmla="*/ 406747 h 3149388"/>
                  <a:gd name="connsiteX2" fmla="*/ 2318238 w 9102055"/>
                  <a:gd name="connsiteY2" fmla="*/ 724490 h 3149388"/>
                  <a:gd name="connsiteX3" fmla="*/ 2486976 w 9102055"/>
                  <a:gd name="connsiteY3" fmla="*/ 915439 h 3149388"/>
                  <a:gd name="connsiteX4" fmla="*/ 2746955 w 9102055"/>
                  <a:gd name="connsiteY4" fmla="*/ 1217363 h 3149388"/>
                  <a:gd name="connsiteX5" fmla="*/ 2930475 w 9102055"/>
                  <a:gd name="connsiteY5" fmla="*/ 1494201 h 3149388"/>
                  <a:gd name="connsiteX6" fmla="*/ 3163128 w 9102055"/>
                  <a:gd name="connsiteY6" fmla="*/ 1577771 h 3149388"/>
                  <a:gd name="connsiteX7" fmla="*/ 3457223 w 9102055"/>
                  <a:gd name="connsiteY7" fmla="*/ 1757854 h 3149388"/>
                  <a:gd name="connsiteX8" fmla="*/ 3866206 w 9102055"/>
                  <a:gd name="connsiteY8" fmla="*/ 1788294 h 3149388"/>
                  <a:gd name="connsiteX9" fmla="*/ 5776899 w 9102055"/>
                  <a:gd name="connsiteY9" fmla="*/ 1867790 h 3149388"/>
                  <a:gd name="connsiteX10" fmla="*/ 6971651 w 9102055"/>
                  <a:gd name="connsiteY10" fmla="*/ 1853328 h 3149388"/>
                  <a:gd name="connsiteX11" fmla="*/ 9102055 w 9102055"/>
                  <a:gd name="connsiteY11" fmla="*/ 2184654 h 3149388"/>
                  <a:gd name="connsiteX12" fmla="*/ 9093666 w 9102055"/>
                  <a:gd name="connsiteY12" fmla="*/ 2344045 h 3149388"/>
                  <a:gd name="connsiteX13" fmla="*/ 8019875 w 9102055"/>
                  <a:gd name="connsiteY13" fmla="*/ 2436324 h 3149388"/>
                  <a:gd name="connsiteX14" fmla="*/ 6543413 w 9102055"/>
                  <a:gd name="connsiteY14" fmla="*/ 2855773 h 3149388"/>
                  <a:gd name="connsiteX15" fmla="*/ 5327009 w 9102055"/>
                  <a:gd name="connsiteY15" fmla="*/ 3149388 h 3149388"/>
                  <a:gd name="connsiteX16" fmla="*/ 2114026 w 9102055"/>
                  <a:gd name="connsiteY16" fmla="*/ 3115832 h 3149388"/>
                  <a:gd name="connsiteX17" fmla="*/ 998290 w 9102055"/>
                  <a:gd name="connsiteY17" fmla="*/ 2595715 h 3149388"/>
                  <a:gd name="connsiteX18" fmla="*/ 226503 w 9102055"/>
                  <a:gd name="connsiteY18" fmla="*/ 1832316 h 3149388"/>
                  <a:gd name="connsiteX19" fmla="*/ 0 w 9102055"/>
                  <a:gd name="connsiteY19" fmla="*/ 1270254 h 3149388"/>
                  <a:gd name="connsiteX20" fmla="*/ 134224 w 9102055"/>
                  <a:gd name="connsiteY20" fmla="*/ 817248 h 3149388"/>
                  <a:gd name="connsiteX21" fmla="*/ 402672 w 9102055"/>
                  <a:gd name="connsiteY21" fmla="*/ 397799 h 3149388"/>
                  <a:gd name="connsiteX22" fmla="*/ 942763 w 9102055"/>
                  <a:gd name="connsiteY22" fmla="*/ 0 h 3149388"/>
                  <a:gd name="connsiteX0" fmla="*/ 942763 w 9093666"/>
                  <a:gd name="connsiteY0" fmla="*/ 0 h 3149388"/>
                  <a:gd name="connsiteX1" fmla="*/ 2014716 w 9093666"/>
                  <a:gd name="connsiteY1" fmla="*/ 406747 h 3149388"/>
                  <a:gd name="connsiteX2" fmla="*/ 2318238 w 9093666"/>
                  <a:gd name="connsiteY2" fmla="*/ 724490 h 3149388"/>
                  <a:gd name="connsiteX3" fmla="*/ 2486976 w 9093666"/>
                  <a:gd name="connsiteY3" fmla="*/ 915439 h 3149388"/>
                  <a:gd name="connsiteX4" fmla="*/ 2746955 w 9093666"/>
                  <a:gd name="connsiteY4" fmla="*/ 1217363 h 3149388"/>
                  <a:gd name="connsiteX5" fmla="*/ 2930475 w 9093666"/>
                  <a:gd name="connsiteY5" fmla="*/ 1494201 h 3149388"/>
                  <a:gd name="connsiteX6" fmla="*/ 3163128 w 9093666"/>
                  <a:gd name="connsiteY6" fmla="*/ 1577771 h 3149388"/>
                  <a:gd name="connsiteX7" fmla="*/ 3457223 w 9093666"/>
                  <a:gd name="connsiteY7" fmla="*/ 1757854 h 3149388"/>
                  <a:gd name="connsiteX8" fmla="*/ 3866206 w 9093666"/>
                  <a:gd name="connsiteY8" fmla="*/ 1788294 h 3149388"/>
                  <a:gd name="connsiteX9" fmla="*/ 5776899 w 9093666"/>
                  <a:gd name="connsiteY9" fmla="*/ 1867790 h 3149388"/>
                  <a:gd name="connsiteX10" fmla="*/ 6971651 w 9093666"/>
                  <a:gd name="connsiteY10" fmla="*/ 1853328 h 3149388"/>
                  <a:gd name="connsiteX11" fmla="*/ 7673849 w 9093666"/>
                  <a:gd name="connsiteY11" fmla="*/ 2123694 h 3149388"/>
                  <a:gd name="connsiteX12" fmla="*/ 9093666 w 9093666"/>
                  <a:gd name="connsiteY12" fmla="*/ 2344045 h 3149388"/>
                  <a:gd name="connsiteX13" fmla="*/ 8019875 w 9093666"/>
                  <a:gd name="connsiteY13" fmla="*/ 2436324 h 3149388"/>
                  <a:gd name="connsiteX14" fmla="*/ 6543413 w 9093666"/>
                  <a:gd name="connsiteY14" fmla="*/ 2855773 h 3149388"/>
                  <a:gd name="connsiteX15" fmla="*/ 5327009 w 9093666"/>
                  <a:gd name="connsiteY15" fmla="*/ 3149388 h 3149388"/>
                  <a:gd name="connsiteX16" fmla="*/ 2114026 w 9093666"/>
                  <a:gd name="connsiteY16" fmla="*/ 3115832 h 3149388"/>
                  <a:gd name="connsiteX17" fmla="*/ 998290 w 9093666"/>
                  <a:gd name="connsiteY17" fmla="*/ 2595715 h 3149388"/>
                  <a:gd name="connsiteX18" fmla="*/ 226503 w 9093666"/>
                  <a:gd name="connsiteY18" fmla="*/ 1832316 h 3149388"/>
                  <a:gd name="connsiteX19" fmla="*/ 0 w 9093666"/>
                  <a:gd name="connsiteY19" fmla="*/ 1270254 h 3149388"/>
                  <a:gd name="connsiteX20" fmla="*/ 134224 w 9093666"/>
                  <a:gd name="connsiteY20" fmla="*/ 817248 h 3149388"/>
                  <a:gd name="connsiteX21" fmla="*/ 402672 w 9093666"/>
                  <a:gd name="connsiteY21" fmla="*/ 397799 h 3149388"/>
                  <a:gd name="connsiteX22" fmla="*/ 942763 w 9093666"/>
                  <a:gd name="connsiteY22" fmla="*/ 0 h 3149388"/>
                  <a:gd name="connsiteX0" fmla="*/ 942763 w 8019875"/>
                  <a:gd name="connsiteY0" fmla="*/ 0 h 3149388"/>
                  <a:gd name="connsiteX1" fmla="*/ 2014716 w 8019875"/>
                  <a:gd name="connsiteY1" fmla="*/ 406747 h 3149388"/>
                  <a:gd name="connsiteX2" fmla="*/ 2318238 w 8019875"/>
                  <a:gd name="connsiteY2" fmla="*/ 724490 h 3149388"/>
                  <a:gd name="connsiteX3" fmla="*/ 2486976 w 8019875"/>
                  <a:gd name="connsiteY3" fmla="*/ 915439 h 3149388"/>
                  <a:gd name="connsiteX4" fmla="*/ 2746955 w 8019875"/>
                  <a:gd name="connsiteY4" fmla="*/ 1217363 h 3149388"/>
                  <a:gd name="connsiteX5" fmla="*/ 2930475 w 8019875"/>
                  <a:gd name="connsiteY5" fmla="*/ 1494201 h 3149388"/>
                  <a:gd name="connsiteX6" fmla="*/ 3163128 w 8019875"/>
                  <a:gd name="connsiteY6" fmla="*/ 1577771 h 3149388"/>
                  <a:gd name="connsiteX7" fmla="*/ 3457223 w 8019875"/>
                  <a:gd name="connsiteY7" fmla="*/ 1757854 h 3149388"/>
                  <a:gd name="connsiteX8" fmla="*/ 3866206 w 8019875"/>
                  <a:gd name="connsiteY8" fmla="*/ 1788294 h 3149388"/>
                  <a:gd name="connsiteX9" fmla="*/ 5776899 w 8019875"/>
                  <a:gd name="connsiteY9" fmla="*/ 1867790 h 3149388"/>
                  <a:gd name="connsiteX10" fmla="*/ 6971651 w 8019875"/>
                  <a:gd name="connsiteY10" fmla="*/ 1853328 h 3149388"/>
                  <a:gd name="connsiteX11" fmla="*/ 7673849 w 8019875"/>
                  <a:gd name="connsiteY11" fmla="*/ 2123694 h 3149388"/>
                  <a:gd name="connsiteX12" fmla="*/ 7186489 w 8019875"/>
                  <a:gd name="connsiteY12" fmla="*/ 2300502 h 3149388"/>
                  <a:gd name="connsiteX13" fmla="*/ 8019875 w 8019875"/>
                  <a:gd name="connsiteY13" fmla="*/ 2436324 h 3149388"/>
                  <a:gd name="connsiteX14" fmla="*/ 6543413 w 8019875"/>
                  <a:gd name="connsiteY14" fmla="*/ 2855773 h 3149388"/>
                  <a:gd name="connsiteX15" fmla="*/ 5327009 w 8019875"/>
                  <a:gd name="connsiteY15" fmla="*/ 3149388 h 3149388"/>
                  <a:gd name="connsiteX16" fmla="*/ 2114026 w 8019875"/>
                  <a:gd name="connsiteY16" fmla="*/ 3115832 h 3149388"/>
                  <a:gd name="connsiteX17" fmla="*/ 998290 w 8019875"/>
                  <a:gd name="connsiteY17" fmla="*/ 2595715 h 3149388"/>
                  <a:gd name="connsiteX18" fmla="*/ 226503 w 8019875"/>
                  <a:gd name="connsiteY18" fmla="*/ 1832316 h 3149388"/>
                  <a:gd name="connsiteX19" fmla="*/ 0 w 8019875"/>
                  <a:gd name="connsiteY19" fmla="*/ 1270254 h 3149388"/>
                  <a:gd name="connsiteX20" fmla="*/ 134224 w 8019875"/>
                  <a:gd name="connsiteY20" fmla="*/ 817248 h 3149388"/>
                  <a:gd name="connsiteX21" fmla="*/ 402672 w 8019875"/>
                  <a:gd name="connsiteY21" fmla="*/ 397799 h 3149388"/>
                  <a:gd name="connsiteX22" fmla="*/ 942763 w 8019875"/>
                  <a:gd name="connsiteY22" fmla="*/ 0 h 3149388"/>
                  <a:gd name="connsiteX0" fmla="*/ 942763 w 8019875"/>
                  <a:gd name="connsiteY0" fmla="*/ 0 h 3149388"/>
                  <a:gd name="connsiteX1" fmla="*/ 2014716 w 8019875"/>
                  <a:gd name="connsiteY1" fmla="*/ 406747 h 3149388"/>
                  <a:gd name="connsiteX2" fmla="*/ 2318238 w 8019875"/>
                  <a:gd name="connsiteY2" fmla="*/ 724490 h 3149388"/>
                  <a:gd name="connsiteX3" fmla="*/ 2486976 w 8019875"/>
                  <a:gd name="connsiteY3" fmla="*/ 915439 h 3149388"/>
                  <a:gd name="connsiteX4" fmla="*/ 2746955 w 8019875"/>
                  <a:gd name="connsiteY4" fmla="*/ 1217363 h 3149388"/>
                  <a:gd name="connsiteX5" fmla="*/ 2930475 w 8019875"/>
                  <a:gd name="connsiteY5" fmla="*/ 1494201 h 3149388"/>
                  <a:gd name="connsiteX6" fmla="*/ 3163128 w 8019875"/>
                  <a:gd name="connsiteY6" fmla="*/ 1577771 h 3149388"/>
                  <a:gd name="connsiteX7" fmla="*/ 3457223 w 8019875"/>
                  <a:gd name="connsiteY7" fmla="*/ 1757854 h 3149388"/>
                  <a:gd name="connsiteX8" fmla="*/ 3866206 w 8019875"/>
                  <a:gd name="connsiteY8" fmla="*/ 1788294 h 3149388"/>
                  <a:gd name="connsiteX9" fmla="*/ 5776899 w 8019875"/>
                  <a:gd name="connsiteY9" fmla="*/ 1867790 h 3149388"/>
                  <a:gd name="connsiteX10" fmla="*/ 7110988 w 8019875"/>
                  <a:gd name="connsiteY10" fmla="*/ 1827202 h 3149388"/>
                  <a:gd name="connsiteX11" fmla="*/ 7673849 w 8019875"/>
                  <a:gd name="connsiteY11" fmla="*/ 2123694 h 3149388"/>
                  <a:gd name="connsiteX12" fmla="*/ 7186489 w 8019875"/>
                  <a:gd name="connsiteY12" fmla="*/ 2300502 h 3149388"/>
                  <a:gd name="connsiteX13" fmla="*/ 8019875 w 8019875"/>
                  <a:gd name="connsiteY13" fmla="*/ 2436324 h 3149388"/>
                  <a:gd name="connsiteX14" fmla="*/ 6543413 w 8019875"/>
                  <a:gd name="connsiteY14" fmla="*/ 2855773 h 3149388"/>
                  <a:gd name="connsiteX15" fmla="*/ 5327009 w 8019875"/>
                  <a:gd name="connsiteY15" fmla="*/ 3149388 h 3149388"/>
                  <a:gd name="connsiteX16" fmla="*/ 2114026 w 8019875"/>
                  <a:gd name="connsiteY16" fmla="*/ 3115832 h 3149388"/>
                  <a:gd name="connsiteX17" fmla="*/ 998290 w 8019875"/>
                  <a:gd name="connsiteY17" fmla="*/ 2595715 h 3149388"/>
                  <a:gd name="connsiteX18" fmla="*/ 226503 w 8019875"/>
                  <a:gd name="connsiteY18" fmla="*/ 1832316 h 3149388"/>
                  <a:gd name="connsiteX19" fmla="*/ 0 w 8019875"/>
                  <a:gd name="connsiteY19" fmla="*/ 1270254 h 3149388"/>
                  <a:gd name="connsiteX20" fmla="*/ 134224 w 8019875"/>
                  <a:gd name="connsiteY20" fmla="*/ 817248 h 3149388"/>
                  <a:gd name="connsiteX21" fmla="*/ 402672 w 8019875"/>
                  <a:gd name="connsiteY21" fmla="*/ 397799 h 3149388"/>
                  <a:gd name="connsiteX22" fmla="*/ 942763 w 8019875"/>
                  <a:gd name="connsiteY22" fmla="*/ 0 h 3149388"/>
                  <a:gd name="connsiteX0" fmla="*/ 942763 w 7673849"/>
                  <a:gd name="connsiteY0" fmla="*/ 0 h 3149388"/>
                  <a:gd name="connsiteX1" fmla="*/ 2014716 w 7673849"/>
                  <a:gd name="connsiteY1" fmla="*/ 406747 h 3149388"/>
                  <a:gd name="connsiteX2" fmla="*/ 2318238 w 7673849"/>
                  <a:gd name="connsiteY2" fmla="*/ 724490 h 3149388"/>
                  <a:gd name="connsiteX3" fmla="*/ 2486976 w 7673849"/>
                  <a:gd name="connsiteY3" fmla="*/ 915439 h 3149388"/>
                  <a:gd name="connsiteX4" fmla="*/ 2746955 w 7673849"/>
                  <a:gd name="connsiteY4" fmla="*/ 1217363 h 3149388"/>
                  <a:gd name="connsiteX5" fmla="*/ 2930475 w 7673849"/>
                  <a:gd name="connsiteY5" fmla="*/ 1494201 h 3149388"/>
                  <a:gd name="connsiteX6" fmla="*/ 3163128 w 7673849"/>
                  <a:gd name="connsiteY6" fmla="*/ 1577771 h 3149388"/>
                  <a:gd name="connsiteX7" fmla="*/ 3457223 w 7673849"/>
                  <a:gd name="connsiteY7" fmla="*/ 1757854 h 3149388"/>
                  <a:gd name="connsiteX8" fmla="*/ 3866206 w 7673849"/>
                  <a:gd name="connsiteY8" fmla="*/ 1788294 h 3149388"/>
                  <a:gd name="connsiteX9" fmla="*/ 5776899 w 7673849"/>
                  <a:gd name="connsiteY9" fmla="*/ 1867790 h 3149388"/>
                  <a:gd name="connsiteX10" fmla="*/ 7110988 w 7673849"/>
                  <a:gd name="connsiteY10" fmla="*/ 1827202 h 3149388"/>
                  <a:gd name="connsiteX11" fmla="*/ 7673849 w 7673849"/>
                  <a:gd name="connsiteY11" fmla="*/ 2123694 h 3149388"/>
                  <a:gd name="connsiteX12" fmla="*/ 7186489 w 7673849"/>
                  <a:gd name="connsiteY12" fmla="*/ 2300502 h 3149388"/>
                  <a:gd name="connsiteX13" fmla="*/ 6260744 w 7673849"/>
                  <a:gd name="connsiteY13" fmla="*/ 2558244 h 3149388"/>
                  <a:gd name="connsiteX14" fmla="*/ 6543413 w 7673849"/>
                  <a:gd name="connsiteY14" fmla="*/ 2855773 h 3149388"/>
                  <a:gd name="connsiteX15" fmla="*/ 5327009 w 7673849"/>
                  <a:gd name="connsiteY15" fmla="*/ 3149388 h 3149388"/>
                  <a:gd name="connsiteX16" fmla="*/ 2114026 w 7673849"/>
                  <a:gd name="connsiteY16" fmla="*/ 3115832 h 3149388"/>
                  <a:gd name="connsiteX17" fmla="*/ 998290 w 7673849"/>
                  <a:gd name="connsiteY17" fmla="*/ 2595715 h 3149388"/>
                  <a:gd name="connsiteX18" fmla="*/ 226503 w 7673849"/>
                  <a:gd name="connsiteY18" fmla="*/ 1832316 h 3149388"/>
                  <a:gd name="connsiteX19" fmla="*/ 0 w 7673849"/>
                  <a:gd name="connsiteY19" fmla="*/ 1270254 h 3149388"/>
                  <a:gd name="connsiteX20" fmla="*/ 134224 w 7673849"/>
                  <a:gd name="connsiteY20" fmla="*/ 817248 h 3149388"/>
                  <a:gd name="connsiteX21" fmla="*/ 402672 w 7673849"/>
                  <a:gd name="connsiteY21" fmla="*/ 397799 h 3149388"/>
                  <a:gd name="connsiteX22" fmla="*/ 942763 w 7673849"/>
                  <a:gd name="connsiteY22" fmla="*/ 0 h 3149388"/>
                  <a:gd name="connsiteX0" fmla="*/ 942763 w 7673849"/>
                  <a:gd name="connsiteY0" fmla="*/ 0 h 3115832"/>
                  <a:gd name="connsiteX1" fmla="*/ 2014716 w 7673849"/>
                  <a:gd name="connsiteY1" fmla="*/ 406747 h 3115832"/>
                  <a:gd name="connsiteX2" fmla="*/ 2318238 w 7673849"/>
                  <a:gd name="connsiteY2" fmla="*/ 724490 h 3115832"/>
                  <a:gd name="connsiteX3" fmla="*/ 2486976 w 7673849"/>
                  <a:gd name="connsiteY3" fmla="*/ 915439 h 3115832"/>
                  <a:gd name="connsiteX4" fmla="*/ 2746955 w 7673849"/>
                  <a:gd name="connsiteY4" fmla="*/ 1217363 h 3115832"/>
                  <a:gd name="connsiteX5" fmla="*/ 2930475 w 7673849"/>
                  <a:gd name="connsiteY5" fmla="*/ 1494201 h 3115832"/>
                  <a:gd name="connsiteX6" fmla="*/ 3163128 w 7673849"/>
                  <a:gd name="connsiteY6" fmla="*/ 1577771 h 3115832"/>
                  <a:gd name="connsiteX7" fmla="*/ 3457223 w 7673849"/>
                  <a:gd name="connsiteY7" fmla="*/ 1757854 h 3115832"/>
                  <a:gd name="connsiteX8" fmla="*/ 3866206 w 7673849"/>
                  <a:gd name="connsiteY8" fmla="*/ 1788294 h 3115832"/>
                  <a:gd name="connsiteX9" fmla="*/ 5776899 w 7673849"/>
                  <a:gd name="connsiteY9" fmla="*/ 1867790 h 3115832"/>
                  <a:gd name="connsiteX10" fmla="*/ 7110988 w 7673849"/>
                  <a:gd name="connsiteY10" fmla="*/ 1827202 h 3115832"/>
                  <a:gd name="connsiteX11" fmla="*/ 7673849 w 7673849"/>
                  <a:gd name="connsiteY11" fmla="*/ 2123694 h 3115832"/>
                  <a:gd name="connsiteX12" fmla="*/ 7186489 w 7673849"/>
                  <a:gd name="connsiteY12" fmla="*/ 2300502 h 3115832"/>
                  <a:gd name="connsiteX13" fmla="*/ 6260744 w 7673849"/>
                  <a:gd name="connsiteY13" fmla="*/ 2558244 h 3115832"/>
                  <a:gd name="connsiteX14" fmla="*/ 6543413 w 7673849"/>
                  <a:gd name="connsiteY14" fmla="*/ 2855773 h 3115832"/>
                  <a:gd name="connsiteX15" fmla="*/ 4787078 w 7673849"/>
                  <a:gd name="connsiteY15" fmla="*/ 2949091 h 3115832"/>
                  <a:gd name="connsiteX16" fmla="*/ 2114026 w 7673849"/>
                  <a:gd name="connsiteY16" fmla="*/ 3115832 h 3115832"/>
                  <a:gd name="connsiteX17" fmla="*/ 998290 w 7673849"/>
                  <a:gd name="connsiteY17" fmla="*/ 2595715 h 3115832"/>
                  <a:gd name="connsiteX18" fmla="*/ 226503 w 7673849"/>
                  <a:gd name="connsiteY18" fmla="*/ 1832316 h 3115832"/>
                  <a:gd name="connsiteX19" fmla="*/ 0 w 7673849"/>
                  <a:gd name="connsiteY19" fmla="*/ 1270254 h 3115832"/>
                  <a:gd name="connsiteX20" fmla="*/ 134224 w 7673849"/>
                  <a:gd name="connsiteY20" fmla="*/ 817248 h 3115832"/>
                  <a:gd name="connsiteX21" fmla="*/ 402672 w 7673849"/>
                  <a:gd name="connsiteY21" fmla="*/ 397799 h 3115832"/>
                  <a:gd name="connsiteX22" fmla="*/ 942763 w 7673849"/>
                  <a:gd name="connsiteY22" fmla="*/ 0 h 3115832"/>
                  <a:gd name="connsiteX0" fmla="*/ 942763 w 7673849"/>
                  <a:gd name="connsiteY0" fmla="*/ 0 h 3115832"/>
                  <a:gd name="connsiteX1" fmla="*/ 2014716 w 7673849"/>
                  <a:gd name="connsiteY1" fmla="*/ 406747 h 3115832"/>
                  <a:gd name="connsiteX2" fmla="*/ 2318238 w 7673849"/>
                  <a:gd name="connsiteY2" fmla="*/ 724490 h 3115832"/>
                  <a:gd name="connsiteX3" fmla="*/ 2486976 w 7673849"/>
                  <a:gd name="connsiteY3" fmla="*/ 915439 h 3115832"/>
                  <a:gd name="connsiteX4" fmla="*/ 2746955 w 7673849"/>
                  <a:gd name="connsiteY4" fmla="*/ 1217363 h 3115832"/>
                  <a:gd name="connsiteX5" fmla="*/ 2930475 w 7673849"/>
                  <a:gd name="connsiteY5" fmla="*/ 1494201 h 3115832"/>
                  <a:gd name="connsiteX6" fmla="*/ 3163128 w 7673849"/>
                  <a:gd name="connsiteY6" fmla="*/ 1577771 h 3115832"/>
                  <a:gd name="connsiteX7" fmla="*/ 3457223 w 7673849"/>
                  <a:gd name="connsiteY7" fmla="*/ 1757854 h 3115832"/>
                  <a:gd name="connsiteX8" fmla="*/ 3866206 w 7673849"/>
                  <a:gd name="connsiteY8" fmla="*/ 1788294 h 3115832"/>
                  <a:gd name="connsiteX9" fmla="*/ 5776899 w 7673849"/>
                  <a:gd name="connsiteY9" fmla="*/ 1867790 h 3115832"/>
                  <a:gd name="connsiteX10" fmla="*/ 7110988 w 7673849"/>
                  <a:gd name="connsiteY10" fmla="*/ 1827202 h 3115832"/>
                  <a:gd name="connsiteX11" fmla="*/ 7673849 w 7673849"/>
                  <a:gd name="connsiteY11" fmla="*/ 2123694 h 3115832"/>
                  <a:gd name="connsiteX12" fmla="*/ 7186489 w 7673849"/>
                  <a:gd name="connsiteY12" fmla="*/ 2300502 h 3115832"/>
                  <a:gd name="connsiteX13" fmla="*/ 6260744 w 7673849"/>
                  <a:gd name="connsiteY13" fmla="*/ 2558244 h 3115832"/>
                  <a:gd name="connsiteX14" fmla="*/ 5733516 w 7673849"/>
                  <a:gd name="connsiteY14" fmla="*/ 2716436 h 3115832"/>
                  <a:gd name="connsiteX15" fmla="*/ 4787078 w 7673849"/>
                  <a:gd name="connsiteY15" fmla="*/ 2949091 h 3115832"/>
                  <a:gd name="connsiteX16" fmla="*/ 2114026 w 7673849"/>
                  <a:gd name="connsiteY16" fmla="*/ 3115832 h 3115832"/>
                  <a:gd name="connsiteX17" fmla="*/ 998290 w 7673849"/>
                  <a:gd name="connsiteY17" fmla="*/ 2595715 h 3115832"/>
                  <a:gd name="connsiteX18" fmla="*/ 226503 w 7673849"/>
                  <a:gd name="connsiteY18" fmla="*/ 1832316 h 3115832"/>
                  <a:gd name="connsiteX19" fmla="*/ 0 w 7673849"/>
                  <a:gd name="connsiteY19" fmla="*/ 1270254 h 3115832"/>
                  <a:gd name="connsiteX20" fmla="*/ 134224 w 7673849"/>
                  <a:gd name="connsiteY20" fmla="*/ 817248 h 3115832"/>
                  <a:gd name="connsiteX21" fmla="*/ 402672 w 7673849"/>
                  <a:gd name="connsiteY21" fmla="*/ 397799 h 3115832"/>
                  <a:gd name="connsiteX22" fmla="*/ 942763 w 7673849"/>
                  <a:gd name="connsiteY22" fmla="*/ 0 h 3115832"/>
                  <a:gd name="connsiteX0" fmla="*/ 942763 w 7673849"/>
                  <a:gd name="connsiteY0" fmla="*/ 0 h 3011329"/>
                  <a:gd name="connsiteX1" fmla="*/ 2014716 w 7673849"/>
                  <a:gd name="connsiteY1" fmla="*/ 406747 h 3011329"/>
                  <a:gd name="connsiteX2" fmla="*/ 2318238 w 7673849"/>
                  <a:gd name="connsiteY2" fmla="*/ 724490 h 3011329"/>
                  <a:gd name="connsiteX3" fmla="*/ 2486976 w 7673849"/>
                  <a:gd name="connsiteY3" fmla="*/ 915439 h 3011329"/>
                  <a:gd name="connsiteX4" fmla="*/ 2746955 w 7673849"/>
                  <a:gd name="connsiteY4" fmla="*/ 1217363 h 3011329"/>
                  <a:gd name="connsiteX5" fmla="*/ 2930475 w 7673849"/>
                  <a:gd name="connsiteY5" fmla="*/ 1494201 h 3011329"/>
                  <a:gd name="connsiteX6" fmla="*/ 3163128 w 7673849"/>
                  <a:gd name="connsiteY6" fmla="*/ 1577771 h 3011329"/>
                  <a:gd name="connsiteX7" fmla="*/ 3457223 w 7673849"/>
                  <a:gd name="connsiteY7" fmla="*/ 1757854 h 3011329"/>
                  <a:gd name="connsiteX8" fmla="*/ 3866206 w 7673849"/>
                  <a:gd name="connsiteY8" fmla="*/ 1788294 h 3011329"/>
                  <a:gd name="connsiteX9" fmla="*/ 5776899 w 7673849"/>
                  <a:gd name="connsiteY9" fmla="*/ 1867790 h 3011329"/>
                  <a:gd name="connsiteX10" fmla="*/ 7110988 w 7673849"/>
                  <a:gd name="connsiteY10" fmla="*/ 1827202 h 3011329"/>
                  <a:gd name="connsiteX11" fmla="*/ 7673849 w 7673849"/>
                  <a:gd name="connsiteY11" fmla="*/ 2123694 h 3011329"/>
                  <a:gd name="connsiteX12" fmla="*/ 7186489 w 7673849"/>
                  <a:gd name="connsiteY12" fmla="*/ 2300502 h 3011329"/>
                  <a:gd name="connsiteX13" fmla="*/ 6260744 w 7673849"/>
                  <a:gd name="connsiteY13" fmla="*/ 2558244 h 3011329"/>
                  <a:gd name="connsiteX14" fmla="*/ 5733516 w 7673849"/>
                  <a:gd name="connsiteY14" fmla="*/ 2716436 h 3011329"/>
                  <a:gd name="connsiteX15" fmla="*/ 4787078 w 7673849"/>
                  <a:gd name="connsiteY15" fmla="*/ 2949091 h 3011329"/>
                  <a:gd name="connsiteX16" fmla="*/ 3002301 w 7673849"/>
                  <a:gd name="connsiteY16" fmla="*/ 3011329 h 3011329"/>
                  <a:gd name="connsiteX17" fmla="*/ 998290 w 7673849"/>
                  <a:gd name="connsiteY17" fmla="*/ 2595715 h 3011329"/>
                  <a:gd name="connsiteX18" fmla="*/ 226503 w 7673849"/>
                  <a:gd name="connsiteY18" fmla="*/ 1832316 h 3011329"/>
                  <a:gd name="connsiteX19" fmla="*/ 0 w 7673849"/>
                  <a:gd name="connsiteY19" fmla="*/ 1270254 h 3011329"/>
                  <a:gd name="connsiteX20" fmla="*/ 134224 w 7673849"/>
                  <a:gd name="connsiteY20" fmla="*/ 817248 h 3011329"/>
                  <a:gd name="connsiteX21" fmla="*/ 402672 w 7673849"/>
                  <a:gd name="connsiteY21" fmla="*/ 397799 h 3011329"/>
                  <a:gd name="connsiteX22" fmla="*/ 942763 w 7673849"/>
                  <a:gd name="connsiteY22" fmla="*/ 0 h 3011329"/>
                  <a:gd name="connsiteX0" fmla="*/ 942763 w 7673849"/>
                  <a:gd name="connsiteY0" fmla="*/ 0 h 3011329"/>
                  <a:gd name="connsiteX1" fmla="*/ 2014716 w 7673849"/>
                  <a:gd name="connsiteY1" fmla="*/ 406747 h 3011329"/>
                  <a:gd name="connsiteX2" fmla="*/ 2318238 w 7673849"/>
                  <a:gd name="connsiteY2" fmla="*/ 724490 h 3011329"/>
                  <a:gd name="connsiteX3" fmla="*/ 2486976 w 7673849"/>
                  <a:gd name="connsiteY3" fmla="*/ 915439 h 3011329"/>
                  <a:gd name="connsiteX4" fmla="*/ 2746955 w 7673849"/>
                  <a:gd name="connsiteY4" fmla="*/ 1217363 h 3011329"/>
                  <a:gd name="connsiteX5" fmla="*/ 2930475 w 7673849"/>
                  <a:gd name="connsiteY5" fmla="*/ 1494201 h 3011329"/>
                  <a:gd name="connsiteX6" fmla="*/ 3163128 w 7673849"/>
                  <a:gd name="connsiteY6" fmla="*/ 1577771 h 3011329"/>
                  <a:gd name="connsiteX7" fmla="*/ 3457223 w 7673849"/>
                  <a:gd name="connsiteY7" fmla="*/ 1757854 h 3011329"/>
                  <a:gd name="connsiteX8" fmla="*/ 3866206 w 7673849"/>
                  <a:gd name="connsiteY8" fmla="*/ 1788294 h 3011329"/>
                  <a:gd name="connsiteX9" fmla="*/ 5776899 w 7673849"/>
                  <a:gd name="connsiteY9" fmla="*/ 1867790 h 3011329"/>
                  <a:gd name="connsiteX10" fmla="*/ 7110988 w 7673849"/>
                  <a:gd name="connsiteY10" fmla="*/ 1827202 h 3011329"/>
                  <a:gd name="connsiteX11" fmla="*/ 7673849 w 7673849"/>
                  <a:gd name="connsiteY11" fmla="*/ 2123694 h 3011329"/>
                  <a:gd name="connsiteX12" fmla="*/ 7186489 w 7673849"/>
                  <a:gd name="connsiteY12" fmla="*/ 2300502 h 3011329"/>
                  <a:gd name="connsiteX13" fmla="*/ 6260744 w 7673849"/>
                  <a:gd name="connsiteY13" fmla="*/ 2558244 h 3011329"/>
                  <a:gd name="connsiteX14" fmla="*/ 5733516 w 7673849"/>
                  <a:gd name="connsiteY14" fmla="*/ 2716436 h 3011329"/>
                  <a:gd name="connsiteX15" fmla="*/ 4787078 w 7673849"/>
                  <a:gd name="connsiteY15" fmla="*/ 2949091 h 3011329"/>
                  <a:gd name="connsiteX16" fmla="*/ 3002301 w 7673849"/>
                  <a:gd name="connsiteY16" fmla="*/ 3011329 h 3011329"/>
                  <a:gd name="connsiteX17" fmla="*/ 1311799 w 7673849"/>
                  <a:gd name="connsiteY17" fmla="*/ 2299623 h 3011329"/>
                  <a:gd name="connsiteX18" fmla="*/ 226503 w 7673849"/>
                  <a:gd name="connsiteY18" fmla="*/ 1832316 h 3011329"/>
                  <a:gd name="connsiteX19" fmla="*/ 0 w 7673849"/>
                  <a:gd name="connsiteY19" fmla="*/ 1270254 h 3011329"/>
                  <a:gd name="connsiteX20" fmla="*/ 134224 w 7673849"/>
                  <a:gd name="connsiteY20" fmla="*/ 817248 h 3011329"/>
                  <a:gd name="connsiteX21" fmla="*/ 402672 w 7673849"/>
                  <a:gd name="connsiteY21" fmla="*/ 397799 h 3011329"/>
                  <a:gd name="connsiteX22" fmla="*/ 942763 w 7673849"/>
                  <a:gd name="connsiteY22" fmla="*/ 0 h 3011329"/>
                  <a:gd name="connsiteX0" fmla="*/ 942763 w 7673849"/>
                  <a:gd name="connsiteY0" fmla="*/ 0 h 3011329"/>
                  <a:gd name="connsiteX1" fmla="*/ 2014716 w 7673849"/>
                  <a:gd name="connsiteY1" fmla="*/ 406747 h 3011329"/>
                  <a:gd name="connsiteX2" fmla="*/ 2318238 w 7673849"/>
                  <a:gd name="connsiteY2" fmla="*/ 724490 h 3011329"/>
                  <a:gd name="connsiteX3" fmla="*/ 2486976 w 7673849"/>
                  <a:gd name="connsiteY3" fmla="*/ 915439 h 3011329"/>
                  <a:gd name="connsiteX4" fmla="*/ 2746955 w 7673849"/>
                  <a:gd name="connsiteY4" fmla="*/ 1217363 h 3011329"/>
                  <a:gd name="connsiteX5" fmla="*/ 2930475 w 7673849"/>
                  <a:gd name="connsiteY5" fmla="*/ 1494201 h 3011329"/>
                  <a:gd name="connsiteX6" fmla="*/ 3163128 w 7673849"/>
                  <a:gd name="connsiteY6" fmla="*/ 1577771 h 3011329"/>
                  <a:gd name="connsiteX7" fmla="*/ 3457223 w 7673849"/>
                  <a:gd name="connsiteY7" fmla="*/ 1757854 h 3011329"/>
                  <a:gd name="connsiteX8" fmla="*/ 3866206 w 7673849"/>
                  <a:gd name="connsiteY8" fmla="*/ 1788294 h 3011329"/>
                  <a:gd name="connsiteX9" fmla="*/ 5776899 w 7673849"/>
                  <a:gd name="connsiteY9" fmla="*/ 1867790 h 3011329"/>
                  <a:gd name="connsiteX10" fmla="*/ 7110988 w 7673849"/>
                  <a:gd name="connsiteY10" fmla="*/ 1827202 h 3011329"/>
                  <a:gd name="connsiteX11" fmla="*/ 7673849 w 7673849"/>
                  <a:gd name="connsiteY11" fmla="*/ 2123694 h 3011329"/>
                  <a:gd name="connsiteX12" fmla="*/ 7186489 w 7673849"/>
                  <a:gd name="connsiteY12" fmla="*/ 2300502 h 3011329"/>
                  <a:gd name="connsiteX13" fmla="*/ 6260744 w 7673849"/>
                  <a:gd name="connsiteY13" fmla="*/ 2558244 h 3011329"/>
                  <a:gd name="connsiteX14" fmla="*/ 5733516 w 7673849"/>
                  <a:gd name="connsiteY14" fmla="*/ 2716436 h 3011329"/>
                  <a:gd name="connsiteX15" fmla="*/ 4787078 w 7673849"/>
                  <a:gd name="connsiteY15" fmla="*/ 2949091 h 3011329"/>
                  <a:gd name="connsiteX16" fmla="*/ 3002301 w 7673849"/>
                  <a:gd name="connsiteY16" fmla="*/ 3011329 h 3011329"/>
                  <a:gd name="connsiteX17" fmla="*/ 1311799 w 7673849"/>
                  <a:gd name="connsiteY17" fmla="*/ 2299623 h 3011329"/>
                  <a:gd name="connsiteX18" fmla="*/ 226503 w 7673849"/>
                  <a:gd name="connsiteY18" fmla="*/ 1832316 h 3011329"/>
                  <a:gd name="connsiteX19" fmla="*/ 0 w 7673849"/>
                  <a:gd name="connsiteY19" fmla="*/ 1270254 h 3011329"/>
                  <a:gd name="connsiteX20" fmla="*/ 134224 w 7673849"/>
                  <a:gd name="connsiteY20" fmla="*/ 817248 h 3011329"/>
                  <a:gd name="connsiteX21" fmla="*/ 402672 w 7673849"/>
                  <a:gd name="connsiteY21" fmla="*/ 397799 h 3011329"/>
                  <a:gd name="connsiteX22" fmla="*/ 942763 w 7673849"/>
                  <a:gd name="connsiteY22" fmla="*/ 0 h 3011329"/>
                  <a:gd name="connsiteX0" fmla="*/ 942763 w 7673849"/>
                  <a:gd name="connsiteY0" fmla="*/ 0 h 3011329"/>
                  <a:gd name="connsiteX1" fmla="*/ 2014716 w 7673849"/>
                  <a:gd name="connsiteY1" fmla="*/ 406747 h 3011329"/>
                  <a:gd name="connsiteX2" fmla="*/ 2318238 w 7673849"/>
                  <a:gd name="connsiteY2" fmla="*/ 724490 h 3011329"/>
                  <a:gd name="connsiteX3" fmla="*/ 2486976 w 7673849"/>
                  <a:gd name="connsiteY3" fmla="*/ 915439 h 3011329"/>
                  <a:gd name="connsiteX4" fmla="*/ 2746955 w 7673849"/>
                  <a:gd name="connsiteY4" fmla="*/ 1217363 h 3011329"/>
                  <a:gd name="connsiteX5" fmla="*/ 2930475 w 7673849"/>
                  <a:gd name="connsiteY5" fmla="*/ 1494201 h 3011329"/>
                  <a:gd name="connsiteX6" fmla="*/ 3163128 w 7673849"/>
                  <a:gd name="connsiteY6" fmla="*/ 1577771 h 3011329"/>
                  <a:gd name="connsiteX7" fmla="*/ 3457223 w 7673849"/>
                  <a:gd name="connsiteY7" fmla="*/ 1757854 h 3011329"/>
                  <a:gd name="connsiteX8" fmla="*/ 3866206 w 7673849"/>
                  <a:gd name="connsiteY8" fmla="*/ 1788294 h 3011329"/>
                  <a:gd name="connsiteX9" fmla="*/ 5776899 w 7673849"/>
                  <a:gd name="connsiteY9" fmla="*/ 1867790 h 3011329"/>
                  <a:gd name="connsiteX10" fmla="*/ 7110988 w 7673849"/>
                  <a:gd name="connsiteY10" fmla="*/ 1827202 h 3011329"/>
                  <a:gd name="connsiteX11" fmla="*/ 7673849 w 7673849"/>
                  <a:gd name="connsiteY11" fmla="*/ 2123694 h 3011329"/>
                  <a:gd name="connsiteX12" fmla="*/ 7186489 w 7673849"/>
                  <a:gd name="connsiteY12" fmla="*/ 2300502 h 3011329"/>
                  <a:gd name="connsiteX13" fmla="*/ 6260744 w 7673849"/>
                  <a:gd name="connsiteY13" fmla="*/ 2558244 h 3011329"/>
                  <a:gd name="connsiteX14" fmla="*/ 5733516 w 7673849"/>
                  <a:gd name="connsiteY14" fmla="*/ 2716436 h 3011329"/>
                  <a:gd name="connsiteX15" fmla="*/ 4787078 w 7673849"/>
                  <a:gd name="connsiteY15" fmla="*/ 2949091 h 3011329"/>
                  <a:gd name="connsiteX16" fmla="*/ 3002301 w 7673849"/>
                  <a:gd name="connsiteY16" fmla="*/ 3011329 h 3011329"/>
                  <a:gd name="connsiteX17" fmla="*/ 1311799 w 7673849"/>
                  <a:gd name="connsiteY17" fmla="*/ 2299623 h 3011329"/>
                  <a:gd name="connsiteX18" fmla="*/ 609680 w 7673849"/>
                  <a:gd name="connsiteY18" fmla="*/ 1640728 h 3011329"/>
                  <a:gd name="connsiteX19" fmla="*/ 0 w 7673849"/>
                  <a:gd name="connsiteY19" fmla="*/ 1270254 h 3011329"/>
                  <a:gd name="connsiteX20" fmla="*/ 134224 w 7673849"/>
                  <a:gd name="connsiteY20" fmla="*/ 817248 h 3011329"/>
                  <a:gd name="connsiteX21" fmla="*/ 402672 w 7673849"/>
                  <a:gd name="connsiteY21" fmla="*/ 397799 h 3011329"/>
                  <a:gd name="connsiteX22" fmla="*/ 942763 w 7673849"/>
                  <a:gd name="connsiteY22" fmla="*/ 0 h 3011329"/>
                  <a:gd name="connsiteX0" fmla="*/ 812134 w 7543220"/>
                  <a:gd name="connsiteY0" fmla="*/ 0 h 3011329"/>
                  <a:gd name="connsiteX1" fmla="*/ 1884087 w 7543220"/>
                  <a:gd name="connsiteY1" fmla="*/ 406747 h 3011329"/>
                  <a:gd name="connsiteX2" fmla="*/ 2187609 w 7543220"/>
                  <a:gd name="connsiteY2" fmla="*/ 724490 h 3011329"/>
                  <a:gd name="connsiteX3" fmla="*/ 2356347 w 7543220"/>
                  <a:gd name="connsiteY3" fmla="*/ 915439 h 3011329"/>
                  <a:gd name="connsiteX4" fmla="*/ 2616326 w 7543220"/>
                  <a:gd name="connsiteY4" fmla="*/ 1217363 h 3011329"/>
                  <a:gd name="connsiteX5" fmla="*/ 2799846 w 7543220"/>
                  <a:gd name="connsiteY5" fmla="*/ 1494201 h 3011329"/>
                  <a:gd name="connsiteX6" fmla="*/ 3032499 w 7543220"/>
                  <a:gd name="connsiteY6" fmla="*/ 1577771 h 3011329"/>
                  <a:gd name="connsiteX7" fmla="*/ 3326594 w 7543220"/>
                  <a:gd name="connsiteY7" fmla="*/ 1757854 h 3011329"/>
                  <a:gd name="connsiteX8" fmla="*/ 3735577 w 7543220"/>
                  <a:gd name="connsiteY8" fmla="*/ 1788294 h 3011329"/>
                  <a:gd name="connsiteX9" fmla="*/ 5646270 w 7543220"/>
                  <a:gd name="connsiteY9" fmla="*/ 1867790 h 3011329"/>
                  <a:gd name="connsiteX10" fmla="*/ 6980359 w 7543220"/>
                  <a:gd name="connsiteY10" fmla="*/ 1827202 h 3011329"/>
                  <a:gd name="connsiteX11" fmla="*/ 7543220 w 7543220"/>
                  <a:gd name="connsiteY11" fmla="*/ 2123694 h 3011329"/>
                  <a:gd name="connsiteX12" fmla="*/ 7055860 w 7543220"/>
                  <a:gd name="connsiteY12" fmla="*/ 2300502 h 3011329"/>
                  <a:gd name="connsiteX13" fmla="*/ 6130115 w 7543220"/>
                  <a:gd name="connsiteY13" fmla="*/ 2558244 h 3011329"/>
                  <a:gd name="connsiteX14" fmla="*/ 5602887 w 7543220"/>
                  <a:gd name="connsiteY14" fmla="*/ 2716436 h 3011329"/>
                  <a:gd name="connsiteX15" fmla="*/ 4656449 w 7543220"/>
                  <a:gd name="connsiteY15" fmla="*/ 2949091 h 3011329"/>
                  <a:gd name="connsiteX16" fmla="*/ 2871672 w 7543220"/>
                  <a:gd name="connsiteY16" fmla="*/ 3011329 h 3011329"/>
                  <a:gd name="connsiteX17" fmla="*/ 1181170 w 7543220"/>
                  <a:gd name="connsiteY17" fmla="*/ 2299623 h 3011329"/>
                  <a:gd name="connsiteX18" fmla="*/ 479051 w 7543220"/>
                  <a:gd name="connsiteY18" fmla="*/ 1640728 h 3011329"/>
                  <a:gd name="connsiteX19" fmla="*/ 0 w 7543220"/>
                  <a:gd name="connsiteY19" fmla="*/ 1165751 h 3011329"/>
                  <a:gd name="connsiteX20" fmla="*/ 3595 w 7543220"/>
                  <a:gd name="connsiteY20" fmla="*/ 817248 h 3011329"/>
                  <a:gd name="connsiteX21" fmla="*/ 272043 w 7543220"/>
                  <a:gd name="connsiteY21" fmla="*/ 397799 h 3011329"/>
                  <a:gd name="connsiteX22" fmla="*/ 812134 w 7543220"/>
                  <a:gd name="connsiteY22" fmla="*/ 0 h 3011329"/>
                  <a:gd name="connsiteX0" fmla="*/ 1379692 w 7543220"/>
                  <a:gd name="connsiteY0" fmla="*/ 0 h 2801122"/>
                  <a:gd name="connsiteX1" fmla="*/ 1884087 w 7543220"/>
                  <a:gd name="connsiteY1" fmla="*/ 196540 h 2801122"/>
                  <a:gd name="connsiteX2" fmla="*/ 2187609 w 7543220"/>
                  <a:gd name="connsiteY2" fmla="*/ 514283 h 2801122"/>
                  <a:gd name="connsiteX3" fmla="*/ 2356347 w 7543220"/>
                  <a:gd name="connsiteY3" fmla="*/ 705232 h 2801122"/>
                  <a:gd name="connsiteX4" fmla="*/ 2616326 w 7543220"/>
                  <a:gd name="connsiteY4" fmla="*/ 1007156 h 2801122"/>
                  <a:gd name="connsiteX5" fmla="*/ 2799846 w 7543220"/>
                  <a:gd name="connsiteY5" fmla="*/ 1283994 h 2801122"/>
                  <a:gd name="connsiteX6" fmla="*/ 3032499 w 7543220"/>
                  <a:gd name="connsiteY6" fmla="*/ 1367564 h 2801122"/>
                  <a:gd name="connsiteX7" fmla="*/ 3326594 w 7543220"/>
                  <a:gd name="connsiteY7" fmla="*/ 1547647 h 2801122"/>
                  <a:gd name="connsiteX8" fmla="*/ 3735577 w 7543220"/>
                  <a:gd name="connsiteY8" fmla="*/ 1578087 h 2801122"/>
                  <a:gd name="connsiteX9" fmla="*/ 5646270 w 7543220"/>
                  <a:gd name="connsiteY9" fmla="*/ 1657583 h 2801122"/>
                  <a:gd name="connsiteX10" fmla="*/ 6980359 w 7543220"/>
                  <a:gd name="connsiteY10" fmla="*/ 1616995 h 2801122"/>
                  <a:gd name="connsiteX11" fmla="*/ 7543220 w 7543220"/>
                  <a:gd name="connsiteY11" fmla="*/ 1913487 h 2801122"/>
                  <a:gd name="connsiteX12" fmla="*/ 7055860 w 7543220"/>
                  <a:gd name="connsiteY12" fmla="*/ 2090295 h 2801122"/>
                  <a:gd name="connsiteX13" fmla="*/ 6130115 w 7543220"/>
                  <a:gd name="connsiteY13" fmla="*/ 2348037 h 2801122"/>
                  <a:gd name="connsiteX14" fmla="*/ 5602887 w 7543220"/>
                  <a:gd name="connsiteY14" fmla="*/ 2506229 h 2801122"/>
                  <a:gd name="connsiteX15" fmla="*/ 4656449 w 7543220"/>
                  <a:gd name="connsiteY15" fmla="*/ 2738884 h 2801122"/>
                  <a:gd name="connsiteX16" fmla="*/ 2871672 w 7543220"/>
                  <a:gd name="connsiteY16" fmla="*/ 2801122 h 2801122"/>
                  <a:gd name="connsiteX17" fmla="*/ 1181170 w 7543220"/>
                  <a:gd name="connsiteY17" fmla="*/ 2089416 h 2801122"/>
                  <a:gd name="connsiteX18" fmla="*/ 479051 w 7543220"/>
                  <a:gd name="connsiteY18" fmla="*/ 1430521 h 2801122"/>
                  <a:gd name="connsiteX19" fmla="*/ 0 w 7543220"/>
                  <a:gd name="connsiteY19" fmla="*/ 955544 h 2801122"/>
                  <a:gd name="connsiteX20" fmla="*/ 3595 w 7543220"/>
                  <a:gd name="connsiteY20" fmla="*/ 607041 h 2801122"/>
                  <a:gd name="connsiteX21" fmla="*/ 272043 w 7543220"/>
                  <a:gd name="connsiteY21" fmla="*/ 187592 h 2801122"/>
                  <a:gd name="connsiteX22" fmla="*/ 1379692 w 7543220"/>
                  <a:gd name="connsiteY22" fmla="*/ 0 h 2801122"/>
                  <a:gd name="connsiteX0" fmla="*/ 1379692 w 7543220"/>
                  <a:gd name="connsiteY0" fmla="*/ 0 h 2801122"/>
                  <a:gd name="connsiteX1" fmla="*/ 1884087 w 7543220"/>
                  <a:gd name="connsiteY1" fmla="*/ 196540 h 2801122"/>
                  <a:gd name="connsiteX2" fmla="*/ 2187609 w 7543220"/>
                  <a:gd name="connsiteY2" fmla="*/ 514283 h 2801122"/>
                  <a:gd name="connsiteX3" fmla="*/ 2356347 w 7543220"/>
                  <a:gd name="connsiteY3" fmla="*/ 705232 h 2801122"/>
                  <a:gd name="connsiteX4" fmla="*/ 2616326 w 7543220"/>
                  <a:gd name="connsiteY4" fmla="*/ 1007156 h 2801122"/>
                  <a:gd name="connsiteX5" fmla="*/ 2799846 w 7543220"/>
                  <a:gd name="connsiteY5" fmla="*/ 1283994 h 2801122"/>
                  <a:gd name="connsiteX6" fmla="*/ 3032499 w 7543220"/>
                  <a:gd name="connsiteY6" fmla="*/ 1367564 h 2801122"/>
                  <a:gd name="connsiteX7" fmla="*/ 3326594 w 7543220"/>
                  <a:gd name="connsiteY7" fmla="*/ 1547647 h 2801122"/>
                  <a:gd name="connsiteX8" fmla="*/ 3735577 w 7543220"/>
                  <a:gd name="connsiteY8" fmla="*/ 1578087 h 2801122"/>
                  <a:gd name="connsiteX9" fmla="*/ 5646270 w 7543220"/>
                  <a:gd name="connsiteY9" fmla="*/ 1657583 h 2801122"/>
                  <a:gd name="connsiteX10" fmla="*/ 6980359 w 7543220"/>
                  <a:gd name="connsiteY10" fmla="*/ 1616995 h 2801122"/>
                  <a:gd name="connsiteX11" fmla="*/ 7543220 w 7543220"/>
                  <a:gd name="connsiteY11" fmla="*/ 1913487 h 2801122"/>
                  <a:gd name="connsiteX12" fmla="*/ 7055860 w 7543220"/>
                  <a:gd name="connsiteY12" fmla="*/ 2090295 h 2801122"/>
                  <a:gd name="connsiteX13" fmla="*/ 6130115 w 7543220"/>
                  <a:gd name="connsiteY13" fmla="*/ 2348037 h 2801122"/>
                  <a:gd name="connsiteX14" fmla="*/ 5602887 w 7543220"/>
                  <a:gd name="connsiteY14" fmla="*/ 2506229 h 2801122"/>
                  <a:gd name="connsiteX15" fmla="*/ 4656449 w 7543220"/>
                  <a:gd name="connsiteY15" fmla="*/ 2738884 h 2801122"/>
                  <a:gd name="connsiteX16" fmla="*/ 2871672 w 7543220"/>
                  <a:gd name="connsiteY16" fmla="*/ 2801122 h 2801122"/>
                  <a:gd name="connsiteX17" fmla="*/ 1181170 w 7543220"/>
                  <a:gd name="connsiteY17" fmla="*/ 2089416 h 2801122"/>
                  <a:gd name="connsiteX18" fmla="*/ 479051 w 7543220"/>
                  <a:gd name="connsiteY18" fmla="*/ 1430521 h 2801122"/>
                  <a:gd name="connsiteX19" fmla="*/ 0 w 7543220"/>
                  <a:gd name="connsiteY19" fmla="*/ 955544 h 2801122"/>
                  <a:gd name="connsiteX20" fmla="*/ 3595 w 7543220"/>
                  <a:gd name="connsiteY20" fmla="*/ 607041 h 2801122"/>
                  <a:gd name="connsiteX21" fmla="*/ 1175932 w 7543220"/>
                  <a:gd name="connsiteY21" fmla="*/ 797192 h 2801122"/>
                  <a:gd name="connsiteX22" fmla="*/ 1379692 w 7543220"/>
                  <a:gd name="connsiteY22" fmla="*/ 0 h 2801122"/>
                  <a:gd name="connsiteX0" fmla="*/ 1379692 w 7543220"/>
                  <a:gd name="connsiteY0" fmla="*/ 0 h 2801122"/>
                  <a:gd name="connsiteX1" fmla="*/ 1884087 w 7543220"/>
                  <a:gd name="connsiteY1" fmla="*/ 196540 h 2801122"/>
                  <a:gd name="connsiteX2" fmla="*/ 2187609 w 7543220"/>
                  <a:gd name="connsiteY2" fmla="*/ 514283 h 2801122"/>
                  <a:gd name="connsiteX3" fmla="*/ 2356347 w 7543220"/>
                  <a:gd name="connsiteY3" fmla="*/ 705232 h 2801122"/>
                  <a:gd name="connsiteX4" fmla="*/ 2616326 w 7543220"/>
                  <a:gd name="connsiteY4" fmla="*/ 1007156 h 2801122"/>
                  <a:gd name="connsiteX5" fmla="*/ 2799846 w 7543220"/>
                  <a:gd name="connsiteY5" fmla="*/ 1283994 h 2801122"/>
                  <a:gd name="connsiteX6" fmla="*/ 3032499 w 7543220"/>
                  <a:gd name="connsiteY6" fmla="*/ 1367564 h 2801122"/>
                  <a:gd name="connsiteX7" fmla="*/ 3326594 w 7543220"/>
                  <a:gd name="connsiteY7" fmla="*/ 1547647 h 2801122"/>
                  <a:gd name="connsiteX8" fmla="*/ 3735577 w 7543220"/>
                  <a:gd name="connsiteY8" fmla="*/ 1578087 h 2801122"/>
                  <a:gd name="connsiteX9" fmla="*/ 5646270 w 7543220"/>
                  <a:gd name="connsiteY9" fmla="*/ 1657583 h 2801122"/>
                  <a:gd name="connsiteX10" fmla="*/ 6980359 w 7543220"/>
                  <a:gd name="connsiteY10" fmla="*/ 1616995 h 2801122"/>
                  <a:gd name="connsiteX11" fmla="*/ 7543220 w 7543220"/>
                  <a:gd name="connsiteY11" fmla="*/ 1913487 h 2801122"/>
                  <a:gd name="connsiteX12" fmla="*/ 7055860 w 7543220"/>
                  <a:gd name="connsiteY12" fmla="*/ 2090295 h 2801122"/>
                  <a:gd name="connsiteX13" fmla="*/ 6130115 w 7543220"/>
                  <a:gd name="connsiteY13" fmla="*/ 2348037 h 2801122"/>
                  <a:gd name="connsiteX14" fmla="*/ 5602887 w 7543220"/>
                  <a:gd name="connsiteY14" fmla="*/ 2506229 h 2801122"/>
                  <a:gd name="connsiteX15" fmla="*/ 4656449 w 7543220"/>
                  <a:gd name="connsiteY15" fmla="*/ 2738884 h 2801122"/>
                  <a:gd name="connsiteX16" fmla="*/ 2871672 w 7543220"/>
                  <a:gd name="connsiteY16" fmla="*/ 2801122 h 2801122"/>
                  <a:gd name="connsiteX17" fmla="*/ 1181170 w 7543220"/>
                  <a:gd name="connsiteY17" fmla="*/ 2089416 h 2801122"/>
                  <a:gd name="connsiteX18" fmla="*/ 479051 w 7543220"/>
                  <a:gd name="connsiteY18" fmla="*/ 1430521 h 2801122"/>
                  <a:gd name="connsiteX19" fmla="*/ 0 w 7543220"/>
                  <a:gd name="connsiteY19" fmla="*/ 955544 h 2801122"/>
                  <a:gd name="connsiteX20" fmla="*/ 539623 w 7543220"/>
                  <a:gd name="connsiteY20" fmla="*/ 785717 h 2801122"/>
                  <a:gd name="connsiteX21" fmla="*/ 1175932 w 7543220"/>
                  <a:gd name="connsiteY21" fmla="*/ 797192 h 2801122"/>
                  <a:gd name="connsiteX22" fmla="*/ 1379692 w 7543220"/>
                  <a:gd name="connsiteY22" fmla="*/ 0 h 2801122"/>
                  <a:gd name="connsiteX0" fmla="*/ 1243058 w 7406586"/>
                  <a:gd name="connsiteY0" fmla="*/ 0 h 2801122"/>
                  <a:gd name="connsiteX1" fmla="*/ 1747453 w 7406586"/>
                  <a:gd name="connsiteY1" fmla="*/ 196540 h 2801122"/>
                  <a:gd name="connsiteX2" fmla="*/ 2050975 w 7406586"/>
                  <a:gd name="connsiteY2" fmla="*/ 514283 h 2801122"/>
                  <a:gd name="connsiteX3" fmla="*/ 2219713 w 7406586"/>
                  <a:gd name="connsiteY3" fmla="*/ 705232 h 2801122"/>
                  <a:gd name="connsiteX4" fmla="*/ 2479692 w 7406586"/>
                  <a:gd name="connsiteY4" fmla="*/ 1007156 h 2801122"/>
                  <a:gd name="connsiteX5" fmla="*/ 2663212 w 7406586"/>
                  <a:gd name="connsiteY5" fmla="*/ 1283994 h 2801122"/>
                  <a:gd name="connsiteX6" fmla="*/ 2895865 w 7406586"/>
                  <a:gd name="connsiteY6" fmla="*/ 1367564 h 2801122"/>
                  <a:gd name="connsiteX7" fmla="*/ 3189960 w 7406586"/>
                  <a:gd name="connsiteY7" fmla="*/ 1547647 h 2801122"/>
                  <a:gd name="connsiteX8" fmla="*/ 3598943 w 7406586"/>
                  <a:gd name="connsiteY8" fmla="*/ 1578087 h 2801122"/>
                  <a:gd name="connsiteX9" fmla="*/ 5509636 w 7406586"/>
                  <a:gd name="connsiteY9" fmla="*/ 1657583 h 2801122"/>
                  <a:gd name="connsiteX10" fmla="*/ 6843725 w 7406586"/>
                  <a:gd name="connsiteY10" fmla="*/ 1616995 h 2801122"/>
                  <a:gd name="connsiteX11" fmla="*/ 7406586 w 7406586"/>
                  <a:gd name="connsiteY11" fmla="*/ 1913487 h 2801122"/>
                  <a:gd name="connsiteX12" fmla="*/ 6919226 w 7406586"/>
                  <a:gd name="connsiteY12" fmla="*/ 2090295 h 2801122"/>
                  <a:gd name="connsiteX13" fmla="*/ 5993481 w 7406586"/>
                  <a:gd name="connsiteY13" fmla="*/ 2348037 h 2801122"/>
                  <a:gd name="connsiteX14" fmla="*/ 5466253 w 7406586"/>
                  <a:gd name="connsiteY14" fmla="*/ 2506229 h 2801122"/>
                  <a:gd name="connsiteX15" fmla="*/ 4519815 w 7406586"/>
                  <a:gd name="connsiteY15" fmla="*/ 2738884 h 2801122"/>
                  <a:gd name="connsiteX16" fmla="*/ 2735038 w 7406586"/>
                  <a:gd name="connsiteY16" fmla="*/ 2801122 h 2801122"/>
                  <a:gd name="connsiteX17" fmla="*/ 1044536 w 7406586"/>
                  <a:gd name="connsiteY17" fmla="*/ 2089416 h 2801122"/>
                  <a:gd name="connsiteX18" fmla="*/ 342417 w 7406586"/>
                  <a:gd name="connsiteY18" fmla="*/ 1430521 h 2801122"/>
                  <a:gd name="connsiteX19" fmla="*/ 0 w 7406586"/>
                  <a:gd name="connsiteY19" fmla="*/ 1102689 h 2801122"/>
                  <a:gd name="connsiteX20" fmla="*/ 402989 w 7406586"/>
                  <a:gd name="connsiteY20" fmla="*/ 785717 h 2801122"/>
                  <a:gd name="connsiteX21" fmla="*/ 1039298 w 7406586"/>
                  <a:gd name="connsiteY21" fmla="*/ 797192 h 2801122"/>
                  <a:gd name="connsiteX22" fmla="*/ 1243058 w 7406586"/>
                  <a:gd name="connsiteY22" fmla="*/ 0 h 2801122"/>
                  <a:gd name="connsiteX0" fmla="*/ 1243058 w 7406586"/>
                  <a:gd name="connsiteY0" fmla="*/ 0 h 2801122"/>
                  <a:gd name="connsiteX1" fmla="*/ 1747453 w 7406586"/>
                  <a:gd name="connsiteY1" fmla="*/ 196540 h 2801122"/>
                  <a:gd name="connsiteX2" fmla="*/ 2050975 w 7406586"/>
                  <a:gd name="connsiteY2" fmla="*/ 514283 h 2801122"/>
                  <a:gd name="connsiteX3" fmla="*/ 2219713 w 7406586"/>
                  <a:gd name="connsiteY3" fmla="*/ 705232 h 2801122"/>
                  <a:gd name="connsiteX4" fmla="*/ 2479692 w 7406586"/>
                  <a:gd name="connsiteY4" fmla="*/ 1007156 h 2801122"/>
                  <a:gd name="connsiteX5" fmla="*/ 2663212 w 7406586"/>
                  <a:gd name="connsiteY5" fmla="*/ 1283994 h 2801122"/>
                  <a:gd name="connsiteX6" fmla="*/ 2895865 w 7406586"/>
                  <a:gd name="connsiteY6" fmla="*/ 1367564 h 2801122"/>
                  <a:gd name="connsiteX7" fmla="*/ 3189960 w 7406586"/>
                  <a:gd name="connsiteY7" fmla="*/ 1547647 h 2801122"/>
                  <a:gd name="connsiteX8" fmla="*/ 3598943 w 7406586"/>
                  <a:gd name="connsiteY8" fmla="*/ 1578087 h 2801122"/>
                  <a:gd name="connsiteX9" fmla="*/ 5509636 w 7406586"/>
                  <a:gd name="connsiteY9" fmla="*/ 1657583 h 2801122"/>
                  <a:gd name="connsiteX10" fmla="*/ 6843725 w 7406586"/>
                  <a:gd name="connsiteY10" fmla="*/ 1616995 h 2801122"/>
                  <a:gd name="connsiteX11" fmla="*/ 7406586 w 7406586"/>
                  <a:gd name="connsiteY11" fmla="*/ 1913487 h 2801122"/>
                  <a:gd name="connsiteX12" fmla="*/ 6919226 w 7406586"/>
                  <a:gd name="connsiteY12" fmla="*/ 2090295 h 2801122"/>
                  <a:gd name="connsiteX13" fmla="*/ 5993481 w 7406586"/>
                  <a:gd name="connsiteY13" fmla="*/ 2348037 h 2801122"/>
                  <a:gd name="connsiteX14" fmla="*/ 5466253 w 7406586"/>
                  <a:gd name="connsiteY14" fmla="*/ 2506229 h 2801122"/>
                  <a:gd name="connsiteX15" fmla="*/ 4519815 w 7406586"/>
                  <a:gd name="connsiteY15" fmla="*/ 2738884 h 2801122"/>
                  <a:gd name="connsiteX16" fmla="*/ 2735038 w 7406586"/>
                  <a:gd name="connsiteY16" fmla="*/ 2801122 h 2801122"/>
                  <a:gd name="connsiteX17" fmla="*/ 1044536 w 7406586"/>
                  <a:gd name="connsiteY17" fmla="*/ 2089416 h 2801122"/>
                  <a:gd name="connsiteX18" fmla="*/ 342417 w 7406586"/>
                  <a:gd name="connsiteY18" fmla="*/ 1430521 h 2801122"/>
                  <a:gd name="connsiteX19" fmla="*/ 0 w 7406586"/>
                  <a:gd name="connsiteY19" fmla="*/ 1102689 h 2801122"/>
                  <a:gd name="connsiteX20" fmla="*/ 402989 w 7406586"/>
                  <a:gd name="connsiteY20" fmla="*/ 785717 h 2801122"/>
                  <a:gd name="connsiteX21" fmla="*/ 1049809 w 7406586"/>
                  <a:gd name="connsiteY21" fmla="*/ 723619 h 2801122"/>
                  <a:gd name="connsiteX22" fmla="*/ 1243058 w 7406586"/>
                  <a:gd name="connsiteY22" fmla="*/ 0 h 2801122"/>
                  <a:gd name="connsiteX0" fmla="*/ 1243058 w 7406586"/>
                  <a:gd name="connsiteY0" fmla="*/ 0 h 2801122"/>
                  <a:gd name="connsiteX1" fmla="*/ 1747453 w 7406586"/>
                  <a:gd name="connsiteY1" fmla="*/ 196540 h 2801122"/>
                  <a:gd name="connsiteX2" fmla="*/ 2050975 w 7406586"/>
                  <a:gd name="connsiteY2" fmla="*/ 514283 h 2801122"/>
                  <a:gd name="connsiteX3" fmla="*/ 2219713 w 7406586"/>
                  <a:gd name="connsiteY3" fmla="*/ 705232 h 2801122"/>
                  <a:gd name="connsiteX4" fmla="*/ 2479692 w 7406586"/>
                  <a:gd name="connsiteY4" fmla="*/ 1007156 h 2801122"/>
                  <a:gd name="connsiteX5" fmla="*/ 2663212 w 7406586"/>
                  <a:gd name="connsiteY5" fmla="*/ 1283994 h 2801122"/>
                  <a:gd name="connsiteX6" fmla="*/ 2924440 w 7406586"/>
                  <a:gd name="connsiteY6" fmla="*/ 1405664 h 2801122"/>
                  <a:gd name="connsiteX7" fmla="*/ 3189960 w 7406586"/>
                  <a:gd name="connsiteY7" fmla="*/ 1547647 h 2801122"/>
                  <a:gd name="connsiteX8" fmla="*/ 3598943 w 7406586"/>
                  <a:gd name="connsiteY8" fmla="*/ 1578087 h 2801122"/>
                  <a:gd name="connsiteX9" fmla="*/ 5509636 w 7406586"/>
                  <a:gd name="connsiteY9" fmla="*/ 1657583 h 2801122"/>
                  <a:gd name="connsiteX10" fmla="*/ 6843725 w 7406586"/>
                  <a:gd name="connsiteY10" fmla="*/ 1616995 h 2801122"/>
                  <a:gd name="connsiteX11" fmla="*/ 7406586 w 7406586"/>
                  <a:gd name="connsiteY11" fmla="*/ 1913487 h 2801122"/>
                  <a:gd name="connsiteX12" fmla="*/ 6919226 w 7406586"/>
                  <a:gd name="connsiteY12" fmla="*/ 2090295 h 2801122"/>
                  <a:gd name="connsiteX13" fmla="*/ 5993481 w 7406586"/>
                  <a:gd name="connsiteY13" fmla="*/ 2348037 h 2801122"/>
                  <a:gd name="connsiteX14" fmla="*/ 5466253 w 7406586"/>
                  <a:gd name="connsiteY14" fmla="*/ 2506229 h 2801122"/>
                  <a:gd name="connsiteX15" fmla="*/ 4519815 w 7406586"/>
                  <a:gd name="connsiteY15" fmla="*/ 2738884 h 2801122"/>
                  <a:gd name="connsiteX16" fmla="*/ 2735038 w 7406586"/>
                  <a:gd name="connsiteY16" fmla="*/ 2801122 h 2801122"/>
                  <a:gd name="connsiteX17" fmla="*/ 1044536 w 7406586"/>
                  <a:gd name="connsiteY17" fmla="*/ 2089416 h 2801122"/>
                  <a:gd name="connsiteX18" fmla="*/ 342417 w 7406586"/>
                  <a:gd name="connsiteY18" fmla="*/ 1430521 h 2801122"/>
                  <a:gd name="connsiteX19" fmla="*/ 0 w 7406586"/>
                  <a:gd name="connsiteY19" fmla="*/ 1102689 h 2801122"/>
                  <a:gd name="connsiteX20" fmla="*/ 402989 w 7406586"/>
                  <a:gd name="connsiteY20" fmla="*/ 785717 h 2801122"/>
                  <a:gd name="connsiteX21" fmla="*/ 1049809 w 7406586"/>
                  <a:gd name="connsiteY21" fmla="*/ 723619 h 2801122"/>
                  <a:gd name="connsiteX22" fmla="*/ 1243058 w 7406586"/>
                  <a:gd name="connsiteY22" fmla="*/ 0 h 2801122"/>
                  <a:gd name="connsiteX0" fmla="*/ 1243058 w 7406586"/>
                  <a:gd name="connsiteY0" fmla="*/ 0 h 2801122"/>
                  <a:gd name="connsiteX1" fmla="*/ 1747453 w 7406586"/>
                  <a:gd name="connsiteY1" fmla="*/ 196540 h 2801122"/>
                  <a:gd name="connsiteX2" fmla="*/ 2050975 w 7406586"/>
                  <a:gd name="connsiteY2" fmla="*/ 514283 h 2801122"/>
                  <a:gd name="connsiteX3" fmla="*/ 2219713 w 7406586"/>
                  <a:gd name="connsiteY3" fmla="*/ 705232 h 2801122"/>
                  <a:gd name="connsiteX4" fmla="*/ 2479692 w 7406586"/>
                  <a:gd name="connsiteY4" fmla="*/ 1007156 h 2801122"/>
                  <a:gd name="connsiteX5" fmla="*/ 2691787 w 7406586"/>
                  <a:gd name="connsiteY5" fmla="*/ 1264944 h 2801122"/>
                  <a:gd name="connsiteX6" fmla="*/ 2924440 w 7406586"/>
                  <a:gd name="connsiteY6" fmla="*/ 1405664 h 2801122"/>
                  <a:gd name="connsiteX7" fmla="*/ 3189960 w 7406586"/>
                  <a:gd name="connsiteY7" fmla="*/ 1547647 h 2801122"/>
                  <a:gd name="connsiteX8" fmla="*/ 3598943 w 7406586"/>
                  <a:gd name="connsiteY8" fmla="*/ 1578087 h 2801122"/>
                  <a:gd name="connsiteX9" fmla="*/ 5509636 w 7406586"/>
                  <a:gd name="connsiteY9" fmla="*/ 1657583 h 2801122"/>
                  <a:gd name="connsiteX10" fmla="*/ 6843725 w 7406586"/>
                  <a:gd name="connsiteY10" fmla="*/ 1616995 h 2801122"/>
                  <a:gd name="connsiteX11" fmla="*/ 7406586 w 7406586"/>
                  <a:gd name="connsiteY11" fmla="*/ 1913487 h 2801122"/>
                  <a:gd name="connsiteX12" fmla="*/ 6919226 w 7406586"/>
                  <a:gd name="connsiteY12" fmla="*/ 2090295 h 2801122"/>
                  <a:gd name="connsiteX13" fmla="*/ 5993481 w 7406586"/>
                  <a:gd name="connsiteY13" fmla="*/ 2348037 h 2801122"/>
                  <a:gd name="connsiteX14" fmla="*/ 5466253 w 7406586"/>
                  <a:gd name="connsiteY14" fmla="*/ 2506229 h 2801122"/>
                  <a:gd name="connsiteX15" fmla="*/ 4519815 w 7406586"/>
                  <a:gd name="connsiteY15" fmla="*/ 2738884 h 2801122"/>
                  <a:gd name="connsiteX16" fmla="*/ 2735038 w 7406586"/>
                  <a:gd name="connsiteY16" fmla="*/ 2801122 h 2801122"/>
                  <a:gd name="connsiteX17" fmla="*/ 1044536 w 7406586"/>
                  <a:gd name="connsiteY17" fmla="*/ 2089416 h 2801122"/>
                  <a:gd name="connsiteX18" fmla="*/ 342417 w 7406586"/>
                  <a:gd name="connsiteY18" fmla="*/ 1430521 h 2801122"/>
                  <a:gd name="connsiteX19" fmla="*/ 0 w 7406586"/>
                  <a:gd name="connsiteY19" fmla="*/ 1102689 h 2801122"/>
                  <a:gd name="connsiteX20" fmla="*/ 402989 w 7406586"/>
                  <a:gd name="connsiteY20" fmla="*/ 785717 h 2801122"/>
                  <a:gd name="connsiteX21" fmla="*/ 1049809 w 7406586"/>
                  <a:gd name="connsiteY21" fmla="*/ 723619 h 2801122"/>
                  <a:gd name="connsiteX22" fmla="*/ 1243058 w 7406586"/>
                  <a:gd name="connsiteY22" fmla="*/ 0 h 2801122"/>
                  <a:gd name="connsiteX0" fmla="*/ 1243058 w 7406586"/>
                  <a:gd name="connsiteY0" fmla="*/ 0 h 2801122"/>
                  <a:gd name="connsiteX1" fmla="*/ 1747453 w 7406586"/>
                  <a:gd name="connsiteY1" fmla="*/ 196540 h 2801122"/>
                  <a:gd name="connsiteX2" fmla="*/ 2050975 w 7406586"/>
                  <a:gd name="connsiteY2" fmla="*/ 514283 h 2801122"/>
                  <a:gd name="connsiteX3" fmla="*/ 2219713 w 7406586"/>
                  <a:gd name="connsiteY3" fmla="*/ 705232 h 2801122"/>
                  <a:gd name="connsiteX4" fmla="*/ 2479692 w 7406586"/>
                  <a:gd name="connsiteY4" fmla="*/ 1007156 h 2801122"/>
                  <a:gd name="connsiteX5" fmla="*/ 2691787 w 7406586"/>
                  <a:gd name="connsiteY5" fmla="*/ 1264944 h 2801122"/>
                  <a:gd name="connsiteX6" fmla="*/ 2924440 w 7406586"/>
                  <a:gd name="connsiteY6" fmla="*/ 1405664 h 2801122"/>
                  <a:gd name="connsiteX7" fmla="*/ 3228060 w 7406586"/>
                  <a:gd name="connsiteY7" fmla="*/ 1519072 h 2801122"/>
                  <a:gd name="connsiteX8" fmla="*/ 3598943 w 7406586"/>
                  <a:gd name="connsiteY8" fmla="*/ 1578087 h 2801122"/>
                  <a:gd name="connsiteX9" fmla="*/ 5509636 w 7406586"/>
                  <a:gd name="connsiteY9" fmla="*/ 1657583 h 2801122"/>
                  <a:gd name="connsiteX10" fmla="*/ 6843725 w 7406586"/>
                  <a:gd name="connsiteY10" fmla="*/ 1616995 h 2801122"/>
                  <a:gd name="connsiteX11" fmla="*/ 7406586 w 7406586"/>
                  <a:gd name="connsiteY11" fmla="*/ 1913487 h 2801122"/>
                  <a:gd name="connsiteX12" fmla="*/ 6919226 w 7406586"/>
                  <a:gd name="connsiteY12" fmla="*/ 2090295 h 2801122"/>
                  <a:gd name="connsiteX13" fmla="*/ 5993481 w 7406586"/>
                  <a:gd name="connsiteY13" fmla="*/ 2348037 h 2801122"/>
                  <a:gd name="connsiteX14" fmla="*/ 5466253 w 7406586"/>
                  <a:gd name="connsiteY14" fmla="*/ 2506229 h 2801122"/>
                  <a:gd name="connsiteX15" fmla="*/ 4519815 w 7406586"/>
                  <a:gd name="connsiteY15" fmla="*/ 2738884 h 2801122"/>
                  <a:gd name="connsiteX16" fmla="*/ 2735038 w 7406586"/>
                  <a:gd name="connsiteY16" fmla="*/ 2801122 h 2801122"/>
                  <a:gd name="connsiteX17" fmla="*/ 1044536 w 7406586"/>
                  <a:gd name="connsiteY17" fmla="*/ 2089416 h 2801122"/>
                  <a:gd name="connsiteX18" fmla="*/ 342417 w 7406586"/>
                  <a:gd name="connsiteY18" fmla="*/ 1430521 h 2801122"/>
                  <a:gd name="connsiteX19" fmla="*/ 0 w 7406586"/>
                  <a:gd name="connsiteY19" fmla="*/ 1102689 h 2801122"/>
                  <a:gd name="connsiteX20" fmla="*/ 402989 w 7406586"/>
                  <a:gd name="connsiteY20" fmla="*/ 785717 h 2801122"/>
                  <a:gd name="connsiteX21" fmla="*/ 1049809 w 7406586"/>
                  <a:gd name="connsiteY21" fmla="*/ 723619 h 2801122"/>
                  <a:gd name="connsiteX22" fmla="*/ 1243058 w 7406586"/>
                  <a:gd name="connsiteY22" fmla="*/ 0 h 2801122"/>
                  <a:gd name="connsiteX0" fmla="*/ 1243058 w 7406586"/>
                  <a:gd name="connsiteY0" fmla="*/ 0 h 2801122"/>
                  <a:gd name="connsiteX1" fmla="*/ 1747453 w 7406586"/>
                  <a:gd name="connsiteY1" fmla="*/ 196540 h 2801122"/>
                  <a:gd name="connsiteX2" fmla="*/ 2050975 w 7406586"/>
                  <a:gd name="connsiteY2" fmla="*/ 514283 h 2801122"/>
                  <a:gd name="connsiteX3" fmla="*/ 2219713 w 7406586"/>
                  <a:gd name="connsiteY3" fmla="*/ 705232 h 2801122"/>
                  <a:gd name="connsiteX4" fmla="*/ 2479692 w 7406586"/>
                  <a:gd name="connsiteY4" fmla="*/ 1007156 h 2801122"/>
                  <a:gd name="connsiteX5" fmla="*/ 2691787 w 7406586"/>
                  <a:gd name="connsiteY5" fmla="*/ 1264944 h 2801122"/>
                  <a:gd name="connsiteX6" fmla="*/ 2924440 w 7406586"/>
                  <a:gd name="connsiteY6" fmla="*/ 1405664 h 2801122"/>
                  <a:gd name="connsiteX7" fmla="*/ 3228060 w 7406586"/>
                  <a:gd name="connsiteY7" fmla="*/ 1519072 h 2801122"/>
                  <a:gd name="connsiteX8" fmla="*/ 3598943 w 7406586"/>
                  <a:gd name="connsiteY8" fmla="*/ 1578087 h 2801122"/>
                  <a:gd name="connsiteX9" fmla="*/ 5509636 w 7406586"/>
                  <a:gd name="connsiteY9" fmla="*/ 1657583 h 2801122"/>
                  <a:gd name="connsiteX10" fmla="*/ 6805625 w 7406586"/>
                  <a:gd name="connsiteY10" fmla="*/ 1645570 h 2801122"/>
                  <a:gd name="connsiteX11" fmla="*/ 7406586 w 7406586"/>
                  <a:gd name="connsiteY11" fmla="*/ 1913487 h 2801122"/>
                  <a:gd name="connsiteX12" fmla="*/ 6919226 w 7406586"/>
                  <a:gd name="connsiteY12" fmla="*/ 2090295 h 2801122"/>
                  <a:gd name="connsiteX13" fmla="*/ 5993481 w 7406586"/>
                  <a:gd name="connsiteY13" fmla="*/ 2348037 h 2801122"/>
                  <a:gd name="connsiteX14" fmla="*/ 5466253 w 7406586"/>
                  <a:gd name="connsiteY14" fmla="*/ 2506229 h 2801122"/>
                  <a:gd name="connsiteX15" fmla="*/ 4519815 w 7406586"/>
                  <a:gd name="connsiteY15" fmla="*/ 2738884 h 2801122"/>
                  <a:gd name="connsiteX16" fmla="*/ 2735038 w 7406586"/>
                  <a:gd name="connsiteY16" fmla="*/ 2801122 h 2801122"/>
                  <a:gd name="connsiteX17" fmla="*/ 1044536 w 7406586"/>
                  <a:gd name="connsiteY17" fmla="*/ 2089416 h 2801122"/>
                  <a:gd name="connsiteX18" fmla="*/ 342417 w 7406586"/>
                  <a:gd name="connsiteY18" fmla="*/ 1430521 h 2801122"/>
                  <a:gd name="connsiteX19" fmla="*/ 0 w 7406586"/>
                  <a:gd name="connsiteY19" fmla="*/ 1102689 h 2801122"/>
                  <a:gd name="connsiteX20" fmla="*/ 402989 w 7406586"/>
                  <a:gd name="connsiteY20" fmla="*/ 785717 h 2801122"/>
                  <a:gd name="connsiteX21" fmla="*/ 1049809 w 7406586"/>
                  <a:gd name="connsiteY21" fmla="*/ 723619 h 2801122"/>
                  <a:gd name="connsiteX22" fmla="*/ 1243058 w 7406586"/>
                  <a:gd name="connsiteY22" fmla="*/ 0 h 2801122"/>
                  <a:gd name="connsiteX0" fmla="*/ 1290683 w 7406586"/>
                  <a:gd name="connsiteY0" fmla="*/ 0 h 2772547"/>
                  <a:gd name="connsiteX1" fmla="*/ 1747453 w 7406586"/>
                  <a:gd name="connsiteY1" fmla="*/ 167965 h 2772547"/>
                  <a:gd name="connsiteX2" fmla="*/ 2050975 w 7406586"/>
                  <a:gd name="connsiteY2" fmla="*/ 485708 h 2772547"/>
                  <a:gd name="connsiteX3" fmla="*/ 2219713 w 7406586"/>
                  <a:gd name="connsiteY3" fmla="*/ 676657 h 2772547"/>
                  <a:gd name="connsiteX4" fmla="*/ 2479692 w 7406586"/>
                  <a:gd name="connsiteY4" fmla="*/ 978581 h 2772547"/>
                  <a:gd name="connsiteX5" fmla="*/ 2691787 w 7406586"/>
                  <a:gd name="connsiteY5" fmla="*/ 1236369 h 2772547"/>
                  <a:gd name="connsiteX6" fmla="*/ 2924440 w 7406586"/>
                  <a:gd name="connsiteY6" fmla="*/ 1377089 h 2772547"/>
                  <a:gd name="connsiteX7" fmla="*/ 3228060 w 7406586"/>
                  <a:gd name="connsiteY7" fmla="*/ 1490497 h 2772547"/>
                  <a:gd name="connsiteX8" fmla="*/ 3598943 w 7406586"/>
                  <a:gd name="connsiteY8" fmla="*/ 1549512 h 2772547"/>
                  <a:gd name="connsiteX9" fmla="*/ 5509636 w 7406586"/>
                  <a:gd name="connsiteY9" fmla="*/ 1629008 h 2772547"/>
                  <a:gd name="connsiteX10" fmla="*/ 6805625 w 7406586"/>
                  <a:gd name="connsiteY10" fmla="*/ 1616995 h 2772547"/>
                  <a:gd name="connsiteX11" fmla="*/ 7406586 w 7406586"/>
                  <a:gd name="connsiteY11" fmla="*/ 1884912 h 2772547"/>
                  <a:gd name="connsiteX12" fmla="*/ 6919226 w 7406586"/>
                  <a:gd name="connsiteY12" fmla="*/ 2061720 h 2772547"/>
                  <a:gd name="connsiteX13" fmla="*/ 5993481 w 7406586"/>
                  <a:gd name="connsiteY13" fmla="*/ 2319462 h 2772547"/>
                  <a:gd name="connsiteX14" fmla="*/ 5466253 w 7406586"/>
                  <a:gd name="connsiteY14" fmla="*/ 2477654 h 2772547"/>
                  <a:gd name="connsiteX15" fmla="*/ 4519815 w 7406586"/>
                  <a:gd name="connsiteY15" fmla="*/ 2710309 h 2772547"/>
                  <a:gd name="connsiteX16" fmla="*/ 2735038 w 7406586"/>
                  <a:gd name="connsiteY16" fmla="*/ 2772547 h 2772547"/>
                  <a:gd name="connsiteX17" fmla="*/ 1044536 w 7406586"/>
                  <a:gd name="connsiteY17" fmla="*/ 2060841 h 2772547"/>
                  <a:gd name="connsiteX18" fmla="*/ 342417 w 7406586"/>
                  <a:gd name="connsiteY18" fmla="*/ 1401946 h 2772547"/>
                  <a:gd name="connsiteX19" fmla="*/ 0 w 7406586"/>
                  <a:gd name="connsiteY19" fmla="*/ 1074114 h 2772547"/>
                  <a:gd name="connsiteX20" fmla="*/ 402989 w 7406586"/>
                  <a:gd name="connsiteY20" fmla="*/ 757142 h 2772547"/>
                  <a:gd name="connsiteX21" fmla="*/ 1049809 w 7406586"/>
                  <a:gd name="connsiteY21" fmla="*/ 695044 h 2772547"/>
                  <a:gd name="connsiteX22" fmla="*/ 1290683 w 7406586"/>
                  <a:gd name="connsiteY22" fmla="*/ 0 h 27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406586" h="2772547">
                    <a:moveTo>
                      <a:pt x="1290683" y="0"/>
                    </a:moveTo>
                    <a:lnTo>
                      <a:pt x="1747453" y="167965"/>
                    </a:lnTo>
                    <a:lnTo>
                      <a:pt x="2050975" y="485708"/>
                    </a:lnTo>
                    <a:lnTo>
                      <a:pt x="2219713" y="676657"/>
                    </a:lnTo>
                    <a:lnTo>
                      <a:pt x="2479692" y="978581"/>
                    </a:lnTo>
                    <a:lnTo>
                      <a:pt x="2691787" y="1236369"/>
                    </a:lnTo>
                    <a:lnTo>
                      <a:pt x="2924440" y="1377089"/>
                    </a:lnTo>
                    <a:lnTo>
                      <a:pt x="3228060" y="1490497"/>
                    </a:lnTo>
                    <a:lnTo>
                      <a:pt x="3598943" y="1549512"/>
                    </a:lnTo>
                    <a:lnTo>
                      <a:pt x="5509636" y="1629008"/>
                    </a:lnTo>
                    <a:lnTo>
                      <a:pt x="6805625" y="1616995"/>
                    </a:lnTo>
                    <a:lnTo>
                      <a:pt x="7406586" y="1884912"/>
                    </a:lnTo>
                    <a:lnTo>
                      <a:pt x="6919226" y="2061720"/>
                    </a:lnTo>
                    <a:lnTo>
                      <a:pt x="5993481" y="2319462"/>
                    </a:lnTo>
                    <a:lnTo>
                      <a:pt x="5466253" y="2477654"/>
                    </a:lnTo>
                    <a:lnTo>
                      <a:pt x="4519815" y="2710309"/>
                    </a:lnTo>
                    <a:lnTo>
                      <a:pt x="2735038" y="2772547"/>
                    </a:lnTo>
                    <a:cubicBezTo>
                      <a:pt x="2171537" y="2535312"/>
                      <a:pt x="1965089" y="2533207"/>
                      <a:pt x="1044536" y="2060841"/>
                    </a:cubicBezTo>
                    <a:lnTo>
                      <a:pt x="342417" y="1401946"/>
                    </a:lnTo>
                    <a:lnTo>
                      <a:pt x="0" y="1074114"/>
                    </a:lnTo>
                    <a:cubicBezTo>
                      <a:pt x="1198" y="957946"/>
                      <a:pt x="401791" y="873310"/>
                      <a:pt x="402989" y="757142"/>
                    </a:cubicBezTo>
                    <a:lnTo>
                      <a:pt x="1049809" y="695044"/>
                    </a:lnTo>
                    <a:lnTo>
                      <a:pt x="1290683" y="0"/>
                    </a:lnTo>
                    <a:close/>
                  </a:path>
                </a:pathLst>
              </a:custGeom>
              <a:noFill/>
              <a:ln w="31750">
                <a:solidFill>
                  <a:schemeClr val="bg1"/>
                </a:solidFill>
                <a:prstDash val="sysDash"/>
              </a:ln>
              <a:effectLst>
                <a:glow rad="38100">
                  <a:schemeClr val="tx1"/>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1600" b="0" i="0" u="none" strike="noStrike" kern="120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70" name="Text Box 8">
                <a:extLst>
                  <a:ext uri="{FF2B5EF4-FFF2-40B4-BE49-F238E27FC236}">
                    <a16:creationId xmlns:a16="http://schemas.microsoft.com/office/drawing/2014/main" id="{99C60176-1A89-598F-FF11-17A009981144}"/>
                  </a:ext>
                </a:extLst>
              </p:cNvPr>
              <p:cNvSpPr txBox="1">
                <a:spLocks noChangeArrowheads="1"/>
              </p:cNvSpPr>
              <p:nvPr/>
            </p:nvSpPr>
            <p:spPr bwMode="auto">
              <a:xfrm rot="629803">
                <a:off x="314774" y="2132785"/>
                <a:ext cx="3256432" cy="544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1" lang="ja-JP" altLang="en-US" sz="1050" b="0" i="0" u="none" strike="noStrike" kern="1200" cap="none" spc="0" normalizeH="0" baseline="0" noProof="0" dirty="0">
                    <a:ln>
                      <a:noFill/>
                    </a:ln>
                    <a:solidFill>
                      <a:srgbClr val="FFFF00"/>
                    </a:solidFill>
                    <a:effectLst/>
                    <a:uLnTx/>
                    <a:uFillTx/>
                    <a:latin typeface="游ゴシック Light" panose="020B0300000000000000" pitchFamily="50" charset="-128"/>
                    <a:ea typeface="游ゴシック Light" panose="020B0300000000000000" pitchFamily="50" charset="-128"/>
                    <a:cs typeface="+mn-cs"/>
                  </a:rPr>
                  <a:t>村道野々脇金川線</a:t>
                </a:r>
                <a:endParaRPr kumimoji="1" lang="en-US" altLang="ja-JP" sz="1050" b="0" i="0" u="none" strike="noStrike" kern="1200" cap="none" spc="0" normalizeH="0" baseline="0" noProof="0" dirty="0">
                  <a:ln>
                    <a:noFill/>
                  </a:ln>
                  <a:solidFill>
                    <a:srgbClr val="FFFF00"/>
                  </a:solidFill>
                  <a:effectLst/>
                  <a:uLnTx/>
                  <a:uFillTx/>
                  <a:latin typeface="游ゴシック Light" panose="020B0300000000000000" pitchFamily="50" charset="-128"/>
                  <a:ea typeface="游ゴシック Light" panose="020B0300000000000000" pitchFamily="50" charset="-128"/>
                  <a:cs typeface="+mn-cs"/>
                </a:endParaRPr>
              </a:p>
            </p:txBody>
          </p:sp>
          <p:sp>
            <p:nvSpPr>
              <p:cNvPr id="71" name="Text Box 8">
                <a:extLst>
                  <a:ext uri="{FF2B5EF4-FFF2-40B4-BE49-F238E27FC236}">
                    <a16:creationId xmlns:a16="http://schemas.microsoft.com/office/drawing/2014/main" id="{85B2AD5E-F864-4984-8382-9FF7CDB729AE}"/>
                  </a:ext>
                </a:extLst>
              </p:cNvPr>
              <p:cNvSpPr txBox="1">
                <a:spLocks noChangeArrowheads="1"/>
              </p:cNvSpPr>
              <p:nvPr/>
            </p:nvSpPr>
            <p:spPr bwMode="auto">
              <a:xfrm rot="969878">
                <a:off x="206356" y="2529398"/>
                <a:ext cx="2796002" cy="544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1" lang="ja-JP" altLang="en-US" sz="1050" b="0" i="0" u="none" strike="noStrike" kern="1200" cap="none" spc="0" normalizeH="0" baseline="0" noProof="0" dirty="0">
                    <a:ln>
                      <a:noFill/>
                    </a:ln>
                    <a:solidFill>
                      <a:srgbClr val="FFFF00"/>
                    </a:solidFill>
                    <a:effectLst/>
                    <a:uLnTx/>
                    <a:uFillTx/>
                    <a:latin typeface="游ゴシック Light" panose="020B0300000000000000" pitchFamily="50" charset="-128"/>
                    <a:ea typeface="游ゴシック Light" panose="020B0300000000000000" pitchFamily="50" charset="-128"/>
                    <a:cs typeface="+mn-cs"/>
                  </a:rPr>
                  <a:t>村道金川連絡線</a:t>
                </a:r>
                <a:endParaRPr kumimoji="1" lang="en-US" altLang="ja-JP" sz="1050" b="0" i="0" u="none" strike="noStrike" kern="1200" cap="none" spc="0" normalizeH="0" baseline="0" noProof="0" dirty="0">
                  <a:ln>
                    <a:noFill/>
                  </a:ln>
                  <a:solidFill>
                    <a:srgbClr val="FFFF00"/>
                  </a:solidFill>
                  <a:effectLst/>
                  <a:uLnTx/>
                  <a:uFillTx/>
                  <a:latin typeface="游ゴシック Light" panose="020B0300000000000000" pitchFamily="50" charset="-128"/>
                  <a:ea typeface="游ゴシック Light" panose="020B0300000000000000" pitchFamily="50" charset="-128"/>
                  <a:cs typeface="+mn-cs"/>
                </a:endParaRPr>
              </a:p>
            </p:txBody>
          </p:sp>
        </p:grpSp>
        <p:sp>
          <p:nvSpPr>
            <p:cNvPr id="41" name="フリーフォーム: 図形 40">
              <a:extLst>
                <a:ext uri="{FF2B5EF4-FFF2-40B4-BE49-F238E27FC236}">
                  <a16:creationId xmlns:a16="http://schemas.microsoft.com/office/drawing/2014/main" id="{4F494BF8-AD01-94D1-4871-34F5A36664E7}"/>
                </a:ext>
              </a:extLst>
            </p:cNvPr>
            <p:cNvSpPr/>
            <p:nvPr/>
          </p:nvSpPr>
          <p:spPr>
            <a:xfrm>
              <a:off x="1537741" y="3247390"/>
              <a:ext cx="2651125" cy="765175"/>
            </a:xfrm>
            <a:custGeom>
              <a:avLst/>
              <a:gdLst>
                <a:gd name="connsiteX0" fmla="*/ 0 w 2651125"/>
                <a:gd name="connsiteY0" fmla="*/ 0 h 765175"/>
                <a:gd name="connsiteX1" fmla="*/ 238125 w 2651125"/>
                <a:gd name="connsiteY1" fmla="*/ 95250 h 765175"/>
                <a:gd name="connsiteX2" fmla="*/ 425450 w 2651125"/>
                <a:gd name="connsiteY2" fmla="*/ 266700 h 765175"/>
                <a:gd name="connsiteX3" fmla="*/ 606425 w 2651125"/>
                <a:gd name="connsiteY3" fmla="*/ 466725 h 765175"/>
                <a:gd name="connsiteX4" fmla="*/ 765175 w 2651125"/>
                <a:gd name="connsiteY4" fmla="*/ 628650 h 765175"/>
                <a:gd name="connsiteX5" fmla="*/ 1006475 w 2651125"/>
                <a:gd name="connsiteY5" fmla="*/ 714375 h 765175"/>
                <a:gd name="connsiteX6" fmla="*/ 1254125 w 2651125"/>
                <a:gd name="connsiteY6" fmla="*/ 733425 h 765175"/>
                <a:gd name="connsiteX7" fmla="*/ 1704975 w 2651125"/>
                <a:gd name="connsiteY7" fmla="*/ 746125 h 765175"/>
                <a:gd name="connsiteX8" fmla="*/ 1990725 w 2651125"/>
                <a:gd name="connsiteY8" fmla="*/ 762000 h 765175"/>
                <a:gd name="connsiteX9" fmla="*/ 2533650 w 2651125"/>
                <a:gd name="connsiteY9" fmla="*/ 765175 h 765175"/>
                <a:gd name="connsiteX10" fmla="*/ 2651125 w 2651125"/>
                <a:gd name="connsiteY10" fmla="*/ 765175 h 765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51125" h="765175">
                  <a:moveTo>
                    <a:pt x="0" y="0"/>
                  </a:moveTo>
                  <a:lnTo>
                    <a:pt x="238125" y="95250"/>
                  </a:lnTo>
                  <a:lnTo>
                    <a:pt x="425450" y="266700"/>
                  </a:lnTo>
                  <a:lnTo>
                    <a:pt x="606425" y="466725"/>
                  </a:lnTo>
                  <a:lnTo>
                    <a:pt x="765175" y="628650"/>
                  </a:lnTo>
                  <a:lnTo>
                    <a:pt x="1006475" y="714375"/>
                  </a:lnTo>
                  <a:lnTo>
                    <a:pt x="1254125" y="733425"/>
                  </a:lnTo>
                  <a:lnTo>
                    <a:pt x="1704975" y="746125"/>
                  </a:lnTo>
                  <a:lnTo>
                    <a:pt x="1990725" y="762000"/>
                  </a:lnTo>
                  <a:lnTo>
                    <a:pt x="2533650" y="765175"/>
                  </a:lnTo>
                  <a:lnTo>
                    <a:pt x="2651125" y="765175"/>
                  </a:ln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grpSp>
      <p:sp>
        <p:nvSpPr>
          <p:cNvPr id="72" name="テキスト ボックス 71">
            <a:extLst>
              <a:ext uri="{FF2B5EF4-FFF2-40B4-BE49-F238E27FC236}">
                <a16:creationId xmlns:a16="http://schemas.microsoft.com/office/drawing/2014/main" id="{BE7DF06A-7240-4403-FCC0-7D1A910C6D84}"/>
              </a:ext>
            </a:extLst>
          </p:cNvPr>
          <p:cNvSpPr txBox="1"/>
          <p:nvPr/>
        </p:nvSpPr>
        <p:spPr>
          <a:xfrm>
            <a:off x="5817537" y="2115170"/>
            <a:ext cx="3840232" cy="646331"/>
          </a:xfrm>
          <a:prstGeom prst="rect">
            <a:avLst/>
          </a:prstGeom>
          <a:solidFill>
            <a:schemeClr val="bg1"/>
          </a:solidFill>
          <a:ln w="19050">
            <a:solidFill>
              <a:srgbClr val="FF0000"/>
            </a:solidFill>
          </a:ln>
        </p:spPr>
        <p:txBody>
          <a:bodyPr wrap="square" tIns="36000" bIns="36000"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rPr>
              <a:t>ダム洪水調節地内にシルト成分が堆積した場合は、その後の雨で河川に流下する前に撤去する。</a:t>
            </a:r>
            <a:endParaRPr kumimoji="1" lang="en-US" altLang="ja-JP"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endParaRPr>
          </a:p>
          <a:p>
            <a:pPr marL="85725" marR="0" lvl="0" indent="-85725" algn="l" defTabSz="914400" rtl="0" eaLnBrk="1" fontAlgn="base" latinLnBrk="0" hangingPunct="1">
              <a:lnSpc>
                <a:spcPct val="100000"/>
              </a:lnSpc>
              <a:spcBef>
                <a:spcPct val="0"/>
              </a:spcBef>
              <a:spcAft>
                <a:spcPct val="0"/>
              </a:spcAft>
              <a:buClrTx/>
              <a:buSzTx/>
              <a:buFontTx/>
              <a:buNone/>
              <a:tabLst/>
              <a:defRPr/>
            </a:pPr>
            <a:r>
              <a:rPr kumimoji="1" lang="en-US" altLang="ja-JP" sz="7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rPr>
              <a:t>※</a:t>
            </a:r>
            <a:r>
              <a:rPr kumimoji="1" lang="ja-JP" altLang="en-US" sz="7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rPr>
              <a:t>写真は、令和４年台風第</a:t>
            </a:r>
            <a:r>
              <a:rPr kumimoji="1" lang="en-US" altLang="ja-JP" sz="7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rPr>
              <a:t>14</a:t>
            </a:r>
            <a:r>
              <a:rPr kumimoji="1" lang="ja-JP" altLang="en-US" sz="7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rPr>
              <a:t>号通過後のダム洪水調節地内（五木村久領地区）の状況であり、シルト成分の撤去に係る対策のイメージとして使用している。</a:t>
            </a:r>
            <a:endParaRPr kumimoji="1" lang="en-US" altLang="ja-JP" sz="7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endParaRPr>
          </a:p>
        </p:txBody>
      </p:sp>
      <p:sp>
        <p:nvSpPr>
          <p:cNvPr id="75" name="フリーフォーム: 図形 74">
            <a:extLst>
              <a:ext uri="{FF2B5EF4-FFF2-40B4-BE49-F238E27FC236}">
                <a16:creationId xmlns:a16="http://schemas.microsoft.com/office/drawing/2014/main" id="{46B0C34F-F291-BA54-06D5-D7BEDA653A2C}"/>
              </a:ext>
            </a:extLst>
          </p:cNvPr>
          <p:cNvSpPr/>
          <p:nvPr/>
        </p:nvSpPr>
        <p:spPr>
          <a:xfrm>
            <a:off x="4776565" y="6182881"/>
            <a:ext cx="524224" cy="324406"/>
          </a:xfrm>
          <a:custGeom>
            <a:avLst/>
            <a:gdLst>
              <a:gd name="connsiteX0" fmla="*/ 0 w 300037"/>
              <a:gd name="connsiteY0" fmla="*/ 161925 h 161925"/>
              <a:gd name="connsiteX1" fmla="*/ 300037 w 300037"/>
              <a:gd name="connsiteY1" fmla="*/ 0 h 161925"/>
            </a:gdLst>
            <a:ahLst/>
            <a:cxnLst>
              <a:cxn ang="0">
                <a:pos x="connsiteX0" y="connsiteY0"/>
              </a:cxn>
              <a:cxn ang="0">
                <a:pos x="connsiteX1" y="connsiteY1"/>
              </a:cxn>
            </a:cxnLst>
            <a:rect l="l" t="t" r="r" b="b"/>
            <a:pathLst>
              <a:path w="300037" h="161925">
                <a:moveTo>
                  <a:pt x="0" y="161925"/>
                </a:moveTo>
                <a:lnTo>
                  <a:pt x="300037" y="0"/>
                </a:lnTo>
              </a:path>
            </a:pathLst>
          </a:custGeom>
          <a:noFill/>
          <a:ln>
            <a:solidFill>
              <a:srgbClr val="66FFFF"/>
            </a:solidFill>
            <a:tailEnd type="triangl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7" name="フリーフォーム: 図形 76">
            <a:extLst>
              <a:ext uri="{FF2B5EF4-FFF2-40B4-BE49-F238E27FC236}">
                <a16:creationId xmlns:a16="http://schemas.microsoft.com/office/drawing/2014/main" id="{0465AA91-CC25-61DE-FCA7-8AD42CB65F86}"/>
              </a:ext>
            </a:extLst>
          </p:cNvPr>
          <p:cNvSpPr/>
          <p:nvPr/>
        </p:nvSpPr>
        <p:spPr>
          <a:xfrm>
            <a:off x="4743194" y="6087305"/>
            <a:ext cx="434837" cy="241228"/>
          </a:xfrm>
          <a:custGeom>
            <a:avLst/>
            <a:gdLst>
              <a:gd name="connsiteX0" fmla="*/ 0 w 300037"/>
              <a:gd name="connsiteY0" fmla="*/ 161925 h 161925"/>
              <a:gd name="connsiteX1" fmla="*/ 300037 w 300037"/>
              <a:gd name="connsiteY1" fmla="*/ 0 h 161925"/>
              <a:gd name="connsiteX0" fmla="*/ 0 w 219074"/>
              <a:gd name="connsiteY0" fmla="*/ 123825 h 123825"/>
              <a:gd name="connsiteX1" fmla="*/ 219074 w 219074"/>
              <a:gd name="connsiteY1" fmla="*/ 0 h 123825"/>
            </a:gdLst>
            <a:ahLst/>
            <a:cxnLst>
              <a:cxn ang="0">
                <a:pos x="connsiteX0" y="connsiteY0"/>
              </a:cxn>
              <a:cxn ang="0">
                <a:pos x="connsiteX1" y="connsiteY1"/>
              </a:cxn>
            </a:cxnLst>
            <a:rect l="l" t="t" r="r" b="b"/>
            <a:pathLst>
              <a:path w="219074" h="123825">
                <a:moveTo>
                  <a:pt x="0" y="123825"/>
                </a:moveTo>
                <a:cubicBezTo>
                  <a:pt x="100012" y="69850"/>
                  <a:pt x="119062" y="53975"/>
                  <a:pt x="219074" y="0"/>
                </a:cubicBezTo>
              </a:path>
            </a:pathLst>
          </a:custGeom>
          <a:noFill/>
          <a:ln>
            <a:solidFill>
              <a:srgbClr val="66FFFF"/>
            </a:solidFill>
            <a:tailEnd type="triangl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9" name="乗算記号 78">
            <a:extLst>
              <a:ext uri="{FF2B5EF4-FFF2-40B4-BE49-F238E27FC236}">
                <a16:creationId xmlns:a16="http://schemas.microsoft.com/office/drawing/2014/main" id="{75F70DCE-73D4-ADEB-438F-8A1875F4FC8C}"/>
              </a:ext>
            </a:extLst>
          </p:cNvPr>
          <p:cNvSpPr/>
          <p:nvPr/>
        </p:nvSpPr>
        <p:spPr>
          <a:xfrm rot="20101455">
            <a:off x="4881235" y="6082615"/>
            <a:ext cx="192511" cy="192511"/>
          </a:xfrm>
          <a:prstGeom prst="mathMultiply">
            <a:avLst>
              <a:gd name="adj1" fmla="val 18417"/>
            </a:avLst>
          </a:prstGeom>
          <a:solidFill>
            <a:srgbClr val="FFFF00"/>
          </a:solidFill>
          <a:ln w="127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2" name="乗算記号 81">
            <a:extLst>
              <a:ext uri="{FF2B5EF4-FFF2-40B4-BE49-F238E27FC236}">
                <a16:creationId xmlns:a16="http://schemas.microsoft.com/office/drawing/2014/main" id="{4B13AAE9-90B3-7433-D74F-9E47F48F667F}"/>
              </a:ext>
            </a:extLst>
          </p:cNvPr>
          <p:cNvSpPr/>
          <p:nvPr/>
        </p:nvSpPr>
        <p:spPr>
          <a:xfrm rot="20174405">
            <a:off x="5001421" y="6232277"/>
            <a:ext cx="192511" cy="192511"/>
          </a:xfrm>
          <a:prstGeom prst="mathMultiply">
            <a:avLst>
              <a:gd name="adj1" fmla="val 18417"/>
            </a:avLst>
          </a:prstGeom>
          <a:solidFill>
            <a:srgbClr val="FFFF00"/>
          </a:solidFill>
          <a:ln w="127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114" name="直線矢印コネクタ 113">
            <a:extLst>
              <a:ext uri="{FF2B5EF4-FFF2-40B4-BE49-F238E27FC236}">
                <a16:creationId xmlns:a16="http://schemas.microsoft.com/office/drawing/2014/main" id="{81D4D9C9-A401-75CA-1D8B-D127C78BC726}"/>
              </a:ext>
            </a:extLst>
          </p:cNvPr>
          <p:cNvCxnSpPr>
            <a:cxnSpLocks/>
          </p:cNvCxnSpPr>
          <p:nvPr/>
        </p:nvCxnSpPr>
        <p:spPr>
          <a:xfrm flipH="1">
            <a:off x="1020444" y="6123760"/>
            <a:ext cx="292351" cy="204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6" name="直線矢印コネクタ 115">
            <a:extLst>
              <a:ext uri="{FF2B5EF4-FFF2-40B4-BE49-F238E27FC236}">
                <a16:creationId xmlns:a16="http://schemas.microsoft.com/office/drawing/2014/main" id="{5D721E45-6034-6601-C3E2-5F5222A875F4}"/>
              </a:ext>
            </a:extLst>
          </p:cNvPr>
          <p:cNvCxnSpPr>
            <a:cxnSpLocks/>
          </p:cNvCxnSpPr>
          <p:nvPr/>
        </p:nvCxnSpPr>
        <p:spPr>
          <a:xfrm flipH="1">
            <a:off x="1661919" y="6040371"/>
            <a:ext cx="228047" cy="446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9" name="乗算記号 118">
            <a:extLst>
              <a:ext uri="{FF2B5EF4-FFF2-40B4-BE49-F238E27FC236}">
                <a16:creationId xmlns:a16="http://schemas.microsoft.com/office/drawing/2014/main" id="{73817DE9-F58A-0680-A715-7EA519EE4CF6}"/>
              </a:ext>
            </a:extLst>
          </p:cNvPr>
          <p:cNvSpPr/>
          <p:nvPr/>
        </p:nvSpPr>
        <p:spPr>
          <a:xfrm rot="19948567">
            <a:off x="1121028" y="6162516"/>
            <a:ext cx="112610" cy="112610"/>
          </a:xfrm>
          <a:prstGeom prst="mathMultiply">
            <a:avLst>
              <a:gd name="adj1" fmla="val 18417"/>
            </a:avLst>
          </a:prstGeom>
          <a:solidFill>
            <a:srgbClr val="FFFF00"/>
          </a:solidFill>
          <a:ln w="127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2" name="フリーフォーム: 図形 121">
            <a:extLst>
              <a:ext uri="{FF2B5EF4-FFF2-40B4-BE49-F238E27FC236}">
                <a16:creationId xmlns:a16="http://schemas.microsoft.com/office/drawing/2014/main" id="{3762B691-5AE8-8930-4BD1-0879A45A9365}"/>
              </a:ext>
            </a:extLst>
          </p:cNvPr>
          <p:cNvSpPr/>
          <p:nvPr/>
        </p:nvSpPr>
        <p:spPr>
          <a:xfrm>
            <a:off x="-3658072" y="3008858"/>
            <a:ext cx="881992" cy="330200"/>
          </a:xfrm>
          <a:custGeom>
            <a:avLst/>
            <a:gdLst>
              <a:gd name="connsiteX0" fmla="*/ 0 w 800100"/>
              <a:gd name="connsiteY0" fmla="*/ 330200 h 330200"/>
              <a:gd name="connsiteX1" fmla="*/ 222250 w 800100"/>
              <a:gd name="connsiteY1" fmla="*/ 0 h 330200"/>
              <a:gd name="connsiteX2" fmla="*/ 800100 w 800100"/>
              <a:gd name="connsiteY2" fmla="*/ 0 h 330200"/>
            </a:gdLst>
            <a:ahLst/>
            <a:cxnLst>
              <a:cxn ang="0">
                <a:pos x="connsiteX0" y="connsiteY0"/>
              </a:cxn>
              <a:cxn ang="0">
                <a:pos x="connsiteX1" y="connsiteY1"/>
              </a:cxn>
              <a:cxn ang="0">
                <a:pos x="connsiteX2" y="connsiteY2"/>
              </a:cxn>
            </a:cxnLst>
            <a:rect l="l" t="t" r="r" b="b"/>
            <a:pathLst>
              <a:path w="800100" h="330200">
                <a:moveTo>
                  <a:pt x="0" y="330200"/>
                </a:moveTo>
                <a:lnTo>
                  <a:pt x="222250" y="0"/>
                </a:lnTo>
                <a:lnTo>
                  <a:pt x="800100" y="0"/>
                </a:lnTo>
              </a:path>
            </a:pathLst>
          </a:custGeom>
          <a:noFill/>
          <a:ln w="12700">
            <a:solidFill>
              <a:srgbClr val="FF0000"/>
            </a:solidFill>
            <a:headEnd type="triangle"/>
            <a:tailEnd type="non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3" name="テキスト ボックス 122">
            <a:extLst>
              <a:ext uri="{FF2B5EF4-FFF2-40B4-BE49-F238E27FC236}">
                <a16:creationId xmlns:a16="http://schemas.microsoft.com/office/drawing/2014/main" id="{14F9E874-6B21-9165-D457-852784E60D91}"/>
              </a:ext>
            </a:extLst>
          </p:cNvPr>
          <p:cNvSpPr txBox="1"/>
          <p:nvPr/>
        </p:nvSpPr>
        <p:spPr>
          <a:xfrm>
            <a:off x="-3499854" y="2797531"/>
            <a:ext cx="785793" cy="253916"/>
          </a:xfrm>
          <a:prstGeom prst="rect">
            <a:avLst/>
          </a:prstGeom>
          <a:noFill/>
        </p:spPr>
        <p:txBody>
          <a:bodyPr wrap="none" rtlCol="0">
            <a:spAutoFit/>
          </a:bodyPr>
          <a:lstStyle/>
          <a:p>
            <a:r>
              <a:rPr lang="ja-JP" altLang="en-US" sz="1050" dirty="0">
                <a:solidFill>
                  <a:srgbClr val="FF0000"/>
                </a:solidFill>
                <a:effectLst>
                  <a:glow rad="63500">
                    <a:schemeClr val="bg1"/>
                  </a:glow>
                </a:effectLst>
              </a:rPr>
              <a:t>アスカーブ</a:t>
            </a:r>
            <a:endParaRPr lang="en-US" altLang="ja-JP" sz="1050" dirty="0">
              <a:solidFill>
                <a:srgbClr val="FF0000"/>
              </a:solidFill>
              <a:effectLst>
                <a:glow rad="63500">
                  <a:schemeClr val="bg1"/>
                </a:glow>
              </a:effectLst>
            </a:endParaRPr>
          </a:p>
        </p:txBody>
      </p:sp>
      <p:pic>
        <p:nvPicPr>
          <p:cNvPr id="73" name="図 72">
            <a:extLst>
              <a:ext uri="{FF2B5EF4-FFF2-40B4-BE49-F238E27FC236}">
                <a16:creationId xmlns:a16="http://schemas.microsoft.com/office/drawing/2014/main" id="{B18C1C3D-EA71-0960-3317-12035636620E}"/>
              </a:ext>
            </a:extLst>
          </p:cNvPr>
          <p:cNvPicPr>
            <a:picLocks noChangeAspect="1"/>
          </p:cNvPicPr>
          <p:nvPr/>
        </p:nvPicPr>
        <p:blipFill>
          <a:blip r:embed="rId9"/>
          <a:stretch>
            <a:fillRect/>
          </a:stretch>
        </p:blipFill>
        <p:spPr>
          <a:xfrm>
            <a:off x="1303215" y="2205395"/>
            <a:ext cx="4156071" cy="2306983"/>
          </a:xfrm>
          <a:prstGeom prst="rect">
            <a:avLst/>
          </a:prstGeom>
        </p:spPr>
      </p:pic>
      <p:pic>
        <p:nvPicPr>
          <p:cNvPr id="7" name="図 6">
            <a:extLst>
              <a:ext uri="{FF2B5EF4-FFF2-40B4-BE49-F238E27FC236}">
                <a16:creationId xmlns:a16="http://schemas.microsoft.com/office/drawing/2014/main" id="{CC854527-DDE7-EDD7-3EE3-98CA3EDE09E5}"/>
              </a:ext>
            </a:extLst>
          </p:cNvPr>
          <p:cNvPicPr>
            <a:picLocks noChangeAspect="1"/>
          </p:cNvPicPr>
          <p:nvPr/>
        </p:nvPicPr>
        <p:blipFill>
          <a:blip r:embed="rId10"/>
          <a:stretch>
            <a:fillRect/>
          </a:stretch>
        </p:blipFill>
        <p:spPr>
          <a:xfrm>
            <a:off x="264977" y="3446873"/>
            <a:ext cx="1475906" cy="1018024"/>
          </a:xfrm>
          <a:prstGeom prst="rect">
            <a:avLst/>
          </a:prstGeom>
          <a:ln>
            <a:solidFill>
              <a:schemeClr val="bg1"/>
            </a:solidFill>
          </a:ln>
        </p:spPr>
      </p:pic>
      <p:sp>
        <p:nvSpPr>
          <p:cNvPr id="76" name="矢印: 下カーブ 75">
            <a:extLst>
              <a:ext uri="{FF2B5EF4-FFF2-40B4-BE49-F238E27FC236}">
                <a16:creationId xmlns:a16="http://schemas.microsoft.com/office/drawing/2014/main" id="{E5648747-C629-AF19-0DD7-A59125C239E4}"/>
              </a:ext>
            </a:extLst>
          </p:cNvPr>
          <p:cNvSpPr/>
          <p:nvPr/>
        </p:nvSpPr>
        <p:spPr>
          <a:xfrm rot="8430818">
            <a:off x="1787038" y="4014183"/>
            <a:ext cx="601938" cy="328031"/>
          </a:xfrm>
          <a:prstGeom prst="curvedDownArrow">
            <a:avLst/>
          </a:prstGeom>
          <a:solidFill>
            <a:schemeClr val="accent6">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78" name="テキスト ボックス 77">
            <a:extLst>
              <a:ext uri="{FF2B5EF4-FFF2-40B4-BE49-F238E27FC236}">
                <a16:creationId xmlns:a16="http://schemas.microsoft.com/office/drawing/2014/main" id="{46045979-55FE-9D82-DCE1-E6B0C26F61CC}"/>
              </a:ext>
            </a:extLst>
          </p:cNvPr>
          <p:cNvSpPr txBox="1"/>
          <p:nvPr/>
        </p:nvSpPr>
        <p:spPr>
          <a:xfrm>
            <a:off x="218074" y="2996090"/>
            <a:ext cx="1203296" cy="461665"/>
          </a:xfrm>
          <a:prstGeom prst="rect">
            <a:avLst/>
          </a:prstGeom>
          <a:noFill/>
        </p:spPr>
        <p:txBody>
          <a:bodyPr wrap="square" rtlCol="0">
            <a:spAutoFit/>
          </a:bodyPr>
          <a:lstStyle/>
          <a:p>
            <a:pPr algn="ctr"/>
            <a:r>
              <a:rPr kumimoji="1" lang="ja-JP" altLang="en-US" sz="800" dirty="0"/>
              <a:t>平場イメージ</a:t>
            </a:r>
            <a:endParaRPr kumimoji="1" lang="en-US" altLang="ja-JP" sz="800" dirty="0"/>
          </a:p>
          <a:p>
            <a:pPr algn="ctr"/>
            <a:r>
              <a:rPr kumimoji="1" lang="en-US" altLang="ja-JP" sz="800" u="sng" dirty="0"/>
              <a:t>※</a:t>
            </a:r>
            <a:r>
              <a:rPr kumimoji="1" lang="ja-JP" altLang="en-US" sz="800" u="sng" dirty="0"/>
              <a:t>辰巳ダムの</a:t>
            </a:r>
            <a:endParaRPr kumimoji="1" lang="en-US" altLang="ja-JP" sz="800" u="sng" dirty="0"/>
          </a:p>
          <a:p>
            <a:pPr algn="ctr"/>
            <a:r>
              <a:rPr kumimoji="1" lang="ja-JP" altLang="en-US" sz="800" u="sng" dirty="0"/>
              <a:t>洪水調節後の堆積状況</a:t>
            </a:r>
          </a:p>
        </p:txBody>
      </p:sp>
      <p:sp>
        <p:nvSpPr>
          <p:cNvPr id="81" name="フリーフォーム: 図形 80">
            <a:extLst>
              <a:ext uri="{FF2B5EF4-FFF2-40B4-BE49-F238E27FC236}">
                <a16:creationId xmlns:a16="http://schemas.microsoft.com/office/drawing/2014/main" id="{B67BA24C-1742-FDFE-3762-744F5DB63907}"/>
              </a:ext>
            </a:extLst>
          </p:cNvPr>
          <p:cNvSpPr/>
          <p:nvPr/>
        </p:nvSpPr>
        <p:spPr>
          <a:xfrm>
            <a:off x="634197" y="3740712"/>
            <a:ext cx="1040193" cy="317500"/>
          </a:xfrm>
          <a:custGeom>
            <a:avLst/>
            <a:gdLst>
              <a:gd name="connsiteX0" fmla="*/ 0 w 1006475"/>
              <a:gd name="connsiteY0" fmla="*/ 317500 h 317500"/>
              <a:gd name="connsiteX1" fmla="*/ 254000 w 1006475"/>
              <a:gd name="connsiteY1" fmla="*/ 6350 h 317500"/>
              <a:gd name="connsiteX2" fmla="*/ 1006475 w 1006475"/>
              <a:gd name="connsiteY2" fmla="*/ 0 h 317500"/>
              <a:gd name="connsiteX0" fmla="*/ 0 w 1006475"/>
              <a:gd name="connsiteY0" fmla="*/ 317500 h 317500"/>
              <a:gd name="connsiteX1" fmla="*/ 136492 w 1006475"/>
              <a:gd name="connsiteY1" fmla="*/ 6350 h 317500"/>
              <a:gd name="connsiteX2" fmla="*/ 1006475 w 1006475"/>
              <a:gd name="connsiteY2" fmla="*/ 0 h 317500"/>
            </a:gdLst>
            <a:ahLst/>
            <a:cxnLst>
              <a:cxn ang="0">
                <a:pos x="connsiteX0" y="connsiteY0"/>
              </a:cxn>
              <a:cxn ang="0">
                <a:pos x="connsiteX1" y="connsiteY1"/>
              </a:cxn>
              <a:cxn ang="0">
                <a:pos x="connsiteX2" y="connsiteY2"/>
              </a:cxn>
            </a:cxnLst>
            <a:rect l="l" t="t" r="r" b="b"/>
            <a:pathLst>
              <a:path w="1006475" h="317500">
                <a:moveTo>
                  <a:pt x="0" y="317500"/>
                </a:moveTo>
                <a:lnTo>
                  <a:pt x="136492" y="6350"/>
                </a:lnTo>
                <a:lnTo>
                  <a:pt x="1006475" y="0"/>
                </a:lnTo>
              </a:path>
            </a:pathLst>
          </a:custGeom>
          <a:noFill/>
          <a:ln w="12700">
            <a:solidFill>
              <a:srgbClr val="FFC000"/>
            </a:solidFill>
            <a:headEnd type="triangle"/>
            <a:tailEnd type="non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3" name="テキスト ボックス 82">
            <a:extLst>
              <a:ext uri="{FF2B5EF4-FFF2-40B4-BE49-F238E27FC236}">
                <a16:creationId xmlns:a16="http://schemas.microsoft.com/office/drawing/2014/main" id="{7F9BCBD8-325D-45BE-5438-1A36BA3768BC}"/>
              </a:ext>
            </a:extLst>
          </p:cNvPr>
          <p:cNvSpPr txBox="1"/>
          <p:nvPr/>
        </p:nvSpPr>
        <p:spPr>
          <a:xfrm>
            <a:off x="662033" y="3570456"/>
            <a:ext cx="1132041" cy="200055"/>
          </a:xfrm>
          <a:prstGeom prst="rect">
            <a:avLst/>
          </a:prstGeom>
          <a:noFill/>
        </p:spPr>
        <p:txBody>
          <a:bodyPr wrap="none" rtlCol="0">
            <a:spAutoFit/>
          </a:bodyPr>
          <a:lstStyle/>
          <a:p>
            <a:r>
              <a:rPr kumimoji="1" lang="ja-JP" altLang="en-US" sz="700" dirty="0">
                <a:solidFill>
                  <a:srgbClr val="FFC000"/>
                </a:solidFill>
                <a:effectLst>
                  <a:glow rad="63500">
                    <a:schemeClr val="tx1"/>
                  </a:glow>
                </a:effectLst>
              </a:rPr>
              <a:t>平場に堆積した細かな砂</a:t>
            </a:r>
          </a:p>
        </p:txBody>
      </p:sp>
    </p:spTree>
    <p:extLst>
      <p:ext uri="{BB962C8B-B14F-4D97-AF65-F5344CB8AC3E}">
        <p14:creationId xmlns:p14="http://schemas.microsoft.com/office/powerpoint/2010/main" val="777476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D685BBB3-B401-CD1E-0625-F7F7B9D08C12}"/>
              </a:ext>
            </a:extLst>
          </p:cNvPr>
          <p:cNvSpPr txBox="1"/>
          <p:nvPr/>
        </p:nvSpPr>
        <p:spPr>
          <a:xfrm>
            <a:off x="0" y="2780928"/>
            <a:ext cx="9906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事業の進捗状況について</a:t>
            </a:r>
          </a:p>
        </p:txBody>
      </p:sp>
      <p:sp>
        <p:nvSpPr>
          <p:cNvPr id="2" name="Text Box 6">
            <a:extLst>
              <a:ext uri="{FF2B5EF4-FFF2-40B4-BE49-F238E27FC236}">
                <a16:creationId xmlns:a16="http://schemas.microsoft.com/office/drawing/2014/main" id="{A4D52D46-8B39-53B7-1CC4-8229EB0AF9AF}"/>
              </a:ext>
            </a:extLst>
          </p:cNvPr>
          <p:cNvSpPr txBox="1">
            <a:spLocks noChangeArrowheads="1"/>
          </p:cNvSpPr>
          <p:nvPr/>
        </p:nvSpPr>
        <p:spPr bwMode="auto">
          <a:xfrm>
            <a:off x="9509406" y="-1236"/>
            <a:ext cx="33855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defTabSz="844083" eaLnBrk="1" hangingPunct="1">
              <a:spcBef>
                <a:spcPct val="0"/>
              </a:spcBef>
              <a:buNone/>
              <a:defRPr/>
            </a:pPr>
            <a:fld id="{4F382C89-3447-4290-8F43-F51A2C419015}" type="slidenum">
              <a:rPr lang="en-US" altLang="ja-JP" sz="2400">
                <a:latin typeface="ＭＳ Ｐゴシック" panose="020B0600070205080204" pitchFamily="50" charset="-128"/>
                <a:ea typeface="ＭＳ Ｐゴシック" panose="020B0600070205080204" pitchFamily="50" charset="-128"/>
              </a:rPr>
              <a:pPr algn="ctr" defTabSz="844083" eaLnBrk="1" hangingPunct="1">
                <a:spcBef>
                  <a:spcPct val="0"/>
                </a:spcBef>
                <a:buNone/>
                <a:defRPr/>
              </a:pPr>
              <a:t>13</a:t>
            </a:fld>
            <a:endParaRPr lang="en-US" altLang="ja-JP" sz="2400" dirty="0">
              <a:latin typeface="ＭＳ Ｐゴシック" panose="020B0600070205080204" pitchFamily="50" charset="-128"/>
              <a:ea typeface="ＭＳ Ｐゴシック" panose="020B0600070205080204" pitchFamily="50" charset="-128"/>
            </a:endParaRPr>
          </a:p>
        </p:txBody>
      </p:sp>
    </p:spTree>
    <p:extLst>
      <p:ext uri="{BB962C8B-B14F-4D97-AF65-F5344CB8AC3E}">
        <p14:creationId xmlns:p14="http://schemas.microsoft.com/office/powerpoint/2010/main" val="3668093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FBA7C8C8-C844-4847-D605-872BEA1EEAA8}"/>
              </a:ext>
            </a:extLst>
          </p:cNvPr>
          <p:cNvSpPr/>
          <p:nvPr/>
        </p:nvSpPr>
        <p:spPr bwMode="auto">
          <a:xfrm>
            <a:off x="2684"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これまでの事業の進捗状況</a:t>
            </a:r>
          </a:p>
        </p:txBody>
      </p:sp>
      <p:sp>
        <p:nvSpPr>
          <p:cNvPr id="4" name="テキスト ボックス 3">
            <a:extLst>
              <a:ext uri="{FF2B5EF4-FFF2-40B4-BE49-F238E27FC236}">
                <a16:creationId xmlns:a16="http://schemas.microsoft.com/office/drawing/2014/main" id="{C9D119BA-F69E-D0B9-6A29-6F25F3E1189A}"/>
              </a:ext>
            </a:extLst>
          </p:cNvPr>
          <p:cNvSpPr txBox="1"/>
          <p:nvPr/>
        </p:nvSpPr>
        <p:spPr>
          <a:xfrm>
            <a:off x="138850" y="908720"/>
            <a:ext cx="9628299" cy="954107"/>
          </a:xfrm>
          <a:prstGeom prst="rect">
            <a:avLst/>
          </a:prstGeom>
          <a:noFill/>
          <a:ln>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○川辺川ダム建設事業は、昭和</a:t>
            </a:r>
            <a:r>
              <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42</a:t>
            </a: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年６月に実施計画調査に着手し、昭和</a:t>
            </a:r>
            <a:r>
              <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44</a:t>
            </a: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年</a:t>
            </a:r>
            <a:r>
              <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4</a:t>
            </a: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月に建設事業に着手した。</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○これまでに生活再建である用地補償や代替地造成工事、付替道路工事に加え、ダム本体工事の準備工である仮排水トンネ</a:t>
            </a:r>
            <a:endPar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ルやダム本体仮設備の基礎工事等を実施している。</a:t>
            </a:r>
            <a:endPar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○令和６年</a:t>
            </a:r>
            <a:r>
              <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10</a:t>
            </a: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月に家屋移転が完了し、令和７年</a:t>
            </a:r>
            <a:r>
              <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11</a:t>
            </a: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月に球磨川漁業協同組合と漁業補償契約を締結した。</a:t>
            </a:r>
            <a:endPar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5" name="テキスト ボックス 4">
            <a:extLst>
              <a:ext uri="{FF2B5EF4-FFF2-40B4-BE49-F238E27FC236}">
                <a16:creationId xmlns:a16="http://schemas.microsoft.com/office/drawing/2014/main" id="{6C98D4E1-5C58-995B-2940-CAF27DECA88A}"/>
              </a:ext>
            </a:extLst>
          </p:cNvPr>
          <p:cNvSpPr txBox="1"/>
          <p:nvPr/>
        </p:nvSpPr>
        <p:spPr>
          <a:xfrm>
            <a:off x="32026" y="504041"/>
            <a:ext cx="203132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◆事業の進捗状況</a:t>
            </a:r>
            <a:endPar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6" name="Freeform 2">
            <a:extLst>
              <a:ext uri="{FF2B5EF4-FFF2-40B4-BE49-F238E27FC236}">
                <a16:creationId xmlns:a16="http://schemas.microsoft.com/office/drawing/2014/main" id="{5AC759EA-F05E-AB09-BF1C-F29974C72386}"/>
              </a:ext>
            </a:extLst>
          </p:cNvPr>
          <p:cNvSpPr>
            <a:spLocks/>
          </p:cNvSpPr>
          <p:nvPr/>
        </p:nvSpPr>
        <p:spPr bwMode="auto">
          <a:xfrm>
            <a:off x="2293329" y="4199697"/>
            <a:ext cx="6981088" cy="431800"/>
          </a:xfrm>
          <a:custGeom>
            <a:avLst/>
            <a:gdLst>
              <a:gd name="T0" fmla="*/ 0 w 4497"/>
              <a:gd name="T1" fmla="*/ 0 h 216"/>
              <a:gd name="T2" fmla="*/ 0 w 4497"/>
              <a:gd name="T3" fmla="*/ 2147483647 h 216"/>
              <a:gd name="T4" fmla="*/ 2147483647 w 4497"/>
              <a:gd name="T5" fmla="*/ 2147483647 h 216"/>
              <a:gd name="T6" fmla="*/ 2147483647 w 4497"/>
              <a:gd name="T7" fmla="*/ 0 h 216"/>
              <a:gd name="T8" fmla="*/ 0 w 4497"/>
              <a:gd name="T9" fmla="*/ 0 h 216"/>
              <a:gd name="T10" fmla="*/ 0 60000 65536"/>
              <a:gd name="T11" fmla="*/ 0 60000 65536"/>
              <a:gd name="T12" fmla="*/ 0 60000 65536"/>
              <a:gd name="T13" fmla="*/ 0 60000 65536"/>
              <a:gd name="T14" fmla="*/ 0 60000 65536"/>
              <a:gd name="T15" fmla="*/ 0 w 4497"/>
              <a:gd name="T16" fmla="*/ 0 h 216"/>
              <a:gd name="T17" fmla="*/ 4497 w 4497"/>
              <a:gd name="T18" fmla="*/ 216 h 216"/>
            </a:gdLst>
            <a:ahLst/>
            <a:cxnLst>
              <a:cxn ang="T10">
                <a:pos x="T0" y="T1"/>
              </a:cxn>
              <a:cxn ang="T11">
                <a:pos x="T2" y="T3"/>
              </a:cxn>
              <a:cxn ang="T12">
                <a:pos x="T4" y="T5"/>
              </a:cxn>
              <a:cxn ang="T13">
                <a:pos x="T6" y="T7"/>
              </a:cxn>
              <a:cxn ang="T14">
                <a:pos x="T8" y="T9"/>
              </a:cxn>
            </a:cxnLst>
            <a:rect l="T15" t="T16" r="T17" b="T18"/>
            <a:pathLst>
              <a:path w="4497" h="216">
                <a:moveTo>
                  <a:pt x="0" y="0"/>
                </a:moveTo>
                <a:lnTo>
                  <a:pt x="0" y="216"/>
                </a:lnTo>
                <a:lnTo>
                  <a:pt x="4497" y="216"/>
                </a:lnTo>
                <a:lnTo>
                  <a:pt x="4497" y="0"/>
                </a:lnTo>
                <a:lnTo>
                  <a:pt x="0" y="0"/>
                </a:lnTo>
                <a:close/>
              </a:path>
            </a:pathLst>
          </a:custGeom>
          <a:solidFill>
            <a:srgbClr val="FFFF99"/>
          </a:solidFill>
          <a:ln w="9525">
            <a:solidFill>
              <a:schemeClr val="tx1"/>
            </a:solidFill>
            <a:round/>
            <a:headEnd/>
            <a:tailEnd/>
          </a:ln>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7" name="Rectangle 5">
            <a:extLst>
              <a:ext uri="{FF2B5EF4-FFF2-40B4-BE49-F238E27FC236}">
                <a16:creationId xmlns:a16="http://schemas.microsoft.com/office/drawing/2014/main" id="{3227B28D-13D6-8FF3-B61B-A60AB0E3645F}"/>
              </a:ext>
            </a:extLst>
          </p:cNvPr>
          <p:cNvSpPr>
            <a:spLocks noChangeArrowheads="1"/>
          </p:cNvSpPr>
          <p:nvPr/>
        </p:nvSpPr>
        <p:spPr bwMode="auto">
          <a:xfrm>
            <a:off x="2293326" y="3556761"/>
            <a:ext cx="6981091" cy="415925"/>
          </a:xfrm>
          <a:prstGeom prst="rect">
            <a:avLst/>
          </a:prstGeom>
          <a:solidFill>
            <a:srgbClr val="00FF00"/>
          </a:solidFill>
          <a:ln w="9525">
            <a:solidFill>
              <a:schemeClr val="tx1"/>
            </a:solidFill>
            <a:miter lim="800000"/>
            <a:headEnd/>
            <a:tailEnd/>
          </a:ln>
        </p:spPr>
        <p:txBody>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endParaRPr lang="ja-JP" altLang="ja-JP" sz="1800">
              <a:solidFill>
                <a:prstClr val="black"/>
              </a:solidFill>
              <a:latin typeface="Calibri" pitchFamily="34" charset="0"/>
            </a:endParaRPr>
          </a:p>
        </p:txBody>
      </p:sp>
      <p:sp>
        <p:nvSpPr>
          <p:cNvPr id="10" name="Rectangle 6">
            <a:extLst>
              <a:ext uri="{FF2B5EF4-FFF2-40B4-BE49-F238E27FC236}">
                <a16:creationId xmlns:a16="http://schemas.microsoft.com/office/drawing/2014/main" id="{AAAA2476-DCD9-B19D-90D5-4BEA1703A41C}"/>
              </a:ext>
            </a:extLst>
          </p:cNvPr>
          <p:cNvSpPr>
            <a:spLocks noChangeArrowheads="1"/>
          </p:cNvSpPr>
          <p:nvPr/>
        </p:nvSpPr>
        <p:spPr bwMode="auto">
          <a:xfrm>
            <a:off x="978877" y="5430010"/>
            <a:ext cx="891270"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ja-JP" altLang="en-US" sz="1400">
                <a:solidFill>
                  <a:srgbClr val="000000"/>
                </a:solidFill>
                <a:latin typeface="ＭＳ Ｐゴシック" charset="-128"/>
              </a:rPr>
              <a:t>ダム本体及</a:t>
            </a:r>
          </a:p>
          <a:p>
            <a:pPr eaLnBrk="1" fontAlgn="auto" hangingPunct="1">
              <a:spcBef>
                <a:spcPts val="0"/>
              </a:spcBef>
              <a:spcAft>
                <a:spcPts val="0"/>
              </a:spcAft>
              <a:defRPr/>
            </a:pPr>
            <a:r>
              <a:rPr lang="ja-JP" altLang="en-US" sz="1400">
                <a:solidFill>
                  <a:srgbClr val="000000"/>
                </a:solidFill>
                <a:latin typeface="ＭＳ Ｐゴシック" charset="-128"/>
              </a:rPr>
              <a:t>び関連工事</a:t>
            </a:r>
            <a:endParaRPr lang="ja-JP" altLang="en-US" sz="1400">
              <a:solidFill>
                <a:prstClr val="black"/>
              </a:solidFill>
              <a:latin typeface="Times New Roman" pitchFamily="18" charset="0"/>
            </a:endParaRPr>
          </a:p>
        </p:txBody>
      </p:sp>
      <p:sp>
        <p:nvSpPr>
          <p:cNvPr id="11" name="Rectangle 7">
            <a:extLst>
              <a:ext uri="{FF2B5EF4-FFF2-40B4-BE49-F238E27FC236}">
                <a16:creationId xmlns:a16="http://schemas.microsoft.com/office/drawing/2014/main" id="{FC62C316-EC57-4FD8-F146-0A7E7B9BE8C4}"/>
              </a:ext>
            </a:extLst>
          </p:cNvPr>
          <p:cNvSpPr>
            <a:spLocks noChangeArrowheads="1"/>
          </p:cNvSpPr>
          <p:nvPr/>
        </p:nvSpPr>
        <p:spPr bwMode="auto">
          <a:xfrm>
            <a:off x="915866" y="2347085"/>
            <a:ext cx="897682"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ja-JP" altLang="en-US" sz="1400">
                <a:solidFill>
                  <a:srgbClr val="000000"/>
                </a:solidFill>
                <a:latin typeface="ＭＳ Ｐゴシック" charset="-128"/>
              </a:rPr>
              <a:t>補償基準他</a:t>
            </a:r>
            <a:endParaRPr lang="ja-JP" altLang="en-US" sz="1400">
              <a:solidFill>
                <a:prstClr val="black"/>
              </a:solidFill>
              <a:latin typeface="Times New Roman" pitchFamily="18" charset="0"/>
            </a:endParaRPr>
          </a:p>
        </p:txBody>
      </p:sp>
      <p:sp>
        <p:nvSpPr>
          <p:cNvPr id="12" name="Rectangle 8">
            <a:extLst>
              <a:ext uri="{FF2B5EF4-FFF2-40B4-BE49-F238E27FC236}">
                <a16:creationId xmlns:a16="http://schemas.microsoft.com/office/drawing/2014/main" id="{B9ACD7B4-40BC-33FD-CEED-AEF585079C22}"/>
              </a:ext>
            </a:extLst>
          </p:cNvPr>
          <p:cNvSpPr>
            <a:spLocks noChangeArrowheads="1"/>
          </p:cNvSpPr>
          <p:nvPr/>
        </p:nvSpPr>
        <p:spPr bwMode="auto">
          <a:xfrm>
            <a:off x="1030166" y="2870959"/>
            <a:ext cx="71814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ja-JP" altLang="en-US" sz="1400">
                <a:solidFill>
                  <a:srgbClr val="000000"/>
                </a:solidFill>
                <a:latin typeface="ＭＳ Ｐゴシック" charset="-128"/>
              </a:rPr>
              <a:t>用地取得</a:t>
            </a:r>
            <a:endParaRPr lang="ja-JP" altLang="en-US" sz="1400">
              <a:solidFill>
                <a:prstClr val="black"/>
              </a:solidFill>
              <a:latin typeface="Times New Roman" pitchFamily="18" charset="0"/>
            </a:endParaRPr>
          </a:p>
        </p:txBody>
      </p:sp>
      <p:sp>
        <p:nvSpPr>
          <p:cNvPr id="13" name="Rectangle 9">
            <a:extLst>
              <a:ext uri="{FF2B5EF4-FFF2-40B4-BE49-F238E27FC236}">
                <a16:creationId xmlns:a16="http://schemas.microsoft.com/office/drawing/2014/main" id="{BA32DE3B-CC34-4298-C76F-63603D3D8607}"/>
              </a:ext>
            </a:extLst>
          </p:cNvPr>
          <p:cNvSpPr>
            <a:spLocks noChangeArrowheads="1"/>
          </p:cNvSpPr>
          <p:nvPr/>
        </p:nvSpPr>
        <p:spPr bwMode="auto">
          <a:xfrm>
            <a:off x="1030167" y="3113848"/>
            <a:ext cx="75501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ja-JP" altLang="en-US" sz="1400" dirty="0">
                <a:solidFill>
                  <a:srgbClr val="000000"/>
                </a:solidFill>
                <a:latin typeface="ＭＳ Ｐゴシック" charset="-128"/>
              </a:rPr>
              <a:t>（</a:t>
            </a:r>
            <a:r>
              <a:rPr lang="en-US" altLang="ja-JP" sz="1400" dirty="0">
                <a:solidFill>
                  <a:srgbClr val="000000"/>
                </a:solidFill>
                <a:latin typeface="ＭＳ Ｐゴシック" charset="-128"/>
              </a:rPr>
              <a:t>1,203</a:t>
            </a:r>
            <a:r>
              <a:rPr lang="ja-JP" altLang="en-US" sz="1400" dirty="0">
                <a:solidFill>
                  <a:srgbClr val="000000"/>
                </a:solidFill>
                <a:latin typeface="ＭＳ Ｐゴシック" charset="-128"/>
              </a:rPr>
              <a:t>件）</a:t>
            </a:r>
            <a:endParaRPr lang="ja-JP" altLang="en-US" sz="1400" dirty="0">
              <a:solidFill>
                <a:prstClr val="black"/>
              </a:solidFill>
              <a:latin typeface="Times New Roman" pitchFamily="18" charset="0"/>
            </a:endParaRPr>
          </a:p>
        </p:txBody>
      </p:sp>
      <p:sp>
        <p:nvSpPr>
          <p:cNvPr id="14" name="Rectangle 10">
            <a:extLst>
              <a:ext uri="{FF2B5EF4-FFF2-40B4-BE49-F238E27FC236}">
                <a16:creationId xmlns:a16="http://schemas.microsoft.com/office/drawing/2014/main" id="{920D51D3-C80F-E9CF-2C75-B003A063B1CC}"/>
              </a:ext>
            </a:extLst>
          </p:cNvPr>
          <p:cNvSpPr>
            <a:spLocks noChangeArrowheads="1"/>
          </p:cNvSpPr>
          <p:nvPr/>
        </p:nvSpPr>
        <p:spPr bwMode="auto">
          <a:xfrm>
            <a:off x="1005256" y="3523423"/>
            <a:ext cx="71814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ja-JP" altLang="en-US" sz="1400">
                <a:solidFill>
                  <a:srgbClr val="000000"/>
                </a:solidFill>
                <a:latin typeface="ＭＳ Ｐゴシック" charset="-128"/>
              </a:rPr>
              <a:t>家屋移転</a:t>
            </a:r>
            <a:endParaRPr lang="ja-JP" altLang="en-US" sz="1400">
              <a:solidFill>
                <a:prstClr val="black"/>
              </a:solidFill>
              <a:latin typeface="Times New Roman" pitchFamily="18" charset="0"/>
            </a:endParaRPr>
          </a:p>
        </p:txBody>
      </p:sp>
      <p:sp>
        <p:nvSpPr>
          <p:cNvPr id="15" name="Rectangle 11">
            <a:extLst>
              <a:ext uri="{FF2B5EF4-FFF2-40B4-BE49-F238E27FC236}">
                <a16:creationId xmlns:a16="http://schemas.microsoft.com/office/drawing/2014/main" id="{697077FB-E57F-6426-3BD0-A09C6253A364}"/>
              </a:ext>
            </a:extLst>
          </p:cNvPr>
          <p:cNvSpPr>
            <a:spLocks noChangeArrowheads="1"/>
          </p:cNvSpPr>
          <p:nvPr/>
        </p:nvSpPr>
        <p:spPr bwMode="auto">
          <a:xfrm>
            <a:off x="1011117" y="3750435"/>
            <a:ext cx="807913"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ja-JP" altLang="en-US" sz="1400">
                <a:solidFill>
                  <a:srgbClr val="000000"/>
                </a:solidFill>
                <a:latin typeface="ＭＳ Ｐゴシック" charset="-128"/>
              </a:rPr>
              <a:t>（</a:t>
            </a:r>
            <a:r>
              <a:rPr lang="en-US" altLang="ja-JP" sz="1400" dirty="0">
                <a:solidFill>
                  <a:srgbClr val="000000"/>
                </a:solidFill>
                <a:latin typeface="ＭＳ Ｐゴシック" charset="-128"/>
              </a:rPr>
              <a:t>549</a:t>
            </a:r>
            <a:r>
              <a:rPr lang="ja-JP" altLang="en-US" sz="1400">
                <a:solidFill>
                  <a:srgbClr val="000000"/>
                </a:solidFill>
                <a:latin typeface="ＭＳ Ｐゴシック" charset="-128"/>
              </a:rPr>
              <a:t>世帯）</a:t>
            </a:r>
            <a:endParaRPr lang="ja-JP" altLang="en-US" sz="1400">
              <a:solidFill>
                <a:prstClr val="black"/>
              </a:solidFill>
              <a:latin typeface="Times New Roman" pitchFamily="18" charset="0"/>
            </a:endParaRPr>
          </a:p>
        </p:txBody>
      </p:sp>
      <p:sp>
        <p:nvSpPr>
          <p:cNvPr id="16" name="Rectangle 12">
            <a:extLst>
              <a:ext uri="{FF2B5EF4-FFF2-40B4-BE49-F238E27FC236}">
                <a16:creationId xmlns:a16="http://schemas.microsoft.com/office/drawing/2014/main" id="{071314BB-A488-726C-F3DE-CC1CA7DAFCBA}"/>
              </a:ext>
            </a:extLst>
          </p:cNvPr>
          <p:cNvSpPr>
            <a:spLocks noChangeArrowheads="1"/>
          </p:cNvSpPr>
          <p:nvPr/>
        </p:nvSpPr>
        <p:spPr bwMode="auto">
          <a:xfrm>
            <a:off x="973016" y="4267960"/>
            <a:ext cx="1077218"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ja-JP" altLang="en-US" sz="1400">
                <a:solidFill>
                  <a:srgbClr val="000000"/>
                </a:solidFill>
                <a:latin typeface="ＭＳ Ｐゴシック" charset="-128"/>
              </a:rPr>
              <a:t>代替地（宅地）</a:t>
            </a:r>
          </a:p>
        </p:txBody>
      </p:sp>
      <p:sp>
        <p:nvSpPr>
          <p:cNvPr id="17" name="Line 13">
            <a:extLst>
              <a:ext uri="{FF2B5EF4-FFF2-40B4-BE49-F238E27FC236}">
                <a16:creationId xmlns:a16="http://schemas.microsoft.com/office/drawing/2014/main" id="{B3470F0C-FC29-D63C-8356-3B9D0C5B47A0}"/>
              </a:ext>
            </a:extLst>
          </p:cNvPr>
          <p:cNvSpPr>
            <a:spLocks noChangeShapeType="1"/>
          </p:cNvSpPr>
          <p:nvPr/>
        </p:nvSpPr>
        <p:spPr bwMode="auto">
          <a:xfrm flipH="1">
            <a:off x="2293327" y="2039111"/>
            <a:ext cx="0" cy="396081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18" name="Rectangle 14">
            <a:extLst>
              <a:ext uri="{FF2B5EF4-FFF2-40B4-BE49-F238E27FC236}">
                <a16:creationId xmlns:a16="http://schemas.microsoft.com/office/drawing/2014/main" id="{EC9700A8-B9A2-5082-EA3E-BA90ED7812A0}"/>
              </a:ext>
            </a:extLst>
          </p:cNvPr>
          <p:cNvSpPr>
            <a:spLocks noChangeArrowheads="1"/>
          </p:cNvSpPr>
          <p:nvPr/>
        </p:nvSpPr>
        <p:spPr bwMode="auto">
          <a:xfrm>
            <a:off x="2290395" y="3661535"/>
            <a:ext cx="698402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algn="ctr" eaLnBrk="1" fontAlgn="auto" hangingPunct="1">
              <a:spcBef>
                <a:spcPts val="0"/>
              </a:spcBef>
              <a:spcAft>
                <a:spcPts val="0"/>
              </a:spcAft>
              <a:defRPr/>
            </a:pPr>
            <a:r>
              <a:rPr lang="en-US" altLang="ja-JP" sz="1400" dirty="0">
                <a:solidFill>
                  <a:srgbClr val="000000"/>
                </a:solidFill>
                <a:latin typeface="ＭＳ Ｐゴシック" charset="-128"/>
              </a:rPr>
              <a:t>100%</a:t>
            </a:r>
            <a:endParaRPr lang="ja-JP" altLang="en-US" sz="1400" dirty="0">
              <a:solidFill>
                <a:prstClr val="black"/>
              </a:solidFill>
              <a:latin typeface="Times New Roman" pitchFamily="18" charset="0"/>
            </a:endParaRPr>
          </a:p>
        </p:txBody>
      </p:sp>
      <p:sp>
        <p:nvSpPr>
          <p:cNvPr id="19" name="Rectangle 15">
            <a:extLst>
              <a:ext uri="{FF2B5EF4-FFF2-40B4-BE49-F238E27FC236}">
                <a16:creationId xmlns:a16="http://schemas.microsoft.com/office/drawing/2014/main" id="{757825C5-A33C-FDDA-5373-33D8F8A9A555}"/>
              </a:ext>
            </a:extLst>
          </p:cNvPr>
          <p:cNvSpPr>
            <a:spLocks noChangeArrowheads="1"/>
          </p:cNvSpPr>
          <p:nvPr/>
        </p:nvSpPr>
        <p:spPr bwMode="auto">
          <a:xfrm>
            <a:off x="2290395" y="4313680"/>
            <a:ext cx="698402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algn="ctr" eaLnBrk="1" fontAlgn="auto" hangingPunct="1">
              <a:spcBef>
                <a:spcPts val="0"/>
              </a:spcBef>
              <a:spcAft>
                <a:spcPts val="0"/>
              </a:spcAft>
              <a:defRPr/>
            </a:pPr>
            <a:r>
              <a:rPr lang="en-US" altLang="ja-JP" sz="1400" dirty="0">
                <a:solidFill>
                  <a:srgbClr val="000000"/>
                </a:solidFill>
                <a:latin typeface="+mj-ea"/>
                <a:ea typeface="+mj-ea"/>
              </a:rPr>
              <a:t>100%</a:t>
            </a:r>
            <a:endParaRPr lang="ja-JP" altLang="en-US" sz="1600" dirty="0">
              <a:solidFill>
                <a:prstClr val="black"/>
              </a:solidFill>
              <a:latin typeface="+mj-ea"/>
              <a:ea typeface="+mj-ea"/>
            </a:endParaRPr>
          </a:p>
        </p:txBody>
      </p:sp>
      <p:sp>
        <p:nvSpPr>
          <p:cNvPr id="20" name="Rectangle 16">
            <a:extLst>
              <a:ext uri="{FF2B5EF4-FFF2-40B4-BE49-F238E27FC236}">
                <a16:creationId xmlns:a16="http://schemas.microsoft.com/office/drawing/2014/main" id="{56CAE296-267A-C08D-C821-B655A23B6ABF}"/>
              </a:ext>
            </a:extLst>
          </p:cNvPr>
          <p:cNvSpPr>
            <a:spLocks noChangeArrowheads="1"/>
          </p:cNvSpPr>
          <p:nvPr/>
        </p:nvSpPr>
        <p:spPr bwMode="auto">
          <a:xfrm>
            <a:off x="2293326" y="2940811"/>
            <a:ext cx="6948000" cy="415925"/>
          </a:xfrm>
          <a:prstGeom prst="rect">
            <a:avLst/>
          </a:prstGeom>
          <a:solidFill>
            <a:srgbClr val="00FF00"/>
          </a:solidFill>
          <a:ln w="9525">
            <a:solidFill>
              <a:schemeClr val="tx1"/>
            </a:solidFill>
            <a:miter lim="800000"/>
            <a:headEnd/>
            <a:tailEnd/>
          </a:ln>
        </p:spPr>
        <p:txBody>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endParaRPr lang="ja-JP" altLang="ja-JP" sz="1800">
              <a:solidFill>
                <a:prstClr val="black"/>
              </a:solidFill>
              <a:latin typeface="Calibri" pitchFamily="34" charset="0"/>
            </a:endParaRPr>
          </a:p>
        </p:txBody>
      </p:sp>
      <p:sp>
        <p:nvSpPr>
          <p:cNvPr id="21" name="Rectangle 17">
            <a:extLst>
              <a:ext uri="{FF2B5EF4-FFF2-40B4-BE49-F238E27FC236}">
                <a16:creationId xmlns:a16="http://schemas.microsoft.com/office/drawing/2014/main" id="{1521A2B5-78B8-411B-FFD2-F71AB508F371}"/>
              </a:ext>
            </a:extLst>
          </p:cNvPr>
          <p:cNvSpPr>
            <a:spLocks noChangeArrowheads="1"/>
          </p:cNvSpPr>
          <p:nvPr/>
        </p:nvSpPr>
        <p:spPr bwMode="auto">
          <a:xfrm>
            <a:off x="2290396" y="3048760"/>
            <a:ext cx="694800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algn="ctr" eaLnBrk="1" fontAlgn="auto" hangingPunct="1">
              <a:spcBef>
                <a:spcPts val="0"/>
              </a:spcBef>
              <a:spcAft>
                <a:spcPts val="0"/>
              </a:spcAft>
              <a:defRPr/>
            </a:pPr>
            <a:r>
              <a:rPr lang="en-US" altLang="ja-JP" sz="1400" dirty="0">
                <a:solidFill>
                  <a:srgbClr val="000000"/>
                </a:solidFill>
                <a:latin typeface="ＭＳ Ｐゴシック" charset="-128"/>
              </a:rPr>
              <a:t>99%</a:t>
            </a:r>
            <a:endParaRPr lang="ja-JP" altLang="en-US" sz="1400" dirty="0">
              <a:solidFill>
                <a:prstClr val="black"/>
              </a:solidFill>
              <a:latin typeface="Times New Roman" pitchFamily="18" charset="0"/>
            </a:endParaRPr>
          </a:p>
        </p:txBody>
      </p:sp>
      <p:sp>
        <p:nvSpPr>
          <p:cNvPr id="22" name="Rectangle 18">
            <a:extLst>
              <a:ext uri="{FF2B5EF4-FFF2-40B4-BE49-F238E27FC236}">
                <a16:creationId xmlns:a16="http://schemas.microsoft.com/office/drawing/2014/main" id="{BB02FAD8-3E87-0801-C0D7-5EB241899C19}"/>
              </a:ext>
            </a:extLst>
          </p:cNvPr>
          <p:cNvSpPr>
            <a:spLocks noChangeArrowheads="1"/>
          </p:cNvSpPr>
          <p:nvPr/>
        </p:nvSpPr>
        <p:spPr bwMode="auto">
          <a:xfrm>
            <a:off x="2293328" y="5423659"/>
            <a:ext cx="1655885" cy="438150"/>
          </a:xfrm>
          <a:prstGeom prst="rect">
            <a:avLst/>
          </a:prstGeom>
          <a:solidFill>
            <a:srgbClr val="FF99CC"/>
          </a:solidFill>
          <a:ln w="9525">
            <a:solidFill>
              <a:schemeClr val="tx1"/>
            </a:solidFill>
            <a:miter lim="800000"/>
            <a:headEnd/>
            <a:tailEnd/>
          </a:ln>
        </p:spPr>
        <p:txBody>
          <a:bodyPr wrap="none" anchor="ct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ja-JP" altLang="en-US" sz="1400">
                <a:solidFill>
                  <a:prstClr val="black"/>
                </a:solidFill>
                <a:latin typeface="Calibri" pitchFamily="34" charset="0"/>
              </a:rPr>
              <a:t>仮排水トンネル</a:t>
            </a:r>
          </a:p>
          <a:p>
            <a:pPr eaLnBrk="1" fontAlgn="auto" hangingPunct="1">
              <a:spcBef>
                <a:spcPts val="0"/>
              </a:spcBef>
              <a:spcAft>
                <a:spcPts val="0"/>
              </a:spcAft>
              <a:defRPr/>
            </a:pPr>
            <a:r>
              <a:rPr lang="ja-JP" altLang="en-US" sz="1400">
                <a:solidFill>
                  <a:prstClr val="black"/>
                </a:solidFill>
                <a:latin typeface="Calibri" pitchFamily="34" charset="0"/>
              </a:rPr>
              <a:t>（</a:t>
            </a:r>
            <a:r>
              <a:rPr lang="en-US" altLang="ja-JP" sz="1400" dirty="0">
                <a:solidFill>
                  <a:prstClr val="black"/>
                </a:solidFill>
                <a:latin typeface="Calibri" pitchFamily="34" charset="0"/>
              </a:rPr>
              <a:t>H11.7</a:t>
            </a:r>
            <a:r>
              <a:rPr lang="ja-JP" altLang="en-US" sz="1400">
                <a:solidFill>
                  <a:prstClr val="black"/>
                </a:solidFill>
                <a:latin typeface="Calibri" pitchFamily="34" charset="0"/>
              </a:rPr>
              <a:t>　貫通）</a:t>
            </a:r>
          </a:p>
        </p:txBody>
      </p:sp>
      <p:sp>
        <p:nvSpPr>
          <p:cNvPr id="23" name="Rectangle 19">
            <a:extLst>
              <a:ext uri="{FF2B5EF4-FFF2-40B4-BE49-F238E27FC236}">
                <a16:creationId xmlns:a16="http://schemas.microsoft.com/office/drawing/2014/main" id="{AACFAB19-AC00-0350-6C4A-5B96E2F6AEF7}"/>
              </a:ext>
            </a:extLst>
          </p:cNvPr>
          <p:cNvSpPr>
            <a:spLocks noChangeArrowheads="1"/>
          </p:cNvSpPr>
          <p:nvPr/>
        </p:nvSpPr>
        <p:spPr bwMode="auto">
          <a:xfrm>
            <a:off x="564173" y="2040699"/>
            <a:ext cx="8701454" cy="39782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endParaRPr lang="ja-JP" altLang="ja-JP" sz="1400">
              <a:solidFill>
                <a:prstClr val="black"/>
              </a:solidFill>
              <a:latin typeface="Calibri" pitchFamily="34" charset="0"/>
            </a:endParaRPr>
          </a:p>
        </p:txBody>
      </p:sp>
      <p:sp>
        <p:nvSpPr>
          <p:cNvPr id="24" name="Line 20">
            <a:extLst>
              <a:ext uri="{FF2B5EF4-FFF2-40B4-BE49-F238E27FC236}">
                <a16:creationId xmlns:a16="http://schemas.microsoft.com/office/drawing/2014/main" id="{97E3CBF8-A34B-2D90-100D-03A20957961A}"/>
              </a:ext>
            </a:extLst>
          </p:cNvPr>
          <p:cNvSpPr>
            <a:spLocks noChangeShapeType="1"/>
          </p:cNvSpPr>
          <p:nvPr/>
        </p:nvSpPr>
        <p:spPr bwMode="auto">
          <a:xfrm>
            <a:off x="564173" y="2832859"/>
            <a:ext cx="870145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25" name="Line 21">
            <a:extLst>
              <a:ext uri="{FF2B5EF4-FFF2-40B4-BE49-F238E27FC236}">
                <a16:creationId xmlns:a16="http://schemas.microsoft.com/office/drawing/2014/main" id="{5C3BA184-0B93-0958-1772-76510A2143C3}"/>
              </a:ext>
            </a:extLst>
          </p:cNvPr>
          <p:cNvSpPr>
            <a:spLocks noChangeShapeType="1"/>
          </p:cNvSpPr>
          <p:nvPr/>
        </p:nvSpPr>
        <p:spPr bwMode="auto">
          <a:xfrm>
            <a:off x="564173" y="3447222"/>
            <a:ext cx="870145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26" name="Line 22">
            <a:extLst>
              <a:ext uri="{FF2B5EF4-FFF2-40B4-BE49-F238E27FC236}">
                <a16:creationId xmlns:a16="http://schemas.microsoft.com/office/drawing/2014/main" id="{951677AD-2ED1-7492-BD82-3EBF0A637771}"/>
              </a:ext>
            </a:extLst>
          </p:cNvPr>
          <p:cNvSpPr>
            <a:spLocks noChangeShapeType="1"/>
          </p:cNvSpPr>
          <p:nvPr/>
        </p:nvSpPr>
        <p:spPr bwMode="auto">
          <a:xfrm>
            <a:off x="564173" y="4063172"/>
            <a:ext cx="870145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27" name="Line 23">
            <a:extLst>
              <a:ext uri="{FF2B5EF4-FFF2-40B4-BE49-F238E27FC236}">
                <a16:creationId xmlns:a16="http://schemas.microsoft.com/office/drawing/2014/main" id="{24F7FD8A-FC0F-0A86-0BB0-4C5C890A933E}"/>
              </a:ext>
            </a:extLst>
          </p:cNvPr>
          <p:cNvSpPr>
            <a:spLocks noChangeShapeType="1"/>
          </p:cNvSpPr>
          <p:nvPr/>
        </p:nvSpPr>
        <p:spPr bwMode="auto">
          <a:xfrm>
            <a:off x="564173" y="4704522"/>
            <a:ext cx="870145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28" name="Line 24">
            <a:extLst>
              <a:ext uri="{FF2B5EF4-FFF2-40B4-BE49-F238E27FC236}">
                <a16:creationId xmlns:a16="http://schemas.microsoft.com/office/drawing/2014/main" id="{100D43A5-0334-4635-5AF4-065408D6C655}"/>
              </a:ext>
            </a:extLst>
          </p:cNvPr>
          <p:cNvSpPr>
            <a:spLocks noChangeShapeType="1"/>
          </p:cNvSpPr>
          <p:nvPr/>
        </p:nvSpPr>
        <p:spPr bwMode="auto">
          <a:xfrm>
            <a:off x="564173" y="5280784"/>
            <a:ext cx="870145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29" name="Line 25">
            <a:extLst>
              <a:ext uri="{FF2B5EF4-FFF2-40B4-BE49-F238E27FC236}">
                <a16:creationId xmlns:a16="http://schemas.microsoft.com/office/drawing/2014/main" id="{8420D66E-8FEF-CAA0-8E4B-365C27B35D5B}"/>
              </a:ext>
            </a:extLst>
          </p:cNvPr>
          <p:cNvSpPr>
            <a:spLocks noChangeShapeType="1"/>
          </p:cNvSpPr>
          <p:nvPr/>
        </p:nvSpPr>
        <p:spPr bwMode="auto">
          <a:xfrm>
            <a:off x="564173" y="5280784"/>
            <a:ext cx="870145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30" name="Rectangle 26">
            <a:extLst>
              <a:ext uri="{FF2B5EF4-FFF2-40B4-BE49-F238E27FC236}">
                <a16:creationId xmlns:a16="http://schemas.microsoft.com/office/drawing/2014/main" id="{009CB244-BA56-A316-AE46-0061436424EB}"/>
              </a:ext>
            </a:extLst>
          </p:cNvPr>
          <p:cNvSpPr>
            <a:spLocks noChangeArrowheads="1"/>
          </p:cNvSpPr>
          <p:nvPr/>
        </p:nvSpPr>
        <p:spPr bwMode="auto">
          <a:xfrm>
            <a:off x="1077059" y="4769610"/>
            <a:ext cx="71814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ja-JP" altLang="en-US" sz="1400">
                <a:solidFill>
                  <a:srgbClr val="000000"/>
                </a:solidFill>
                <a:latin typeface="ＭＳ Ｐゴシック" charset="-128"/>
              </a:rPr>
              <a:t>付替道路</a:t>
            </a:r>
            <a:endParaRPr lang="ja-JP" altLang="en-US" sz="1400">
              <a:solidFill>
                <a:prstClr val="black"/>
              </a:solidFill>
              <a:latin typeface="Times New Roman" pitchFamily="18" charset="0"/>
            </a:endParaRPr>
          </a:p>
        </p:txBody>
      </p:sp>
      <p:sp>
        <p:nvSpPr>
          <p:cNvPr id="31" name="Rectangle 27">
            <a:extLst>
              <a:ext uri="{FF2B5EF4-FFF2-40B4-BE49-F238E27FC236}">
                <a16:creationId xmlns:a16="http://schemas.microsoft.com/office/drawing/2014/main" id="{78083123-0F24-58AF-5B5F-62A016547F82}"/>
              </a:ext>
            </a:extLst>
          </p:cNvPr>
          <p:cNvSpPr>
            <a:spLocks noChangeArrowheads="1"/>
          </p:cNvSpPr>
          <p:nvPr/>
        </p:nvSpPr>
        <p:spPr bwMode="auto">
          <a:xfrm>
            <a:off x="1094644" y="4945823"/>
            <a:ext cx="700513"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ja-JP" altLang="en-US" sz="1400">
                <a:solidFill>
                  <a:srgbClr val="000000"/>
                </a:solidFill>
                <a:latin typeface="ＭＳ Ｐゴシック" charset="-128"/>
              </a:rPr>
              <a:t>（</a:t>
            </a:r>
            <a:r>
              <a:rPr lang="en-US" altLang="ja-JP" sz="1400" dirty="0">
                <a:solidFill>
                  <a:srgbClr val="000000"/>
                </a:solidFill>
                <a:latin typeface="ＭＳ Ｐゴシック" charset="-128"/>
              </a:rPr>
              <a:t>36.2km</a:t>
            </a:r>
            <a:r>
              <a:rPr lang="ja-JP" altLang="en-US" sz="1400">
                <a:solidFill>
                  <a:srgbClr val="000000"/>
                </a:solidFill>
                <a:latin typeface="ＭＳ Ｐゴシック" charset="-128"/>
              </a:rPr>
              <a:t>）</a:t>
            </a:r>
            <a:endParaRPr lang="ja-JP" altLang="en-US" sz="1400">
              <a:solidFill>
                <a:prstClr val="black"/>
              </a:solidFill>
              <a:latin typeface="Times New Roman" pitchFamily="18" charset="0"/>
            </a:endParaRPr>
          </a:p>
        </p:txBody>
      </p:sp>
      <p:sp>
        <p:nvSpPr>
          <p:cNvPr id="32" name="Rectangle 28">
            <a:extLst>
              <a:ext uri="{FF2B5EF4-FFF2-40B4-BE49-F238E27FC236}">
                <a16:creationId xmlns:a16="http://schemas.microsoft.com/office/drawing/2014/main" id="{8EC8E924-79F5-DFCB-546A-52D9220204B1}"/>
              </a:ext>
            </a:extLst>
          </p:cNvPr>
          <p:cNvSpPr>
            <a:spLocks noChangeArrowheads="1"/>
          </p:cNvSpPr>
          <p:nvPr/>
        </p:nvSpPr>
        <p:spPr bwMode="auto">
          <a:xfrm>
            <a:off x="2293327" y="4775960"/>
            <a:ext cx="6625004" cy="415925"/>
          </a:xfrm>
          <a:prstGeom prst="rect">
            <a:avLst/>
          </a:prstGeom>
          <a:solidFill>
            <a:srgbClr val="99CCFF"/>
          </a:solidFill>
          <a:ln w="9525">
            <a:solidFill>
              <a:schemeClr val="tx1"/>
            </a:solidFill>
            <a:miter lim="800000"/>
            <a:headEnd/>
            <a:tailEnd/>
          </a:ln>
        </p:spPr>
        <p:txBody>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endParaRPr lang="ja-JP" altLang="ja-JP" sz="1800">
              <a:solidFill>
                <a:srgbClr val="FF0000"/>
              </a:solidFill>
              <a:latin typeface="Calibri" pitchFamily="34" charset="0"/>
            </a:endParaRPr>
          </a:p>
        </p:txBody>
      </p:sp>
      <p:sp>
        <p:nvSpPr>
          <p:cNvPr id="33" name="Rectangle 29">
            <a:extLst>
              <a:ext uri="{FF2B5EF4-FFF2-40B4-BE49-F238E27FC236}">
                <a16:creationId xmlns:a16="http://schemas.microsoft.com/office/drawing/2014/main" id="{097F6745-58F8-2D51-A0BF-2D100A8904BA}"/>
              </a:ext>
            </a:extLst>
          </p:cNvPr>
          <p:cNvSpPr>
            <a:spLocks noChangeArrowheads="1"/>
          </p:cNvSpPr>
          <p:nvPr/>
        </p:nvSpPr>
        <p:spPr bwMode="auto">
          <a:xfrm>
            <a:off x="2366596" y="4869622"/>
            <a:ext cx="6916616"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algn="ctr" eaLnBrk="1" fontAlgn="auto" hangingPunct="1">
              <a:spcBef>
                <a:spcPts val="0"/>
              </a:spcBef>
              <a:spcAft>
                <a:spcPts val="0"/>
              </a:spcAft>
              <a:defRPr/>
            </a:pPr>
            <a:r>
              <a:rPr lang="en-US" altLang="ja-JP" sz="1400" dirty="0">
                <a:solidFill>
                  <a:prstClr val="black"/>
                </a:solidFill>
                <a:latin typeface="ＭＳ Ｐゴシック" charset="-128"/>
              </a:rPr>
              <a:t>90</a:t>
            </a:r>
            <a:r>
              <a:rPr lang="ja-JP" altLang="en-US" sz="1400" dirty="0">
                <a:solidFill>
                  <a:prstClr val="black"/>
                </a:solidFill>
                <a:latin typeface="ＭＳ Ｐゴシック" charset="-128"/>
              </a:rPr>
              <a:t>％</a:t>
            </a:r>
            <a:endParaRPr lang="ja-JP" altLang="en-US" sz="1400" dirty="0">
              <a:solidFill>
                <a:prstClr val="black"/>
              </a:solidFill>
              <a:latin typeface="Times New Roman" pitchFamily="18" charset="0"/>
            </a:endParaRPr>
          </a:p>
        </p:txBody>
      </p:sp>
      <p:sp>
        <p:nvSpPr>
          <p:cNvPr id="34" name="Rectangle 30">
            <a:extLst>
              <a:ext uri="{FF2B5EF4-FFF2-40B4-BE49-F238E27FC236}">
                <a16:creationId xmlns:a16="http://schemas.microsoft.com/office/drawing/2014/main" id="{BF3C5965-5346-1A23-1380-140065B23656}"/>
              </a:ext>
            </a:extLst>
          </p:cNvPr>
          <p:cNvSpPr>
            <a:spLocks noChangeArrowheads="1"/>
          </p:cNvSpPr>
          <p:nvPr/>
        </p:nvSpPr>
        <p:spPr bwMode="auto">
          <a:xfrm>
            <a:off x="2706565" y="2078798"/>
            <a:ext cx="239809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en-US" altLang="ja-JP" sz="1200" dirty="0">
                <a:solidFill>
                  <a:srgbClr val="000000"/>
                </a:solidFill>
                <a:latin typeface="ＭＳ Ｐゴシック" charset="-128"/>
              </a:rPr>
              <a:t>S56.4  </a:t>
            </a:r>
            <a:r>
              <a:rPr lang="ja-JP" altLang="en-US" sz="1200" dirty="0">
                <a:solidFill>
                  <a:srgbClr val="000000"/>
                </a:solidFill>
                <a:latin typeface="ＭＳ Ｐゴシック" charset="-128"/>
              </a:rPr>
              <a:t>五木村、相良村補償基準妥結</a:t>
            </a:r>
          </a:p>
          <a:p>
            <a:pPr eaLnBrk="1" fontAlgn="auto" hangingPunct="1">
              <a:spcBef>
                <a:spcPts val="0"/>
              </a:spcBef>
              <a:spcAft>
                <a:spcPts val="0"/>
              </a:spcAft>
              <a:defRPr/>
            </a:pPr>
            <a:r>
              <a:rPr lang="ja-JP" altLang="en-US" sz="1200" dirty="0">
                <a:solidFill>
                  <a:srgbClr val="000000"/>
                </a:solidFill>
                <a:latin typeface="ＭＳ Ｐゴシック" charset="-128"/>
              </a:rPr>
              <a:t>　　　　　（４団体のうち３団体と妥結）</a:t>
            </a:r>
            <a:endParaRPr lang="ja-JP" altLang="en-US" sz="1200" dirty="0">
              <a:solidFill>
                <a:prstClr val="black"/>
              </a:solidFill>
              <a:latin typeface="Times New Roman" pitchFamily="18" charset="0"/>
            </a:endParaRPr>
          </a:p>
        </p:txBody>
      </p:sp>
      <p:sp>
        <p:nvSpPr>
          <p:cNvPr id="35" name="Rectangle 31">
            <a:extLst>
              <a:ext uri="{FF2B5EF4-FFF2-40B4-BE49-F238E27FC236}">
                <a16:creationId xmlns:a16="http://schemas.microsoft.com/office/drawing/2014/main" id="{70957BE1-8250-8559-1B5A-8FA2B0FF9AD3}"/>
              </a:ext>
            </a:extLst>
          </p:cNvPr>
          <p:cNvSpPr>
            <a:spLocks noChangeArrowheads="1"/>
          </p:cNvSpPr>
          <p:nvPr/>
        </p:nvSpPr>
        <p:spPr bwMode="auto">
          <a:xfrm>
            <a:off x="2706565" y="2456624"/>
            <a:ext cx="184024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en-US" altLang="ja-JP" sz="1200" dirty="0">
                <a:solidFill>
                  <a:srgbClr val="000000"/>
                </a:solidFill>
                <a:latin typeface="ＭＳ Ｐゴシック" charset="-128"/>
              </a:rPr>
              <a:t>H2.12  </a:t>
            </a:r>
            <a:r>
              <a:rPr lang="ja-JP" altLang="en-US" sz="1200" dirty="0">
                <a:solidFill>
                  <a:srgbClr val="000000"/>
                </a:solidFill>
                <a:latin typeface="ＭＳ Ｐゴシック" charset="-128"/>
              </a:rPr>
              <a:t>五木村補償基準妥結</a:t>
            </a:r>
          </a:p>
          <a:p>
            <a:pPr eaLnBrk="1" fontAlgn="auto" hangingPunct="1">
              <a:spcBef>
                <a:spcPts val="0"/>
              </a:spcBef>
              <a:spcAft>
                <a:spcPts val="0"/>
              </a:spcAft>
              <a:defRPr/>
            </a:pPr>
            <a:r>
              <a:rPr lang="ja-JP" altLang="en-US" sz="1200" dirty="0">
                <a:solidFill>
                  <a:srgbClr val="000000"/>
                </a:solidFill>
                <a:latin typeface="ＭＳ Ｐゴシック" charset="-128"/>
              </a:rPr>
              <a:t>　　　　　（残る１団体と妥結）</a:t>
            </a:r>
            <a:endParaRPr lang="ja-JP" altLang="en-US" sz="1200" dirty="0">
              <a:solidFill>
                <a:prstClr val="black"/>
              </a:solidFill>
              <a:latin typeface="Times New Roman" pitchFamily="18" charset="0"/>
            </a:endParaRPr>
          </a:p>
        </p:txBody>
      </p:sp>
      <p:sp>
        <p:nvSpPr>
          <p:cNvPr id="36" name="Freeform 32">
            <a:extLst>
              <a:ext uri="{FF2B5EF4-FFF2-40B4-BE49-F238E27FC236}">
                <a16:creationId xmlns:a16="http://schemas.microsoft.com/office/drawing/2014/main" id="{4DB4A2EF-1EB8-9817-663C-E8226FA0DCA1}"/>
              </a:ext>
            </a:extLst>
          </p:cNvPr>
          <p:cNvSpPr>
            <a:spLocks/>
          </p:cNvSpPr>
          <p:nvPr/>
        </p:nvSpPr>
        <p:spPr bwMode="auto">
          <a:xfrm>
            <a:off x="5317881" y="2104199"/>
            <a:ext cx="71804" cy="649287"/>
          </a:xfrm>
          <a:custGeom>
            <a:avLst/>
            <a:gdLst>
              <a:gd name="T0" fmla="*/ 0 w 53"/>
              <a:gd name="T1" fmla="*/ 0 h 267"/>
              <a:gd name="T2" fmla="*/ 2147483647 w 53"/>
              <a:gd name="T3" fmla="*/ 0 h 267"/>
              <a:gd name="T4" fmla="*/ 2147483647 w 53"/>
              <a:gd name="T5" fmla="*/ 2147483647 h 267"/>
              <a:gd name="T6" fmla="*/ 2147483647 w 53"/>
              <a:gd name="T7" fmla="*/ 2147483647 h 267"/>
              <a:gd name="T8" fmla="*/ 2147483647 w 53"/>
              <a:gd name="T9" fmla="*/ 2147483647 h 267"/>
              <a:gd name="T10" fmla="*/ 2147483647 w 53"/>
              <a:gd name="T11" fmla="*/ 2147483647 h 267"/>
              <a:gd name="T12" fmla="*/ 2147483647 w 53"/>
              <a:gd name="T13" fmla="*/ 2147483647 h 267"/>
              <a:gd name="T14" fmla="*/ 2147483647 w 53"/>
              <a:gd name="T15" fmla="*/ 2147483647 h 267"/>
              <a:gd name="T16" fmla="*/ 2147483647 w 53"/>
              <a:gd name="T17" fmla="*/ 2147483647 h 267"/>
              <a:gd name="T18" fmla="*/ 2147483647 w 53"/>
              <a:gd name="T19" fmla="*/ 2147483647 h 267"/>
              <a:gd name="T20" fmla="*/ 2147483647 w 53"/>
              <a:gd name="T21" fmla="*/ 2147483647 h 267"/>
              <a:gd name="T22" fmla="*/ 2147483647 w 53"/>
              <a:gd name="T23" fmla="*/ 2147483647 h 267"/>
              <a:gd name="T24" fmla="*/ 2147483647 w 53"/>
              <a:gd name="T25" fmla="*/ 2147483647 h 267"/>
              <a:gd name="T26" fmla="*/ 2147483647 w 53"/>
              <a:gd name="T27" fmla="*/ 2147483647 h 267"/>
              <a:gd name="T28" fmla="*/ 2147483647 w 53"/>
              <a:gd name="T29" fmla="*/ 2147483647 h 267"/>
              <a:gd name="T30" fmla="*/ 2147483647 w 53"/>
              <a:gd name="T31" fmla="*/ 2147483647 h 267"/>
              <a:gd name="T32" fmla="*/ 2147483647 w 53"/>
              <a:gd name="T33" fmla="*/ 2147483647 h 267"/>
              <a:gd name="T34" fmla="*/ 2147483647 w 53"/>
              <a:gd name="T35" fmla="*/ 2147483647 h 267"/>
              <a:gd name="T36" fmla="*/ 2147483647 w 53"/>
              <a:gd name="T37" fmla="*/ 2147483647 h 267"/>
              <a:gd name="T38" fmla="*/ 2147483647 w 53"/>
              <a:gd name="T39" fmla="*/ 2147483647 h 267"/>
              <a:gd name="T40" fmla="*/ 2147483647 w 53"/>
              <a:gd name="T41" fmla="*/ 2147483647 h 267"/>
              <a:gd name="T42" fmla="*/ 2147483647 w 53"/>
              <a:gd name="T43" fmla="*/ 2147483647 h 267"/>
              <a:gd name="T44" fmla="*/ 2147483647 w 53"/>
              <a:gd name="T45" fmla="*/ 2147483647 h 267"/>
              <a:gd name="T46" fmla="*/ 2147483647 w 53"/>
              <a:gd name="T47" fmla="*/ 2147483647 h 267"/>
              <a:gd name="T48" fmla="*/ 2147483647 w 53"/>
              <a:gd name="T49" fmla="*/ 2147483647 h 267"/>
              <a:gd name="T50" fmla="*/ 2147483647 w 53"/>
              <a:gd name="T51" fmla="*/ 2147483647 h 267"/>
              <a:gd name="T52" fmla="*/ 2147483647 w 53"/>
              <a:gd name="T53" fmla="*/ 2147483647 h 267"/>
              <a:gd name="T54" fmla="*/ 2147483647 w 53"/>
              <a:gd name="T55" fmla="*/ 2147483647 h 267"/>
              <a:gd name="T56" fmla="*/ 2147483647 w 53"/>
              <a:gd name="T57" fmla="*/ 2147483647 h 267"/>
              <a:gd name="T58" fmla="*/ 2147483647 w 53"/>
              <a:gd name="T59" fmla="*/ 2147483647 h 267"/>
              <a:gd name="T60" fmla="*/ 2147483647 w 53"/>
              <a:gd name="T61" fmla="*/ 2147483647 h 267"/>
              <a:gd name="T62" fmla="*/ 2147483647 w 53"/>
              <a:gd name="T63" fmla="*/ 2147483647 h 267"/>
              <a:gd name="T64" fmla="*/ 2147483647 w 53"/>
              <a:gd name="T65" fmla="*/ 2147483647 h 267"/>
              <a:gd name="T66" fmla="*/ 2147483647 w 53"/>
              <a:gd name="T67" fmla="*/ 2147483647 h 267"/>
              <a:gd name="T68" fmla="*/ 0 w 53"/>
              <a:gd name="T69" fmla="*/ 2147483647 h 26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3"/>
              <a:gd name="T106" fmla="*/ 0 h 267"/>
              <a:gd name="T107" fmla="*/ 53 w 53"/>
              <a:gd name="T108" fmla="*/ 267 h 26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3" h="267">
                <a:moveTo>
                  <a:pt x="0" y="0"/>
                </a:moveTo>
                <a:lnTo>
                  <a:pt x="5" y="0"/>
                </a:lnTo>
                <a:lnTo>
                  <a:pt x="10" y="1"/>
                </a:lnTo>
                <a:lnTo>
                  <a:pt x="14" y="3"/>
                </a:lnTo>
                <a:lnTo>
                  <a:pt x="19" y="6"/>
                </a:lnTo>
                <a:lnTo>
                  <a:pt x="22" y="9"/>
                </a:lnTo>
                <a:lnTo>
                  <a:pt x="24" y="13"/>
                </a:lnTo>
                <a:lnTo>
                  <a:pt x="25" y="17"/>
                </a:lnTo>
                <a:lnTo>
                  <a:pt x="27" y="22"/>
                </a:lnTo>
                <a:lnTo>
                  <a:pt x="27" y="111"/>
                </a:lnTo>
                <a:lnTo>
                  <a:pt x="27" y="115"/>
                </a:lnTo>
                <a:lnTo>
                  <a:pt x="28" y="119"/>
                </a:lnTo>
                <a:lnTo>
                  <a:pt x="30" y="123"/>
                </a:lnTo>
                <a:lnTo>
                  <a:pt x="33" y="126"/>
                </a:lnTo>
                <a:lnTo>
                  <a:pt x="38" y="128"/>
                </a:lnTo>
                <a:lnTo>
                  <a:pt x="42" y="131"/>
                </a:lnTo>
                <a:lnTo>
                  <a:pt x="47" y="133"/>
                </a:lnTo>
                <a:lnTo>
                  <a:pt x="53" y="133"/>
                </a:lnTo>
                <a:lnTo>
                  <a:pt x="47" y="133"/>
                </a:lnTo>
                <a:lnTo>
                  <a:pt x="42" y="135"/>
                </a:lnTo>
                <a:lnTo>
                  <a:pt x="38" y="137"/>
                </a:lnTo>
                <a:lnTo>
                  <a:pt x="33" y="139"/>
                </a:lnTo>
                <a:lnTo>
                  <a:pt x="30" y="142"/>
                </a:lnTo>
                <a:lnTo>
                  <a:pt x="28" y="146"/>
                </a:lnTo>
                <a:lnTo>
                  <a:pt x="27" y="150"/>
                </a:lnTo>
                <a:lnTo>
                  <a:pt x="27" y="155"/>
                </a:lnTo>
                <a:lnTo>
                  <a:pt x="27" y="244"/>
                </a:lnTo>
                <a:lnTo>
                  <a:pt x="25" y="249"/>
                </a:lnTo>
                <a:lnTo>
                  <a:pt x="24" y="253"/>
                </a:lnTo>
                <a:lnTo>
                  <a:pt x="22" y="256"/>
                </a:lnTo>
                <a:lnTo>
                  <a:pt x="19" y="259"/>
                </a:lnTo>
                <a:lnTo>
                  <a:pt x="14" y="263"/>
                </a:lnTo>
                <a:lnTo>
                  <a:pt x="10" y="265"/>
                </a:lnTo>
                <a:lnTo>
                  <a:pt x="5" y="266"/>
                </a:lnTo>
                <a:lnTo>
                  <a:pt x="0" y="267"/>
                </a:lnTo>
              </a:path>
            </a:pathLst>
          </a:custGeom>
          <a:noFill/>
          <a:ln w="11113">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37" name="Rectangle 33">
            <a:extLst>
              <a:ext uri="{FF2B5EF4-FFF2-40B4-BE49-F238E27FC236}">
                <a16:creationId xmlns:a16="http://schemas.microsoft.com/office/drawing/2014/main" id="{77F297DA-071A-170D-9CE3-A38236BA26C2}"/>
              </a:ext>
            </a:extLst>
          </p:cNvPr>
          <p:cNvSpPr>
            <a:spLocks noChangeArrowheads="1"/>
          </p:cNvSpPr>
          <p:nvPr/>
        </p:nvSpPr>
        <p:spPr bwMode="auto">
          <a:xfrm>
            <a:off x="5533293" y="2351848"/>
            <a:ext cx="349615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r>
              <a:rPr lang="ja-JP" altLang="en-US" sz="1400">
                <a:solidFill>
                  <a:srgbClr val="000000"/>
                </a:solidFill>
                <a:latin typeface="ＭＳ Ｐゴシック" charset="-128"/>
              </a:rPr>
              <a:t>地権者との用地補償等に係る基準は全て妥結</a:t>
            </a:r>
            <a:endParaRPr lang="ja-JP" altLang="en-US" sz="1400">
              <a:solidFill>
                <a:prstClr val="black"/>
              </a:solidFill>
              <a:latin typeface="Times New Roman" pitchFamily="18" charset="0"/>
            </a:endParaRPr>
          </a:p>
        </p:txBody>
      </p:sp>
      <p:sp>
        <p:nvSpPr>
          <p:cNvPr id="38" name="Text Box 52">
            <a:extLst>
              <a:ext uri="{FF2B5EF4-FFF2-40B4-BE49-F238E27FC236}">
                <a16:creationId xmlns:a16="http://schemas.microsoft.com/office/drawing/2014/main" id="{1A23504C-660E-3C60-371D-B890370F432A}"/>
              </a:ext>
            </a:extLst>
          </p:cNvPr>
          <p:cNvSpPr txBox="1">
            <a:spLocks noChangeArrowheads="1"/>
          </p:cNvSpPr>
          <p:nvPr/>
        </p:nvSpPr>
        <p:spPr bwMode="auto">
          <a:xfrm>
            <a:off x="7505213" y="6066618"/>
            <a:ext cx="210887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ct val="50000"/>
              </a:spcBef>
              <a:spcAft>
                <a:spcPts val="0"/>
              </a:spcAft>
              <a:defRPr/>
            </a:pPr>
            <a:r>
              <a:rPr lang="ja-JP" altLang="en-US" sz="1400" dirty="0">
                <a:solidFill>
                  <a:prstClr val="black"/>
                </a:solidFill>
                <a:latin typeface="Times New Roman" pitchFamily="18" charset="0"/>
              </a:rPr>
              <a:t>（令和７年１１月末時点）</a:t>
            </a:r>
          </a:p>
        </p:txBody>
      </p:sp>
      <p:grpSp>
        <p:nvGrpSpPr>
          <p:cNvPr id="39" name="Group 34">
            <a:extLst>
              <a:ext uri="{FF2B5EF4-FFF2-40B4-BE49-F238E27FC236}">
                <a16:creationId xmlns:a16="http://schemas.microsoft.com/office/drawing/2014/main" id="{EB995A12-37FF-23DF-FA0E-EFB43BB09611}"/>
              </a:ext>
            </a:extLst>
          </p:cNvPr>
          <p:cNvGrpSpPr>
            <a:grpSpLocks/>
          </p:cNvGrpSpPr>
          <p:nvPr/>
        </p:nvGrpSpPr>
        <p:grpSpPr bwMode="auto">
          <a:xfrm>
            <a:off x="1228333" y="6392035"/>
            <a:ext cx="7543800" cy="322263"/>
            <a:chOff x="703" y="3737"/>
            <a:chExt cx="4752" cy="203"/>
          </a:xfrm>
        </p:grpSpPr>
        <p:grpSp>
          <p:nvGrpSpPr>
            <p:cNvPr id="40" name="Group 35">
              <a:extLst>
                <a:ext uri="{FF2B5EF4-FFF2-40B4-BE49-F238E27FC236}">
                  <a16:creationId xmlns:a16="http://schemas.microsoft.com/office/drawing/2014/main" id="{A711B67F-9363-AF92-0A0B-BB07EAA53F9A}"/>
                </a:ext>
              </a:extLst>
            </p:cNvPr>
            <p:cNvGrpSpPr>
              <a:grpSpLocks/>
            </p:cNvGrpSpPr>
            <p:nvPr/>
          </p:nvGrpSpPr>
          <p:grpSpPr bwMode="auto">
            <a:xfrm>
              <a:off x="703" y="3737"/>
              <a:ext cx="1314" cy="192"/>
              <a:chOff x="567" y="3646"/>
              <a:chExt cx="1314" cy="192"/>
            </a:xfrm>
          </p:grpSpPr>
          <p:sp>
            <p:nvSpPr>
              <p:cNvPr id="53" name="Line 36">
                <a:extLst>
                  <a:ext uri="{FF2B5EF4-FFF2-40B4-BE49-F238E27FC236}">
                    <a16:creationId xmlns:a16="http://schemas.microsoft.com/office/drawing/2014/main" id="{79296F40-28DD-B1E8-ED61-D5EEE0BD71B6}"/>
                  </a:ext>
                </a:extLst>
              </p:cNvPr>
              <p:cNvSpPr>
                <a:spLocks noChangeShapeType="1"/>
              </p:cNvSpPr>
              <p:nvPr/>
            </p:nvSpPr>
            <p:spPr bwMode="auto">
              <a:xfrm>
                <a:off x="1020" y="3748"/>
                <a:ext cx="318" cy="0"/>
              </a:xfrm>
              <a:prstGeom prst="line">
                <a:avLst/>
              </a:prstGeom>
              <a:noFill/>
              <a:ln w="1905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54" name="Text Box 37">
                <a:extLst>
                  <a:ext uri="{FF2B5EF4-FFF2-40B4-BE49-F238E27FC236}">
                    <a16:creationId xmlns:a16="http://schemas.microsoft.com/office/drawing/2014/main" id="{3F238CDB-6E02-FF29-2D9D-51099DAB4DA0}"/>
                  </a:ext>
                </a:extLst>
              </p:cNvPr>
              <p:cNvSpPr txBox="1">
                <a:spLocks noChangeArrowheads="1"/>
              </p:cNvSpPr>
              <p:nvPr/>
            </p:nvSpPr>
            <p:spPr bwMode="auto">
              <a:xfrm>
                <a:off x="567" y="3646"/>
                <a:ext cx="226"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fontAlgn="auto">
                  <a:spcBef>
                    <a:spcPct val="50000"/>
                  </a:spcBef>
                  <a:spcAft>
                    <a:spcPts val="0"/>
                  </a:spcAft>
                  <a:defRPr/>
                </a:pPr>
                <a:r>
                  <a:rPr lang="en-US" altLang="ja-JP" sz="1400" dirty="0">
                    <a:solidFill>
                      <a:prstClr val="black"/>
                    </a:solidFill>
                    <a:latin typeface="Times New Roman" pitchFamily="18" charset="0"/>
                  </a:rPr>
                  <a:t>※</a:t>
                </a:r>
              </a:p>
            </p:txBody>
          </p:sp>
          <p:sp>
            <p:nvSpPr>
              <p:cNvPr id="55" name="Rectangle 38">
                <a:extLst>
                  <a:ext uri="{FF2B5EF4-FFF2-40B4-BE49-F238E27FC236}">
                    <a16:creationId xmlns:a16="http://schemas.microsoft.com/office/drawing/2014/main" id="{EF33F56A-6A38-CFC5-580D-3C0B353D9832}"/>
                  </a:ext>
                </a:extLst>
              </p:cNvPr>
              <p:cNvSpPr>
                <a:spLocks noChangeArrowheads="1"/>
              </p:cNvSpPr>
              <p:nvPr/>
            </p:nvSpPr>
            <p:spPr bwMode="auto">
              <a:xfrm>
                <a:off x="839" y="3657"/>
                <a:ext cx="363" cy="181"/>
              </a:xfrm>
              <a:prstGeom prst="rect">
                <a:avLst/>
              </a:prstGeom>
              <a:solidFill>
                <a:srgbClr val="00FF00"/>
              </a:solidFill>
              <a:ln w="9525">
                <a:solidFill>
                  <a:schemeClr val="tx1"/>
                </a:solidFill>
                <a:miter lim="800000"/>
                <a:headEnd/>
                <a:tailEnd/>
              </a:ln>
            </p:spPr>
            <p:txBody>
              <a:bodyPr wrap="none" anchor="ct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endParaRPr lang="ja-JP" altLang="ja-JP" sz="1800">
                  <a:solidFill>
                    <a:prstClr val="black"/>
                  </a:solidFill>
                  <a:latin typeface="Calibri" pitchFamily="34" charset="0"/>
                </a:endParaRPr>
              </a:p>
            </p:txBody>
          </p:sp>
          <p:sp>
            <p:nvSpPr>
              <p:cNvPr id="56" name="Text Box 39">
                <a:extLst>
                  <a:ext uri="{FF2B5EF4-FFF2-40B4-BE49-F238E27FC236}">
                    <a16:creationId xmlns:a16="http://schemas.microsoft.com/office/drawing/2014/main" id="{2B3B283C-71C3-8486-6D18-78FDADA30E65}"/>
                  </a:ext>
                </a:extLst>
              </p:cNvPr>
              <p:cNvSpPr txBox="1">
                <a:spLocks noChangeArrowheads="1"/>
              </p:cNvSpPr>
              <p:nvPr/>
            </p:nvSpPr>
            <p:spPr bwMode="auto">
              <a:xfrm>
                <a:off x="1292" y="3646"/>
                <a:ext cx="58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fontAlgn="auto">
                  <a:spcBef>
                    <a:spcPct val="50000"/>
                  </a:spcBef>
                  <a:spcAft>
                    <a:spcPts val="0"/>
                  </a:spcAft>
                  <a:defRPr/>
                </a:pPr>
                <a:r>
                  <a:rPr lang="ja-JP" altLang="en-US" sz="1400">
                    <a:solidFill>
                      <a:prstClr val="black"/>
                    </a:solidFill>
                    <a:latin typeface="Times New Roman" pitchFamily="18" charset="0"/>
                  </a:rPr>
                  <a:t>用地取得</a:t>
                </a:r>
              </a:p>
            </p:txBody>
          </p:sp>
        </p:grpSp>
        <p:grpSp>
          <p:nvGrpSpPr>
            <p:cNvPr id="41" name="Group 40">
              <a:extLst>
                <a:ext uri="{FF2B5EF4-FFF2-40B4-BE49-F238E27FC236}">
                  <a16:creationId xmlns:a16="http://schemas.microsoft.com/office/drawing/2014/main" id="{104F45B0-9BEA-96E4-857C-D987FCE6E967}"/>
                </a:ext>
              </a:extLst>
            </p:cNvPr>
            <p:cNvGrpSpPr>
              <a:grpSpLocks/>
            </p:cNvGrpSpPr>
            <p:nvPr/>
          </p:nvGrpSpPr>
          <p:grpSpPr bwMode="auto">
            <a:xfrm>
              <a:off x="4422" y="3748"/>
              <a:ext cx="1033" cy="192"/>
              <a:chOff x="2301" y="3878"/>
              <a:chExt cx="1033" cy="192"/>
            </a:xfrm>
          </p:grpSpPr>
          <p:sp>
            <p:nvSpPr>
              <p:cNvPr id="50" name="Line 41">
                <a:extLst>
                  <a:ext uri="{FF2B5EF4-FFF2-40B4-BE49-F238E27FC236}">
                    <a16:creationId xmlns:a16="http://schemas.microsoft.com/office/drawing/2014/main" id="{C366D744-5290-FAB4-0A3B-4736A49CBB7D}"/>
                  </a:ext>
                </a:extLst>
              </p:cNvPr>
              <p:cNvSpPr>
                <a:spLocks noChangeShapeType="1"/>
              </p:cNvSpPr>
              <p:nvPr/>
            </p:nvSpPr>
            <p:spPr bwMode="auto">
              <a:xfrm>
                <a:off x="2482" y="3980"/>
                <a:ext cx="318" cy="0"/>
              </a:xfrm>
              <a:prstGeom prst="line">
                <a:avLst/>
              </a:prstGeom>
              <a:noFill/>
              <a:ln w="1905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51" name="Rectangle 42">
                <a:extLst>
                  <a:ext uri="{FF2B5EF4-FFF2-40B4-BE49-F238E27FC236}">
                    <a16:creationId xmlns:a16="http://schemas.microsoft.com/office/drawing/2014/main" id="{E77A764A-A6EF-32CD-6A87-A9949667B125}"/>
                  </a:ext>
                </a:extLst>
              </p:cNvPr>
              <p:cNvSpPr>
                <a:spLocks noChangeArrowheads="1"/>
              </p:cNvSpPr>
              <p:nvPr/>
            </p:nvSpPr>
            <p:spPr bwMode="auto">
              <a:xfrm>
                <a:off x="2301" y="3889"/>
                <a:ext cx="363" cy="181"/>
              </a:xfrm>
              <a:prstGeom prst="rect">
                <a:avLst/>
              </a:prstGeom>
              <a:solidFill>
                <a:srgbClr val="FF99CC"/>
              </a:solidFill>
              <a:ln w="9525">
                <a:solidFill>
                  <a:schemeClr val="tx1"/>
                </a:solidFill>
                <a:miter lim="800000"/>
                <a:headEnd/>
                <a:tailEnd/>
              </a:ln>
            </p:spPr>
            <p:txBody>
              <a:bodyPr wrap="none" anchor="ct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endParaRPr lang="ja-JP" altLang="ja-JP" sz="1800">
                  <a:solidFill>
                    <a:prstClr val="black"/>
                  </a:solidFill>
                  <a:latin typeface="Calibri" pitchFamily="34" charset="0"/>
                </a:endParaRPr>
              </a:p>
            </p:txBody>
          </p:sp>
          <p:sp>
            <p:nvSpPr>
              <p:cNvPr id="52" name="Text Box 43">
                <a:extLst>
                  <a:ext uri="{FF2B5EF4-FFF2-40B4-BE49-F238E27FC236}">
                    <a16:creationId xmlns:a16="http://schemas.microsoft.com/office/drawing/2014/main" id="{BEC6707C-B7F8-F268-216A-E12FA9A8DD48}"/>
                  </a:ext>
                </a:extLst>
              </p:cNvPr>
              <p:cNvSpPr txBox="1">
                <a:spLocks noChangeArrowheads="1"/>
              </p:cNvSpPr>
              <p:nvPr/>
            </p:nvSpPr>
            <p:spPr bwMode="auto">
              <a:xfrm>
                <a:off x="2755" y="3878"/>
                <a:ext cx="57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fontAlgn="auto">
                  <a:spcBef>
                    <a:spcPct val="50000"/>
                  </a:spcBef>
                  <a:spcAft>
                    <a:spcPts val="0"/>
                  </a:spcAft>
                  <a:defRPr/>
                </a:pPr>
                <a:r>
                  <a:rPr lang="ja-JP" altLang="en-US" sz="1400">
                    <a:solidFill>
                      <a:prstClr val="black"/>
                    </a:solidFill>
                    <a:latin typeface="Times New Roman" pitchFamily="18" charset="0"/>
                  </a:rPr>
                  <a:t>本体関連</a:t>
                </a:r>
              </a:p>
            </p:txBody>
          </p:sp>
        </p:grpSp>
        <p:grpSp>
          <p:nvGrpSpPr>
            <p:cNvPr id="42" name="Group 44">
              <a:extLst>
                <a:ext uri="{FF2B5EF4-FFF2-40B4-BE49-F238E27FC236}">
                  <a16:creationId xmlns:a16="http://schemas.microsoft.com/office/drawing/2014/main" id="{B8EDFA0D-689C-89F7-F1DD-278DA612038A}"/>
                </a:ext>
              </a:extLst>
            </p:cNvPr>
            <p:cNvGrpSpPr>
              <a:grpSpLocks/>
            </p:cNvGrpSpPr>
            <p:nvPr/>
          </p:nvGrpSpPr>
          <p:grpSpPr bwMode="auto">
            <a:xfrm>
              <a:off x="3243" y="3748"/>
              <a:ext cx="1089" cy="192"/>
              <a:chOff x="3515" y="3646"/>
              <a:chExt cx="1089" cy="192"/>
            </a:xfrm>
          </p:grpSpPr>
          <p:sp>
            <p:nvSpPr>
              <p:cNvPr id="47" name="Line 45">
                <a:extLst>
                  <a:ext uri="{FF2B5EF4-FFF2-40B4-BE49-F238E27FC236}">
                    <a16:creationId xmlns:a16="http://schemas.microsoft.com/office/drawing/2014/main" id="{31F39731-C632-B649-A934-EA00452A83F8}"/>
                  </a:ext>
                </a:extLst>
              </p:cNvPr>
              <p:cNvSpPr>
                <a:spLocks noChangeShapeType="1"/>
              </p:cNvSpPr>
              <p:nvPr/>
            </p:nvSpPr>
            <p:spPr bwMode="auto">
              <a:xfrm>
                <a:off x="3742" y="3748"/>
                <a:ext cx="318" cy="0"/>
              </a:xfrm>
              <a:prstGeom prst="line">
                <a:avLst/>
              </a:prstGeom>
              <a:noFill/>
              <a:ln w="1905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48" name="Rectangle 46">
                <a:extLst>
                  <a:ext uri="{FF2B5EF4-FFF2-40B4-BE49-F238E27FC236}">
                    <a16:creationId xmlns:a16="http://schemas.microsoft.com/office/drawing/2014/main" id="{E4E19AD6-F9DD-31E7-1D67-1A1E7E414238}"/>
                  </a:ext>
                </a:extLst>
              </p:cNvPr>
              <p:cNvSpPr>
                <a:spLocks noChangeArrowheads="1"/>
              </p:cNvSpPr>
              <p:nvPr/>
            </p:nvSpPr>
            <p:spPr bwMode="auto">
              <a:xfrm>
                <a:off x="3515" y="3657"/>
                <a:ext cx="363" cy="181"/>
              </a:xfrm>
              <a:prstGeom prst="rect">
                <a:avLst/>
              </a:prstGeom>
              <a:solidFill>
                <a:srgbClr val="99CCFF"/>
              </a:solidFill>
              <a:ln w="9525">
                <a:solidFill>
                  <a:schemeClr val="tx1"/>
                </a:solidFill>
                <a:miter lim="800000"/>
                <a:headEnd/>
                <a:tailEnd/>
              </a:ln>
            </p:spPr>
            <p:txBody>
              <a:bodyPr wrap="none" anchor="ct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endParaRPr lang="ja-JP" altLang="ja-JP" sz="1800">
                  <a:solidFill>
                    <a:prstClr val="black"/>
                  </a:solidFill>
                  <a:latin typeface="Calibri" pitchFamily="34" charset="0"/>
                </a:endParaRPr>
              </a:p>
            </p:txBody>
          </p:sp>
          <p:sp>
            <p:nvSpPr>
              <p:cNvPr id="49" name="Text Box 47">
                <a:extLst>
                  <a:ext uri="{FF2B5EF4-FFF2-40B4-BE49-F238E27FC236}">
                    <a16:creationId xmlns:a16="http://schemas.microsoft.com/office/drawing/2014/main" id="{039DE35A-C0B9-196D-70B4-A39B808A133D}"/>
                  </a:ext>
                </a:extLst>
              </p:cNvPr>
              <p:cNvSpPr txBox="1">
                <a:spLocks noChangeArrowheads="1"/>
              </p:cNvSpPr>
              <p:nvPr/>
            </p:nvSpPr>
            <p:spPr bwMode="auto">
              <a:xfrm>
                <a:off x="4014" y="3646"/>
                <a:ext cx="59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fontAlgn="auto">
                  <a:spcBef>
                    <a:spcPct val="50000"/>
                  </a:spcBef>
                  <a:spcAft>
                    <a:spcPts val="0"/>
                  </a:spcAft>
                  <a:defRPr/>
                </a:pPr>
                <a:r>
                  <a:rPr lang="ja-JP" altLang="en-US" sz="1400">
                    <a:solidFill>
                      <a:prstClr val="black"/>
                    </a:solidFill>
                    <a:latin typeface="Times New Roman" pitchFamily="18" charset="0"/>
                  </a:rPr>
                  <a:t>付替工事</a:t>
                </a:r>
              </a:p>
            </p:txBody>
          </p:sp>
        </p:grpSp>
        <p:grpSp>
          <p:nvGrpSpPr>
            <p:cNvPr id="43" name="Group 48">
              <a:extLst>
                <a:ext uri="{FF2B5EF4-FFF2-40B4-BE49-F238E27FC236}">
                  <a16:creationId xmlns:a16="http://schemas.microsoft.com/office/drawing/2014/main" id="{BC040C0D-C498-3D89-6872-E34E35FE5ED6}"/>
                </a:ext>
              </a:extLst>
            </p:cNvPr>
            <p:cNvGrpSpPr>
              <a:grpSpLocks/>
            </p:cNvGrpSpPr>
            <p:nvPr/>
          </p:nvGrpSpPr>
          <p:grpSpPr bwMode="auto">
            <a:xfrm>
              <a:off x="2074" y="3748"/>
              <a:ext cx="1033" cy="192"/>
              <a:chOff x="2301" y="3878"/>
              <a:chExt cx="1033" cy="192"/>
            </a:xfrm>
          </p:grpSpPr>
          <p:sp>
            <p:nvSpPr>
              <p:cNvPr id="44" name="Line 49">
                <a:extLst>
                  <a:ext uri="{FF2B5EF4-FFF2-40B4-BE49-F238E27FC236}">
                    <a16:creationId xmlns:a16="http://schemas.microsoft.com/office/drawing/2014/main" id="{1810333D-24A9-89C4-774A-9B08389638FE}"/>
                  </a:ext>
                </a:extLst>
              </p:cNvPr>
              <p:cNvSpPr>
                <a:spLocks noChangeShapeType="1"/>
              </p:cNvSpPr>
              <p:nvPr/>
            </p:nvSpPr>
            <p:spPr bwMode="auto">
              <a:xfrm>
                <a:off x="2482" y="3980"/>
                <a:ext cx="318" cy="0"/>
              </a:xfrm>
              <a:prstGeom prst="line">
                <a:avLst/>
              </a:prstGeom>
              <a:noFill/>
              <a:ln w="1905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fontAlgn="auto">
                  <a:spcBef>
                    <a:spcPts val="0"/>
                  </a:spcBef>
                  <a:spcAft>
                    <a:spcPts val="0"/>
                  </a:spcAft>
                  <a:defRPr/>
                </a:pPr>
                <a:endParaRPr lang="ja-JP" altLang="en-US" sz="1800">
                  <a:solidFill>
                    <a:prstClr val="black"/>
                  </a:solidFill>
                  <a:latin typeface="Calibri"/>
                  <a:ea typeface="ＭＳ Ｐゴシック" panose="020B0600070205080204" pitchFamily="50" charset="-128"/>
                </a:endParaRPr>
              </a:p>
            </p:txBody>
          </p:sp>
          <p:sp>
            <p:nvSpPr>
              <p:cNvPr id="45" name="Rectangle 50">
                <a:extLst>
                  <a:ext uri="{FF2B5EF4-FFF2-40B4-BE49-F238E27FC236}">
                    <a16:creationId xmlns:a16="http://schemas.microsoft.com/office/drawing/2014/main" id="{4FA4A807-2CE8-2995-4790-21AE204FDA7D}"/>
                  </a:ext>
                </a:extLst>
              </p:cNvPr>
              <p:cNvSpPr>
                <a:spLocks noChangeArrowheads="1"/>
              </p:cNvSpPr>
              <p:nvPr/>
            </p:nvSpPr>
            <p:spPr bwMode="auto">
              <a:xfrm>
                <a:off x="2301" y="3889"/>
                <a:ext cx="363" cy="181"/>
              </a:xfrm>
              <a:prstGeom prst="rect">
                <a:avLst/>
              </a:prstGeom>
              <a:solidFill>
                <a:srgbClr val="FFFF99"/>
              </a:solidFill>
              <a:ln w="9525">
                <a:solidFill>
                  <a:schemeClr val="tx1"/>
                </a:solidFill>
                <a:miter lim="800000"/>
                <a:headEnd/>
                <a:tailEnd/>
              </a:ln>
            </p:spPr>
            <p:txBody>
              <a:bodyPr wrap="none" anchor="ct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eaLnBrk="1" fontAlgn="auto" hangingPunct="1">
                  <a:spcBef>
                    <a:spcPts val="0"/>
                  </a:spcBef>
                  <a:spcAft>
                    <a:spcPts val="0"/>
                  </a:spcAft>
                  <a:defRPr/>
                </a:pPr>
                <a:endParaRPr lang="ja-JP" altLang="ja-JP" sz="1800">
                  <a:solidFill>
                    <a:prstClr val="black"/>
                  </a:solidFill>
                  <a:latin typeface="Calibri" pitchFamily="34" charset="0"/>
                </a:endParaRPr>
              </a:p>
            </p:txBody>
          </p:sp>
          <p:sp>
            <p:nvSpPr>
              <p:cNvPr id="46" name="Text Box 51">
                <a:extLst>
                  <a:ext uri="{FF2B5EF4-FFF2-40B4-BE49-F238E27FC236}">
                    <a16:creationId xmlns:a16="http://schemas.microsoft.com/office/drawing/2014/main" id="{84743CEC-18AF-073B-16F6-237FC0F738A9}"/>
                  </a:ext>
                </a:extLst>
              </p:cNvPr>
              <p:cNvSpPr txBox="1">
                <a:spLocks noChangeArrowheads="1"/>
              </p:cNvSpPr>
              <p:nvPr/>
            </p:nvSpPr>
            <p:spPr bwMode="auto">
              <a:xfrm>
                <a:off x="2755" y="3878"/>
                <a:ext cx="57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1300">
                    <a:solidFill>
                      <a:schemeClr val="tx1"/>
                    </a:solidFill>
                    <a:latin typeface="Arial" charset="0"/>
                    <a:ea typeface="ＭＳ Ｐゴシック" charset="-128"/>
                  </a:defRPr>
                </a:lvl1pPr>
                <a:lvl2pPr marL="742950" indent="-285750" eaLnBrk="0" hangingPunct="0">
                  <a:defRPr kumimoji="1" sz="1300">
                    <a:solidFill>
                      <a:schemeClr val="tx1"/>
                    </a:solidFill>
                    <a:latin typeface="Arial" charset="0"/>
                    <a:ea typeface="ＭＳ Ｐゴシック" charset="-128"/>
                  </a:defRPr>
                </a:lvl2pPr>
                <a:lvl3pPr marL="1143000" indent="-228600" eaLnBrk="0" hangingPunct="0">
                  <a:defRPr kumimoji="1" sz="1300">
                    <a:solidFill>
                      <a:schemeClr val="tx1"/>
                    </a:solidFill>
                    <a:latin typeface="Arial" charset="0"/>
                    <a:ea typeface="ＭＳ Ｐゴシック" charset="-128"/>
                  </a:defRPr>
                </a:lvl3pPr>
                <a:lvl4pPr marL="1600200" indent="-228600" eaLnBrk="0" hangingPunct="0">
                  <a:defRPr kumimoji="1" sz="1300">
                    <a:solidFill>
                      <a:schemeClr val="tx1"/>
                    </a:solidFill>
                    <a:latin typeface="Arial" charset="0"/>
                    <a:ea typeface="ＭＳ Ｐゴシック" charset="-128"/>
                  </a:defRPr>
                </a:lvl4pPr>
                <a:lvl5pPr marL="2057400" indent="-228600" eaLnBrk="0" hangingPunct="0">
                  <a:defRPr kumimoji="1" sz="13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kumimoji="1" sz="13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kumimoji="1" sz="13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kumimoji="1" sz="13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kumimoji="1" sz="1300">
                    <a:solidFill>
                      <a:schemeClr val="tx1"/>
                    </a:solidFill>
                    <a:latin typeface="Arial" charset="0"/>
                    <a:ea typeface="ＭＳ Ｐゴシック" charset="-128"/>
                  </a:defRPr>
                </a:lvl9pPr>
              </a:lstStyle>
              <a:p>
                <a:pPr fontAlgn="auto">
                  <a:spcBef>
                    <a:spcPct val="50000"/>
                  </a:spcBef>
                  <a:spcAft>
                    <a:spcPts val="0"/>
                  </a:spcAft>
                  <a:defRPr/>
                </a:pPr>
                <a:r>
                  <a:rPr lang="ja-JP" altLang="en-US" sz="1400">
                    <a:solidFill>
                      <a:prstClr val="black"/>
                    </a:solidFill>
                    <a:latin typeface="Times New Roman" pitchFamily="18" charset="0"/>
                  </a:rPr>
                  <a:t>代替地</a:t>
                </a:r>
              </a:p>
            </p:txBody>
          </p:sp>
        </p:grpSp>
      </p:grpSp>
      <p:sp>
        <p:nvSpPr>
          <p:cNvPr id="8" name="Text Box 6">
            <a:extLst>
              <a:ext uri="{FF2B5EF4-FFF2-40B4-BE49-F238E27FC236}">
                <a16:creationId xmlns:a16="http://schemas.microsoft.com/office/drawing/2014/main" id="{02906641-12BE-C3FB-5946-A48D45496557}"/>
              </a:ext>
            </a:extLst>
          </p:cNvPr>
          <p:cNvSpPr txBox="1">
            <a:spLocks noChangeArrowheads="1"/>
          </p:cNvSpPr>
          <p:nvPr/>
        </p:nvSpPr>
        <p:spPr bwMode="auto">
          <a:xfrm>
            <a:off x="9444703" y="-13615"/>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14</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3" name="テキスト ボックス 2">
            <a:extLst>
              <a:ext uri="{FF2B5EF4-FFF2-40B4-BE49-F238E27FC236}">
                <a16:creationId xmlns:a16="http://schemas.microsoft.com/office/drawing/2014/main" id="{ACBF6395-E7CE-9600-FC8C-FFB2277A0170}"/>
              </a:ext>
            </a:extLst>
          </p:cNvPr>
          <p:cNvSpPr txBox="1"/>
          <p:nvPr/>
        </p:nvSpPr>
        <p:spPr>
          <a:xfrm>
            <a:off x="-2031776" y="29797"/>
            <a:ext cx="1938177" cy="1477328"/>
          </a:xfrm>
          <a:prstGeom prst="rect">
            <a:avLst/>
          </a:prstGeom>
          <a:solidFill>
            <a:srgbClr val="FFFF00"/>
          </a:solidFill>
        </p:spPr>
        <p:txBody>
          <a:bodyPr wrap="square" rtlCol="0">
            <a:spAutoFit/>
          </a:bodyPr>
          <a:lstStyle/>
          <a:p>
            <a:r>
              <a:rPr lang="en-US" altLang="ja-JP" dirty="0">
                <a:highlight>
                  <a:srgbClr val="FFFF00"/>
                </a:highlight>
              </a:rPr>
              <a:t>0730</a:t>
            </a:r>
          </a:p>
          <a:p>
            <a:r>
              <a:rPr lang="ja-JP" altLang="en-US" dirty="0">
                <a:highlight>
                  <a:srgbClr val="FFFF00"/>
                </a:highlight>
              </a:rPr>
              <a:t>学識懇談会資料に、</a:t>
            </a:r>
            <a:r>
              <a:rPr kumimoji="1" lang="ja-JP" altLang="en-US" sz="1800"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 ３ぽつめに漁協補償の情報を追加。</a:t>
            </a:r>
            <a:endParaRPr lang="en-US" altLang="ja-JP" dirty="0">
              <a:highlight>
                <a:srgbClr val="FFFF00"/>
              </a:highlight>
            </a:endParaRPr>
          </a:p>
        </p:txBody>
      </p:sp>
      <p:sp>
        <p:nvSpPr>
          <p:cNvPr id="9" name="正方形/長方形 8">
            <a:extLst>
              <a:ext uri="{FF2B5EF4-FFF2-40B4-BE49-F238E27FC236}">
                <a16:creationId xmlns:a16="http://schemas.microsoft.com/office/drawing/2014/main" id="{70332947-CB40-CE88-CD41-8D172F445BB3}"/>
              </a:ext>
            </a:extLst>
          </p:cNvPr>
          <p:cNvSpPr/>
          <p:nvPr/>
        </p:nvSpPr>
        <p:spPr>
          <a:xfrm>
            <a:off x="9950618" y="516041"/>
            <a:ext cx="2376264" cy="78535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rgbClr val="FF0000"/>
                </a:solidFill>
              </a:rPr>
              <a:t>漁協補償締結更新済</a:t>
            </a:r>
            <a:endParaRPr kumimoji="1" lang="en-US" altLang="ja-JP" dirty="0">
              <a:solidFill>
                <a:srgbClr val="FF0000"/>
              </a:solidFill>
            </a:endParaRPr>
          </a:p>
          <a:p>
            <a:pPr algn="ctr"/>
            <a:r>
              <a:rPr kumimoji="1" lang="en-US" altLang="ja-JP" dirty="0">
                <a:solidFill>
                  <a:srgbClr val="FF0000"/>
                </a:solidFill>
              </a:rPr>
              <a:t>【</a:t>
            </a:r>
            <a:r>
              <a:rPr kumimoji="1" lang="ja-JP" altLang="en-US" dirty="0">
                <a:solidFill>
                  <a:srgbClr val="FF0000"/>
                </a:solidFill>
              </a:rPr>
              <a:t>用地課</a:t>
            </a:r>
            <a:r>
              <a:rPr kumimoji="1" lang="en-US" altLang="ja-JP" dirty="0">
                <a:solidFill>
                  <a:srgbClr val="FF0000"/>
                </a:solidFill>
              </a:rPr>
              <a:t>】</a:t>
            </a:r>
            <a:endParaRPr kumimoji="1" lang="ja-JP" altLang="en-US" dirty="0">
              <a:solidFill>
                <a:srgbClr val="FF0000"/>
              </a:solidFill>
            </a:endParaRPr>
          </a:p>
        </p:txBody>
      </p:sp>
    </p:spTree>
    <p:extLst>
      <p:ext uri="{BB962C8B-B14F-4D97-AF65-F5344CB8AC3E}">
        <p14:creationId xmlns:p14="http://schemas.microsoft.com/office/powerpoint/2010/main" val="1058750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図 5" descr="テキスト&#10;&#10;AI によって生成されたコンテンツは間違っている可能性があります。">
            <a:extLst>
              <a:ext uri="{FF2B5EF4-FFF2-40B4-BE49-F238E27FC236}">
                <a16:creationId xmlns:a16="http://schemas.microsoft.com/office/drawing/2014/main" id="{947FE669-E701-4A27-C4D0-DB8AA4AA82D1}"/>
              </a:ext>
            </a:extLst>
          </p:cNvPr>
          <p:cNvPicPr>
            <a:picLocks noChangeAspect="1"/>
          </p:cNvPicPr>
          <p:nvPr/>
        </p:nvPicPr>
        <p:blipFill>
          <a:blip r:embed="rId2" cstate="print">
            <a:extLst>
              <a:ext uri="{28A0092B-C50C-407E-A947-70E740481C1C}">
                <a14:useLocalDpi xmlns:a14="http://schemas.microsoft.com/office/drawing/2010/main" val="0"/>
              </a:ext>
            </a:extLst>
          </a:blip>
          <a:srcRect l="7942" t="7088" r="8758" b="13195"/>
          <a:stretch/>
        </p:blipFill>
        <p:spPr>
          <a:xfrm>
            <a:off x="1424608" y="1353775"/>
            <a:ext cx="7150684" cy="4768816"/>
          </a:xfrm>
          <a:prstGeom prst="rect">
            <a:avLst/>
          </a:prstGeom>
          <a:ln>
            <a:noFill/>
          </a:ln>
          <a:effectLst>
            <a:softEdge rad="0"/>
          </a:effectLst>
        </p:spPr>
      </p:pic>
      <p:sp>
        <p:nvSpPr>
          <p:cNvPr id="4" name="正方形/長方形 3">
            <a:extLst>
              <a:ext uri="{FF2B5EF4-FFF2-40B4-BE49-F238E27FC236}">
                <a16:creationId xmlns:a16="http://schemas.microsoft.com/office/drawing/2014/main" id="{D9BDB2E4-32AB-FA68-0582-694E8D998283}"/>
              </a:ext>
            </a:extLst>
          </p:cNvPr>
          <p:cNvSpPr/>
          <p:nvPr/>
        </p:nvSpPr>
        <p:spPr bwMode="auto">
          <a:xfrm>
            <a:off x="2684"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Calibri" panose="020F0502020204030204" pitchFamily="34" charset="0"/>
              </a:rPr>
              <a:t>川辺川の流水型ダム建設に伴う漁業補償契約の締結について</a:t>
            </a:r>
          </a:p>
        </p:txBody>
      </p:sp>
      <p:sp>
        <p:nvSpPr>
          <p:cNvPr id="5" name="Text Box 6">
            <a:extLst>
              <a:ext uri="{FF2B5EF4-FFF2-40B4-BE49-F238E27FC236}">
                <a16:creationId xmlns:a16="http://schemas.microsoft.com/office/drawing/2014/main" id="{BD2B8C3C-B1BA-C59C-4A5F-BC061AD8894B}"/>
              </a:ext>
            </a:extLst>
          </p:cNvPr>
          <p:cNvSpPr txBox="1">
            <a:spLocks noChangeArrowheads="1"/>
          </p:cNvSpPr>
          <p:nvPr/>
        </p:nvSpPr>
        <p:spPr bwMode="auto">
          <a:xfrm>
            <a:off x="9452387" y="-13615"/>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15</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8" name="テキスト ボックス 7">
            <a:extLst>
              <a:ext uri="{FF2B5EF4-FFF2-40B4-BE49-F238E27FC236}">
                <a16:creationId xmlns:a16="http://schemas.microsoft.com/office/drawing/2014/main" id="{22401DD4-8D0F-03F5-60B1-6B015DF8A72B}"/>
              </a:ext>
            </a:extLst>
          </p:cNvPr>
          <p:cNvSpPr txBox="1"/>
          <p:nvPr/>
        </p:nvSpPr>
        <p:spPr>
          <a:xfrm>
            <a:off x="3224808" y="6122591"/>
            <a:ext cx="3573414" cy="369332"/>
          </a:xfrm>
          <a:prstGeom prst="rect">
            <a:avLst/>
          </a:prstGeom>
          <a:noFill/>
        </p:spPr>
        <p:txBody>
          <a:bodyPr wrap="none" rtlCol="0">
            <a:spAutoFit/>
          </a:bodyPr>
          <a:lstStyle/>
          <a:p>
            <a:r>
              <a:rPr kumimoji="1" lang="ja-JP" altLang="en-US" dirty="0">
                <a:latin typeface="+mj-ea"/>
                <a:ea typeface="+mj-ea"/>
              </a:rPr>
              <a:t>＜ 漁業補償契約調印式の様子 ＞</a:t>
            </a:r>
          </a:p>
        </p:txBody>
      </p:sp>
      <p:sp>
        <p:nvSpPr>
          <p:cNvPr id="10" name="テキスト ボックス 9">
            <a:extLst>
              <a:ext uri="{FF2B5EF4-FFF2-40B4-BE49-F238E27FC236}">
                <a16:creationId xmlns:a16="http://schemas.microsoft.com/office/drawing/2014/main" id="{5A64FCE8-4231-CB1B-EF22-44FBCF915149}"/>
              </a:ext>
            </a:extLst>
          </p:cNvPr>
          <p:cNvSpPr txBox="1"/>
          <p:nvPr/>
        </p:nvSpPr>
        <p:spPr>
          <a:xfrm>
            <a:off x="6033120" y="5498229"/>
            <a:ext cx="1127232" cy="415498"/>
          </a:xfrm>
          <a:prstGeom prst="rect">
            <a:avLst/>
          </a:prstGeom>
          <a:solidFill>
            <a:schemeClr val="bg1">
              <a:alpha val="90000"/>
            </a:schemeClr>
          </a:solidFill>
        </p:spPr>
        <p:txBody>
          <a:bodyPr wrap="none" rtlCol="0">
            <a:spAutoFit/>
          </a:bodyPr>
          <a:lstStyle/>
          <a:p>
            <a:r>
              <a:rPr kumimoji="1" lang="ja-JP" altLang="en-US" sz="1050" dirty="0">
                <a:latin typeface="メイリオ" panose="020B0604030504040204" pitchFamily="50" charset="-128"/>
                <a:ea typeface="メイリオ" panose="020B0604030504040204" pitchFamily="50" charset="-128"/>
              </a:rPr>
              <a:t>九州地方整備局</a:t>
            </a:r>
            <a:endParaRPr kumimoji="1" lang="en-US" altLang="ja-JP" sz="1050" dirty="0">
              <a:latin typeface="メイリオ" panose="020B0604030504040204" pitchFamily="50" charset="-128"/>
              <a:ea typeface="メイリオ" panose="020B0604030504040204" pitchFamily="50" charset="-128"/>
            </a:endParaRPr>
          </a:p>
          <a:p>
            <a:pPr algn="ctr"/>
            <a:r>
              <a:rPr kumimoji="1" lang="ja-JP" altLang="en-US" sz="1050" dirty="0">
                <a:latin typeface="メイリオ" panose="020B0604030504040204" pitchFamily="50" charset="-128"/>
                <a:ea typeface="メイリオ" panose="020B0604030504040204" pitchFamily="50" charset="-128"/>
              </a:rPr>
              <a:t>垣下局長</a:t>
            </a:r>
          </a:p>
        </p:txBody>
      </p:sp>
      <p:sp>
        <p:nvSpPr>
          <p:cNvPr id="11" name="テキスト ボックス 10">
            <a:extLst>
              <a:ext uri="{FF2B5EF4-FFF2-40B4-BE49-F238E27FC236}">
                <a16:creationId xmlns:a16="http://schemas.microsoft.com/office/drawing/2014/main" id="{7BD67584-F800-8DD4-3D51-4481B9A224F8}"/>
              </a:ext>
            </a:extLst>
          </p:cNvPr>
          <p:cNvSpPr txBox="1"/>
          <p:nvPr/>
        </p:nvSpPr>
        <p:spPr>
          <a:xfrm>
            <a:off x="4016896" y="5474547"/>
            <a:ext cx="1396536" cy="415498"/>
          </a:xfrm>
          <a:prstGeom prst="rect">
            <a:avLst/>
          </a:prstGeom>
          <a:solidFill>
            <a:schemeClr val="bg1">
              <a:alpha val="90000"/>
            </a:schemeClr>
          </a:solidFill>
        </p:spPr>
        <p:txBody>
          <a:bodyPr wrap="none" rtlCol="0">
            <a:spAutoFit/>
          </a:bodyPr>
          <a:lstStyle/>
          <a:p>
            <a:r>
              <a:rPr kumimoji="1" lang="ja-JP" altLang="en-US" sz="1050" dirty="0">
                <a:latin typeface="メイリオ" panose="020B0604030504040204" pitchFamily="50" charset="-128"/>
                <a:ea typeface="メイリオ" panose="020B0604030504040204" pitchFamily="50" charset="-128"/>
              </a:rPr>
              <a:t>球磨川漁業協同組合</a:t>
            </a:r>
            <a:endParaRPr kumimoji="1" lang="en-US" altLang="ja-JP" sz="1050" dirty="0">
              <a:latin typeface="メイリオ" panose="020B0604030504040204" pitchFamily="50" charset="-128"/>
              <a:ea typeface="メイリオ" panose="020B0604030504040204" pitchFamily="50" charset="-128"/>
            </a:endParaRPr>
          </a:p>
          <a:p>
            <a:pPr algn="ctr"/>
            <a:r>
              <a:rPr kumimoji="1" lang="ja-JP" altLang="en-US" sz="1050" dirty="0">
                <a:latin typeface="メイリオ" panose="020B0604030504040204" pitchFamily="50" charset="-128"/>
                <a:ea typeface="メイリオ" panose="020B0604030504040204" pitchFamily="50" charset="-128"/>
              </a:rPr>
              <a:t>堀川組合長</a:t>
            </a:r>
          </a:p>
        </p:txBody>
      </p:sp>
      <p:sp>
        <p:nvSpPr>
          <p:cNvPr id="12" name="テキスト ボックス 11">
            <a:extLst>
              <a:ext uri="{FF2B5EF4-FFF2-40B4-BE49-F238E27FC236}">
                <a16:creationId xmlns:a16="http://schemas.microsoft.com/office/drawing/2014/main" id="{7871605A-58DA-21F6-372C-4D9FDCADBA95}"/>
              </a:ext>
            </a:extLst>
          </p:cNvPr>
          <p:cNvSpPr txBox="1"/>
          <p:nvPr/>
        </p:nvSpPr>
        <p:spPr>
          <a:xfrm>
            <a:off x="2795845" y="5483425"/>
            <a:ext cx="857927" cy="415498"/>
          </a:xfrm>
          <a:prstGeom prst="rect">
            <a:avLst/>
          </a:prstGeom>
          <a:solidFill>
            <a:schemeClr val="bg1">
              <a:alpha val="90000"/>
            </a:schemeClr>
          </a:solidFill>
        </p:spPr>
        <p:txBody>
          <a:bodyPr wrap="none" rtlCol="0">
            <a:spAutoFit/>
          </a:bodyPr>
          <a:lstStyle/>
          <a:p>
            <a:r>
              <a:rPr kumimoji="1" lang="ja-JP" altLang="en-US" sz="1050" dirty="0">
                <a:latin typeface="メイリオ" panose="020B0604030504040204" pitchFamily="50" charset="-128"/>
                <a:ea typeface="メイリオ" panose="020B0604030504040204" pitchFamily="50" charset="-128"/>
              </a:rPr>
              <a:t>　熊本県</a:t>
            </a:r>
            <a:endParaRPr kumimoji="1" lang="en-US" altLang="ja-JP" sz="1050" dirty="0">
              <a:latin typeface="メイリオ" panose="020B0604030504040204" pitchFamily="50" charset="-128"/>
              <a:ea typeface="メイリオ" panose="020B0604030504040204" pitchFamily="50" charset="-128"/>
            </a:endParaRPr>
          </a:p>
          <a:p>
            <a:r>
              <a:rPr kumimoji="1" lang="ja-JP" altLang="en-US" sz="1050" dirty="0">
                <a:latin typeface="メイリオ" panose="020B0604030504040204" pitchFamily="50" charset="-128"/>
                <a:ea typeface="メイリオ" panose="020B0604030504040204" pitchFamily="50" charset="-128"/>
              </a:rPr>
              <a:t>亀崎副知事</a:t>
            </a:r>
          </a:p>
        </p:txBody>
      </p:sp>
      <p:sp>
        <p:nvSpPr>
          <p:cNvPr id="3" name="テキスト ボックス 2">
            <a:extLst>
              <a:ext uri="{FF2B5EF4-FFF2-40B4-BE49-F238E27FC236}">
                <a16:creationId xmlns:a16="http://schemas.microsoft.com/office/drawing/2014/main" id="{30655237-8168-E02F-3BB0-5DFCEAC7D481}"/>
              </a:ext>
            </a:extLst>
          </p:cNvPr>
          <p:cNvSpPr txBox="1"/>
          <p:nvPr/>
        </p:nvSpPr>
        <p:spPr>
          <a:xfrm>
            <a:off x="56456" y="546674"/>
            <a:ext cx="9721080" cy="646331"/>
          </a:xfrm>
          <a:prstGeom prst="rect">
            <a:avLst/>
          </a:prstGeom>
          <a:noFill/>
          <a:ln>
            <a:solidFill>
              <a:schemeClr val="tx1"/>
            </a:solidFill>
          </a:ln>
        </p:spPr>
        <p:txBody>
          <a:bodyPr wrap="square" rtlCol="0">
            <a:spAutoFit/>
          </a:bodyPr>
          <a:lstStyle/>
          <a:p>
            <a:pPr marL="234000" marR="0" lvl="0" indent="-234000" algn="just" defTabSz="844078" rtl="0" eaLnBrk="1" fontAlgn="base" latinLnBrk="0" hangingPunct="1">
              <a:lnSpc>
                <a:spcPct val="100000"/>
              </a:lnSpc>
              <a:spcBef>
                <a:spcPct val="0"/>
              </a:spcBef>
              <a:spcAft>
                <a:spcPct val="0"/>
              </a:spcAft>
              <a:buClrTx/>
              <a:buSzTx/>
              <a:buFontTx/>
              <a:buNone/>
              <a:tabLst/>
              <a:defRPr/>
            </a:pPr>
            <a:r>
              <a:rPr kumimoji="1" lang="ja-JP" altLang="en-US" b="0" i="0" u="none" strike="noStrike" kern="1200" cap="none" spc="0" normalizeH="0" baseline="0" noProof="0" dirty="0">
                <a:ln>
                  <a:noFill/>
                </a:ln>
                <a:solidFill>
                  <a:prstClr val="black"/>
                </a:solidFill>
                <a:effectLst/>
                <a:uLnTx/>
                <a:uFillTx/>
                <a:latin typeface="KozGoPr6N-Regular-90msp-RKSJ-H-Identity-H"/>
                <a:ea typeface="ＭＳ Ｐゴシック" charset="-128"/>
                <a:cs typeface="+mn-cs"/>
              </a:rPr>
              <a:t>○川辺川の流水型ダム建設に伴う漁業補償について、令和７年１１月１４日に球磨川漁業協同組合と契約を締結した。</a:t>
            </a:r>
            <a:endParaRPr kumimoji="1" lang="en-US" altLang="ja-JP"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7" name="テキスト ボックス 6">
            <a:extLst>
              <a:ext uri="{FF2B5EF4-FFF2-40B4-BE49-F238E27FC236}">
                <a16:creationId xmlns:a16="http://schemas.microsoft.com/office/drawing/2014/main" id="{0584FE98-25DB-3672-04B3-FDB360862170}"/>
              </a:ext>
            </a:extLst>
          </p:cNvPr>
          <p:cNvSpPr txBox="1"/>
          <p:nvPr/>
        </p:nvSpPr>
        <p:spPr>
          <a:xfrm>
            <a:off x="-1904542" y="78796"/>
            <a:ext cx="1595254" cy="546945"/>
          </a:xfrm>
          <a:prstGeom prst="rect">
            <a:avLst/>
          </a:prstGeom>
          <a:solidFill>
            <a:srgbClr val="FFFF00"/>
          </a:solidFill>
        </p:spPr>
        <p:txBody>
          <a:bodyPr wrap="square" rtlCol="0">
            <a:spAutoFit/>
          </a:bodyPr>
          <a:lstStyle/>
          <a:p>
            <a:r>
              <a:rPr lang="en-US" altLang="ja-JP" sz="1477" dirty="0">
                <a:highlight>
                  <a:srgbClr val="FFFF00"/>
                </a:highlight>
              </a:rPr>
              <a:t>251220</a:t>
            </a:r>
          </a:p>
          <a:p>
            <a:r>
              <a:rPr lang="ja-JP" altLang="en-US" sz="1477" dirty="0">
                <a:highlight>
                  <a:srgbClr val="FFFF00"/>
                </a:highlight>
              </a:rPr>
              <a:t>仕組み資料</a:t>
            </a:r>
            <a:endParaRPr lang="en-US" altLang="ja-JP" sz="1477" dirty="0">
              <a:highlight>
                <a:srgbClr val="FFFF00"/>
              </a:highlight>
            </a:endParaRPr>
          </a:p>
        </p:txBody>
      </p:sp>
    </p:spTree>
    <p:extLst>
      <p:ext uri="{BB962C8B-B14F-4D97-AF65-F5344CB8AC3E}">
        <p14:creationId xmlns:p14="http://schemas.microsoft.com/office/powerpoint/2010/main" val="2050139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正方形/長方形 3">
            <a:extLst>
              <a:ext uri="{FF2B5EF4-FFF2-40B4-BE49-F238E27FC236}">
                <a16:creationId xmlns:a16="http://schemas.microsoft.com/office/drawing/2014/main" id="{D9BDB2E4-32AB-FA68-0582-694E8D998283}"/>
              </a:ext>
            </a:extLst>
          </p:cNvPr>
          <p:cNvSpPr/>
          <p:nvPr/>
        </p:nvSpPr>
        <p:spPr bwMode="auto">
          <a:xfrm>
            <a:off x="2684"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zh-TW" altLang="en-US"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Calibri" panose="020F0502020204030204" pitchFamily="34" charset="0"/>
              </a:rPr>
              <a:t>球磨川漁業協同組合</a:t>
            </a:r>
            <a:r>
              <a:rPr kumimoji="1" lang="ja-JP" altLang="en-US"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Calibri" panose="020F0502020204030204" pitchFamily="34" charset="0"/>
              </a:rPr>
              <a:t>と連携した取り組みについて</a:t>
            </a:r>
          </a:p>
        </p:txBody>
      </p:sp>
      <p:sp>
        <p:nvSpPr>
          <p:cNvPr id="5" name="Text Box 6">
            <a:extLst>
              <a:ext uri="{FF2B5EF4-FFF2-40B4-BE49-F238E27FC236}">
                <a16:creationId xmlns:a16="http://schemas.microsoft.com/office/drawing/2014/main" id="{BD2B8C3C-B1BA-C59C-4A5F-BC061AD8894B}"/>
              </a:ext>
            </a:extLst>
          </p:cNvPr>
          <p:cNvSpPr txBox="1">
            <a:spLocks noChangeArrowheads="1"/>
          </p:cNvSpPr>
          <p:nvPr/>
        </p:nvSpPr>
        <p:spPr bwMode="auto">
          <a:xfrm>
            <a:off x="9452387" y="-13615"/>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16</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 name="正方形/長方形 1">
            <a:extLst>
              <a:ext uri="{FF2B5EF4-FFF2-40B4-BE49-F238E27FC236}">
                <a16:creationId xmlns:a16="http://schemas.microsoft.com/office/drawing/2014/main" id="{1BADA28B-3B71-390D-53CD-C3D612E75EA2}"/>
              </a:ext>
            </a:extLst>
          </p:cNvPr>
          <p:cNvSpPr/>
          <p:nvPr/>
        </p:nvSpPr>
        <p:spPr>
          <a:xfrm>
            <a:off x="-2175792" y="55371"/>
            <a:ext cx="2016224" cy="78535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solidFill>
                  <a:schemeClr val="tx1"/>
                </a:solidFill>
              </a:rPr>
              <a:t>新規</a:t>
            </a:r>
            <a:endParaRPr kumimoji="1" lang="en-US" altLang="ja-JP" dirty="0">
              <a:solidFill>
                <a:schemeClr val="tx1"/>
              </a:solidFill>
            </a:endParaRPr>
          </a:p>
          <a:p>
            <a:pPr algn="ctr"/>
            <a:r>
              <a:rPr kumimoji="1" lang="ja-JP" altLang="en-US" dirty="0">
                <a:solidFill>
                  <a:schemeClr val="tx1"/>
                </a:solidFill>
              </a:rPr>
              <a:t>漁協補償締結</a:t>
            </a:r>
            <a:endParaRPr kumimoji="1" lang="en-US" altLang="ja-JP" dirty="0">
              <a:solidFill>
                <a:schemeClr val="tx1"/>
              </a:solidFill>
            </a:endParaRPr>
          </a:p>
          <a:p>
            <a:pPr algn="ctr"/>
            <a:r>
              <a:rPr kumimoji="1" lang="ja-JP" altLang="en-US" dirty="0">
                <a:solidFill>
                  <a:schemeClr val="tx1"/>
                </a:solidFill>
              </a:rPr>
              <a:t>１枚紙</a:t>
            </a:r>
            <a:r>
              <a:rPr kumimoji="1" lang="en-US" altLang="ja-JP" dirty="0">
                <a:solidFill>
                  <a:schemeClr val="tx1"/>
                </a:solidFill>
              </a:rPr>
              <a:t>【</a:t>
            </a:r>
            <a:r>
              <a:rPr kumimoji="1" lang="ja-JP" altLang="en-US" dirty="0">
                <a:solidFill>
                  <a:schemeClr val="tx1"/>
                </a:solidFill>
              </a:rPr>
              <a:t>用地課</a:t>
            </a:r>
            <a:r>
              <a:rPr kumimoji="1" lang="en-US" altLang="ja-JP" dirty="0">
                <a:solidFill>
                  <a:schemeClr val="tx1"/>
                </a:solidFill>
              </a:rPr>
              <a:t>】</a:t>
            </a:r>
            <a:endParaRPr kumimoji="1" lang="ja-JP" altLang="en-US" dirty="0">
              <a:solidFill>
                <a:schemeClr val="tx1"/>
              </a:solidFill>
            </a:endParaRPr>
          </a:p>
        </p:txBody>
      </p:sp>
      <p:sp>
        <p:nvSpPr>
          <p:cNvPr id="3" name="テキスト ボックス 2">
            <a:extLst>
              <a:ext uri="{FF2B5EF4-FFF2-40B4-BE49-F238E27FC236}">
                <a16:creationId xmlns:a16="http://schemas.microsoft.com/office/drawing/2014/main" id="{30655237-8168-E02F-3BB0-5DFCEAC7D481}"/>
              </a:ext>
            </a:extLst>
          </p:cNvPr>
          <p:cNvSpPr txBox="1"/>
          <p:nvPr/>
        </p:nvSpPr>
        <p:spPr>
          <a:xfrm>
            <a:off x="56456" y="546674"/>
            <a:ext cx="9721080" cy="1477328"/>
          </a:xfrm>
          <a:prstGeom prst="rect">
            <a:avLst/>
          </a:prstGeom>
          <a:noFill/>
          <a:ln>
            <a:solidFill>
              <a:schemeClr val="tx1"/>
            </a:solidFill>
          </a:ln>
        </p:spPr>
        <p:txBody>
          <a:bodyPr wrap="square" rtlCol="0">
            <a:spAutoFit/>
          </a:bodyPr>
          <a:lstStyle/>
          <a:p>
            <a:pPr marL="234000" marR="0" lvl="0" indent="-234000" algn="just" defTabSz="844078" rtl="0" eaLnBrk="1" fontAlgn="base" latinLnBrk="0" hangingPunct="1">
              <a:lnSpc>
                <a:spcPct val="100000"/>
              </a:lnSpc>
              <a:spcBef>
                <a:spcPct val="0"/>
              </a:spcBef>
              <a:spcAft>
                <a:spcPct val="0"/>
              </a:spcAft>
              <a:buClrTx/>
              <a:buSzTx/>
              <a:buFontTx/>
              <a:buNone/>
              <a:tabLst/>
              <a:defRPr/>
            </a:pPr>
            <a:r>
              <a:rPr kumimoji="1" lang="ja-JP" altLang="en-US" b="0" i="0" u="none" strike="noStrike" kern="1200" cap="none" spc="0" normalizeH="0" baseline="0" noProof="0" dirty="0">
                <a:ln>
                  <a:noFill/>
                </a:ln>
                <a:solidFill>
                  <a:prstClr val="black"/>
                </a:solidFill>
                <a:effectLst/>
                <a:uLnTx/>
                <a:uFillTx/>
                <a:latin typeface="KozGoPr6N-Regular-90msp-RKSJ-H-Identity-H"/>
                <a:ea typeface="ＭＳ Ｐゴシック" charset="-128"/>
                <a:cs typeface="+mn-cs"/>
              </a:rPr>
              <a:t>〇球磨川漁業協同組合からは、魚族の生息・繁殖環境の保全・創出に関して２度にわたる計</a:t>
            </a:r>
            <a:r>
              <a:rPr kumimoji="1" lang="en-US" altLang="ja-JP" b="0" i="0" u="none" strike="noStrike" kern="1200" cap="none" spc="0" normalizeH="0" baseline="0" noProof="0" dirty="0">
                <a:ln>
                  <a:noFill/>
                </a:ln>
                <a:solidFill>
                  <a:prstClr val="black"/>
                </a:solidFill>
                <a:effectLst/>
                <a:uLnTx/>
                <a:uFillTx/>
                <a:latin typeface="KozGoPr6N-Regular-90msp-RKSJ-H-Identity-H"/>
                <a:ea typeface="ＭＳ Ｐゴシック" charset="-128"/>
                <a:cs typeface="+mn-cs"/>
              </a:rPr>
              <a:t>18</a:t>
            </a:r>
            <a:r>
              <a:rPr kumimoji="1" lang="ja-JP" altLang="en-US" b="0" i="0" u="none" strike="noStrike" kern="1200" cap="none" spc="0" normalizeH="0" baseline="0" noProof="0" dirty="0">
                <a:ln>
                  <a:noFill/>
                </a:ln>
                <a:solidFill>
                  <a:prstClr val="black"/>
                </a:solidFill>
                <a:effectLst/>
                <a:uLnTx/>
                <a:uFillTx/>
                <a:latin typeface="KozGoPr6N-Regular-90msp-RKSJ-H-Identity-H"/>
                <a:ea typeface="ＭＳ Ｐゴシック" charset="-128"/>
                <a:cs typeface="+mn-cs"/>
              </a:rPr>
              <a:t>項目のご要望をいただき、熊本県等の関係機関とも調整のうえ、それぞれ回答を行っている。</a:t>
            </a:r>
            <a:endParaRPr lang="en-US" altLang="ja-JP" dirty="0">
              <a:solidFill>
                <a:prstClr val="black"/>
              </a:solidFill>
              <a:latin typeface="KozGoPr6N-Regular-90msp-RKSJ-H-Identity-H"/>
              <a:ea typeface="ＭＳ Ｐゴシック" charset="-128"/>
            </a:endParaRPr>
          </a:p>
          <a:p>
            <a:pPr marL="234000" marR="0" lvl="0" indent="-234000" algn="just" defTabSz="844078" rtl="0" eaLnBrk="1" fontAlgn="base" latinLnBrk="0" hangingPunct="1">
              <a:lnSpc>
                <a:spcPct val="100000"/>
              </a:lnSpc>
              <a:spcBef>
                <a:spcPct val="0"/>
              </a:spcBef>
              <a:spcAft>
                <a:spcPct val="0"/>
              </a:spcAft>
              <a:buClrTx/>
              <a:buSzTx/>
              <a:buFontTx/>
              <a:buNone/>
              <a:tabLst/>
              <a:defRPr/>
            </a:pPr>
            <a:r>
              <a:rPr kumimoji="1" lang="ja-JP" altLang="en-US"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〇今後は、球磨川漁業協同組合とも連携のうえ、関係機関と一体となって回答させていただいた事項を順に対応していくとともに、引き続き、事業実施に伴う環境への影響の最小化等の取組を進めていく。</a:t>
            </a:r>
            <a:endParaRPr kumimoji="1" lang="en-US" altLang="ja-JP"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9" name="図 8">
            <a:extLst>
              <a:ext uri="{FF2B5EF4-FFF2-40B4-BE49-F238E27FC236}">
                <a16:creationId xmlns:a16="http://schemas.microsoft.com/office/drawing/2014/main" id="{AE593C58-F228-599D-C50F-71851B164B01}"/>
              </a:ext>
            </a:extLst>
          </p:cNvPr>
          <p:cNvPicPr>
            <a:picLocks noChangeAspect="1"/>
          </p:cNvPicPr>
          <p:nvPr/>
        </p:nvPicPr>
        <p:blipFill>
          <a:blip r:embed="rId2"/>
          <a:stretch>
            <a:fillRect/>
          </a:stretch>
        </p:blipFill>
        <p:spPr>
          <a:xfrm>
            <a:off x="189364" y="2924944"/>
            <a:ext cx="5397047" cy="3528392"/>
          </a:xfrm>
          <a:prstGeom prst="rect">
            <a:avLst/>
          </a:prstGeom>
          <a:ln>
            <a:solidFill>
              <a:schemeClr val="tx1"/>
            </a:solidFill>
          </a:ln>
        </p:spPr>
      </p:pic>
      <p:sp>
        <p:nvSpPr>
          <p:cNvPr id="13" name="テキスト ボックス 12">
            <a:extLst>
              <a:ext uri="{FF2B5EF4-FFF2-40B4-BE49-F238E27FC236}">
                <a16:creationId xmlns:a16="http://schemas.microsoft.com/office/drawing/2014/main" id="{7BD5DBDB-8B44-FBC4-6829-DF31A1144BC4}"/>
              </a:ext>
            </a:extLst>
          </p:cNvPr>
          <p:cNvSpPr txBox="1"/>
          <p:nvPr/>
        </p:nvSpPr>
        <p:spPr>
          <a:xfrm>
            <a:off x="56456" y="2372791"/>
            <a:ext cx="8064896" cy="369332"/>
          </a:xfrm>
          <a:prstGeom prst="rect">
            <a:avLst/>
          </a:prstGeom>
          <a:noFill/>
        </p:spPr>
        <p:txBody>
          <a:bodyPr wrap="square" rtlCol="0">
            <a:spAutoFit/>
          </a:bodyPr>
          <a:lstStyle/>
          <a:p>
            <a:r>
              <a:rPr kumimoji="1" lang="ja-JP" altLang="en-US" dirty="0"/>
              <a:t>事務所</a:t>
            </a:r>
            <a:r>
              <a:rPr kumimoji="1" lang="en-US" altLang="ja-JP" dirty="0"/>
              <a:t>WEB</a:t>
            </a:r>
            <a:r>
              <a:rPr kumimoji="1" lang="ja-JP" altLang="en-US" dirty="0"/>
              <a:t>サイトに要望の回答を公表（令和</a:t>
            </a:r>
            <a:r>
              <a:rPr kumimoji="1" lang="en-US" altLang="ja-JP" dirty="0"/>
              <a:t>7</a:t>
            </a:r>
            <a:r>
              <a:rPr kumimoji="1" lang="ja-JP" altLang="en-US" dirty="0"/>
              <a:t>年</a:t>
            </a:r>
            <a:r>
              <a:rPr kumimoji="1" lang="en-US" altLang="ja-JP" dirty="0"/>
              <a:t>11</a:t>
            </a:r>
            <a:r>
              <a:rPr kumimoji="1" lang="ja-JP" altLang="en-US" dirty="0"/>
              <a:t>月</a:t>
            </a:r>
            <a:r>
              <a:rPr kumimoji="1" lang="en-US" altLang="ja-JP" dirty="0"/>
              <a:t>14</a:t>
            </a:r>
            <a:r>
              <a:rPr kumimoji="1" lang="ja-JP" altLang="en-US" dirty="0"/>
              <a:t>日の調印式終了後）</a:t>
            </a:r>
          </a:p>
        </p:txBody>
      </p:sp>
      <p:pic>
        <p:nvPicPr>
          <p:cNvPr id="15" name="図 14">
            <a:extLst>
              <a:ext uri="{FF2B5EF4-FFF2-40B4-BE49-F238E27FC236}">
                <a16:creationId xmlns:a16="http://schemas.microsoft.com/office/drawing/2014/main" id="{32463144-37B9-AFEF-37AA-91807E7686D4}"/>
              </a:ext>
            </a:extLst>
          </p:cNvPr>
          <p:cNvPicPr>
            <a:picLocks noChangeAspect="1"/>
          </p:cNvPicPr>
          <p:nvPr/>
        </p:nvPicPr>
        <p:blipFill>
          <a:blip r:embed="rId3"/>
          <a:stretch>
            <a:fillRect/>
          </a:stretch>
        </p:blipFill>
        <p:spPr>
          <a:xfrm>
            <a:off x="7656964" y="3861048"/>
            <a:ext cx="2059672" cy="2896004"/>
          </a:xfrm>
          <a:prstGeom prst="rect">
            <a:avLst/>
          </a:prstGeom>
          <a:ln>
            <a:solidFill>
              <a:schemeClr val="tx1"/>
            </a:solidFill>
          </a:ln>
        </p:spPr>
      </p:pic>
      <p:pic>
        <p:nvPicPr>
          <p:cNvPr id="17" name="図 16">
            <a:extLst>
              <a:ext uri="{FF2B5EF4-FFF2-40B4-BE49-F238E27FC236}">
                <a16:creationId xmlns:a16="http://schemas.microsoft.com/office/drawing/2014/main" id="{D0B356E5-DAB2-5B47-6F7F-47053ECD316C}"/>
              </a:ext>
            </a:extLst>
          </p:cNvPr>
          <p:cNvPicPr>
            <a:picLocks noChangeAspect="1"/>
          </p:cNvPicPr>
          <p:nvPr/>
        </p:nvPicPr>
        <p:blipFill>
          <a:blip r:embed="rId4"/>
          <a:stretch>
            <a:fillRect/>
          </a:stretch>
        </p:blipFill>
        <p:spPr>
          <a:xfrm>
            <a:off x="5745088" y="2924944"/>
            <a:ext cx="2042892" cy="2896004"/>
          </a:xfrm>
          <a:prstGeom prst="rect">
            <a:avLst/>
          </a:prstGeom>
          <a:ln>
            <a:solidFill>
              <a:schemeClr val="tx1"/>
            </a:solidFill>
          </a:ln>
        </p:spPr>
      </p:pic>
    </p:spTree>
    <p:extLst>
      <p:ext uri="{BB962C8B-B14F-4D97-AF65-F5344CB8AC3E}">
        <p14:creationId xmlns:p14="http://schemas.microsoft.com/office/powerpoint/2010/main" val="144502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18312-6DFA-E09A-237F-23736EADB31E}"/>
            </a:ext>
          </a:extLst>
        </p:cNvPr>
        <p:cNvGrpSpPr/>
        <p:nvPr/>
      </p:nvGrpSpPr>
      <p:grpSpPr>
        <a:xfrm>
          <a:off x="0" y="0"/>
          <a:ext cx="0" cy="0"/>
          <a:chOff x="0" y="0"/>
          <a:chExt cx="0" cy="0"/>
        </a:xfrm>
      </p:grpSpPr>
      <p:sp>
        <p:nvSpPr>
          <p:cNvPr id="4" name="スライド番号プレースホルダー 3">
            <a:extLst>
              <a:ext uri="{FF2B5EF4-FFF2-40B4-BE49-F238E27FC236}">
                <a16:creationId xmlns:a16="http://schemas.microsoft.com/office/drawing/2014/main" id="{AB226D59-2682-1D04-6871-B303E52E5148}"/>
              </a:ext>
            </a:extLst>
          </p:cNvPr>
          <p:cNvSpPr>
            <a:spLocks noGrp="1"/>
          </p:cNvSpPr>
          <p:nvPr>
            <p:ph type="sldNum" sz="quarter" idx="12"/>
          </p:nvPr>
        </p:nvSpPr>
        <p:spPr>
          <a:xfrm>
            <a:off x="8526245" y="308327"/>
            <a:ext cx="541300" cy="337038"/>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ja-JP" altLang="en-US" sz="1846" b="0" i="0" u="none" strike="noStrike" kern="1200" cap="none" spc="0" normalizeH="0" baseline="0" noProof="0" dirty="0">
                <a:ln>
                  <a:noFill/>
                </a:ln>
                <a:solidFill>
                  <a:prstClr val="white"/>
                </a:solidFill>
                <a:effectLst/>
                <a:uLnTx/>
                <a:uFillTx/>
                <a:latin typeface="Calibri"/>
                <a:ea typeface="ＭＳ Ｐゴシック" panose="020B0600070205080204" pitchFamily="50" charset="-128"/>
                <a:cs typeface="+mn-cs"/>
              </a:rPr>
              <a:t>１</a:t>
            </a:r>
          </a:p>
        </p:txBody>
      </p:sp>
      <p:sp>
        <p:nvSpPr>
          <p:cNvPr id="8" name="テキスト ボックス 7">
            <a:extLst>
              <a:ext uri="{FF2B5EF4-FFF2-40B4-BE49-F238E27FC236}">
                <a16:creationId xmlns:a16="http://schemas.microsoft.com/office/drawing/2014/main" id="{42EB7E90-A795-FCF5-7A63-14217D4054F9}"/>
              </a:ext>
            </a:extLst>
          </p:cNvPr>
          <p:cNvSpPr txBox="1"/>
          <p:nvPr/>
        </p:nvSpPr>
        <p:spPr>
          <a:xfrm>
            <a:off x="85974" y="519486"/>
            <a:ext cx="9748589" cy="1831271"/>
          </a:xfrm>
          <a:prstGeom prst="rect">
            <a:avLst/>
          </a:prstGeom>
          <a:noFill/>
          <a:ln>
            <a:solidFill>
              <a:schemeClr val="tx1"/>
            </a:solidFill>
            <a:prstDash val="solid"/>
          </a:ln>
        </p:spPr>
        <p:txBody>
          <a:bodyPr wrap="square" rtlCol="0">
            <a:spAutoFit/>
          </a:bodyPr>
          <a:lstStyle/>
          <a:p>
            <a:pPr marL="216000" marR="0" lvl="0" indent="-216000" algn="just" defTabSz="914400" rtl="0" eaLnBrk="1" fontAlgn="auto" latinLnBrk="0" hangingPunct="1">
              <a:lnSpc>
                <a:spcPct val="100000"/>
              </a:lnSpc>
              <a:spcBef>
                <a:spcPts val="0"/>
              </a:spcBef>
              <a:spcAft>
                <a:spcPts val="0"/>
              </a:spcAft>
              <a:buClrTx/>
              <a:buSzTx/>
              <a:buFontTx/>
              <a:buNone/>
              <a:tabLst/>
              <a:defRPr/>
            </a:pPr>
            <a:r>
              <a:rPr lang="ja-JP" altLang="en-US" sz="1600" dirty="0">
                <a:solidFill>
                  <a:prstClr val="black"/>
                </a:solidFill>
                <a:latin typeface="ＭＳ Ｐゴシック" panose="020B0600070205080204" pitchFamily="50" charset="-128"/>
                <a:ea typeface="ＭＳ Ｐゴシック" panose="020B0600070205080204" pitchFamily="50" charset="-128"/>
              </a:rPr>
              <a:t>○</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令和９年度からのダム本体基礎掘削工事着手に向けた一連の作業として、令和８年度から準備を行うため、</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216000" marR="0" lvl="0" indent="-216000" algn="just"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令和７年７月に球磨川水系学識者懇談会を開催し、「川辺川ダム建設事業の事業再評価」について審議。</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216000" marR="0" lvl="0" indent="-216000" algn="just" defTabSz="914400" rtl="0" eaLnBrk="1" fontAlgn="auto" latinLnBrk="0" hangingPunct="1">
              <a:lnSpc>
                <a:spcPct val="100000"/>
              </a:lnSpc>
              <a:spcBef>
                <a:spcPts val="0"/>
              </a:spcBef>
              <a:spcAft>
                <a:spcPts val="0"/>
              </a:spcAft>
              <a:buClrTx/>
              <a:buSzTx/>
              <a:buFontTx/>
              <a:buNone/>
              <a:tabLst/>
              <a:defRPr/>
            </a:pPr>
            <a:r>
              <a:rPr lang="ja-JP" altLang="en-US" sz="1600" dirty="0">
                <a:solidFill>
                  <a:prstClr val="black"/>
                </a:solidFill>
                <a:latin typeface="ＭＳ Ｐゴシック" panose="020B0600070205080204" pitchFamily="50" charset="-128"/>
                <a:ea typeface="ＭＳ Ｐゴシック" panose="020B0600070205080204" pitchFamily="50" charset="-128"/>
              </a:rPr>
              <a:t>○</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審議の結果、</a:t>
            </a:r>
            <a:r>
              <a:rPr kumimoji="1" lang="ja-JP" altLang="en-US" sz="1600" b="0" i="0" u="sng"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対応方針（原案）のとおり 「事業継続</a:t>
            </a:r>
            <a:r>
              <a:rPr kumimoji="1" lang="ja-JP" altLang="en-US" sz="1600" b="0" i="0" u="sng"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a:t>
            </a:r>
            <a:r>
              <a:rPr kumimoji="1" lang="ja-JP" altLang="en-US" sz="1600" b="0" i="0" u="sng"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の了承を頂いた。</a:t>
            </a:r>
            <a:endParaRPr kumimoji="1" lang="en-US" altLang="ja-JP" sz="1600" b="0" i="0" u="sng"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216000" marR="0" lvl="0" indent="-216000" algn="just" defTabSz="914400" rtl="0" eaLnBrk="1" fontAlgn="auto" latinLnBrk="0" hangingPunct="1">
              <a:lnSpc>
                <a:spcPct val="100000"/>
              </a:lnSpc>
              <a:spcBef>
                <a:spcPts val="0"/>
              </a:spcBef>
              <a:spcAft>
                <a:spcPts val="0"/>
              </a:spcAft>
              <a:buClrTx/>
              <a:buSzTx/>
              <a:buFontTx/>
              <a:buNone/>
              <a:tabLst/>
              <a:defRPr/>
            </a:pPr>
            <a:r>
              <a:rPr kumimoji="1" lang="ja-JP" altLang="en-US" sz="1100" b="0" i="0" strike="noStrike" kern="1200" cap="none" spc="0" normalizeH="0" baseline="0" noProof="0" dirty="0">
                <a:ln>
                  <a:noFill/>
                </a:ln>
                <a:solidFill>
                  <a:prstClr val="black"/>
                </a:solidFill>
                <a:effectLst/>
                <a:uLnTx/>
                <a:uFillTx/>
                <a:latin typeface="ＭＳ 明朝" panose="02020609040205080304" pitchFamily="17" charset="-128"/>
                <a:ea typeface="ＭＳ 明朝" panose="02020609040205080304" pitchFamily="17" charset="-128"/>
              </a:rPr>
              <a:t>　</a:t>
            </a:r>
            <a:r>
              <a:rPr kumimoji="1" lang="en-US" altLang="ja-JP" sz="1100" b="0" i="0" strike="noStrike" kern="1200" cap="none" spc="0" normalizeH="0" baseline="0" noProof="0" dirty="0">
                <a:ln>
                  <a:noFill/>
                </a:ln>
                <a:solidFill>
                  <a:prstClr val="black"/>
                </a:solidFill>
                <a:effectLst/>
                <a:uLnTx/>
                <a:uFillTx/>
                <a:latin typeface="ＭＳ 明朝" panose="02020609040205080304" pitchFamily="17" charset="-128"/>
                <a:ea typeface="ＭＳ 明朝" panose="02020609040205080304" pitchFamily="17" charset="-128"/>
              </a:rPr>
              <a:t>【</a:t>
            </a:r>
            <a:r>
              <a:rPr kumimoji="1" lang="ja-JP" altLang="en-US" sz="1100" b="0" i="0" strike="noStrike" kern="1200" cap="none" spc="0" normalizeH="0" baseline="0" noProof="0" dirty="0">
                <a:ln>
                  <a:noFill/>
                </a:ln>
                <a:solidFill>
                  <a:prstClr val="black"/>
                </a:solidFill>
                <a:effectLst/>
                <a:uLnTx/>
                <a:uFillTx/>
                <a:latin typeface="ＭＳ 明朝" panose="02020609040205080304" pitchFamily="17" charset="-128"/>
                <a:ea typeface="ＭＳ 明朝" panose="02020609040205080304" pitchFamily="17" charset="-128"/>
              </a:rPr>
              <a:t>対応方針（原案）抜粋</a:t>
            </a:r>
            <a:r>
              <a:rPr kumimoji="1" lang="en-US" altLang="ja-JP" sz="1100" b="0" i="0" strike="noStrike" kern="1200" cap="none" spc="0" normalizeH="0" baseline="0" noProof="0" dirty="0">
                <a:ln>
                  <a:noFill/>
                </a:ln>
                <a:solidFill>
                  <a:prstClr val="black"/>
                </a:solidFill>
                <a:effectLst/>
                <a:uLnTx/>
                <a:uFillTx/>
                <a:latin typeface="ＭＳ 明朝" panose="02020609040205080304" pitchFamily="17" charset="-128"/>
                <a:ea typeface="ＭＳ 明朝" panose="02020609040205080304" pitchFamily="17" charset="-128"/>
              </a:rPr>
              <a:t>】</a:t>
            </a:r>
          </a:p>
          <a:p>
            <a:pPr marL="216000" marR="0" lvl="0" indent="-216000" algn="just" defTabSz="914400" rtl="0" eaLnBrk="1" fontAlgn="auto" latinLnBrk="0" hangingPunct="1">
              <a:lnSpc>
                <a:spcPct val="100000"/>
              </a:lnSpc>
              <a:spcBef>
                <a:spcPts val="0"/>
              </a:spcBef>
              <a:spcAft>
                <a:spcPts val="0"/>
              </a:spcAft>
              <a:buClrTx/>
              <a:buSzTx/>
              <a:buFontTx/>
              <a:buNone/>
              <a:tabLst/>
              <a:defRPr/>
            </a:pPr>
            <a:r>
              <a:rPr kumimoji="1" lang="ja-JP" altLang="en-US" sz="1100" b="0" i="0" strike="noStrike" kern="1200" cap="none" spc="0" normalizeH="0" baseline="0" noProof="0" dirty="0">
                <a:ln>
                  <a:noFill/>
                </a:ln>
                <a:solidFill>
                  <a:prstClr val="black"/>
                </a:solidFill>
                <a:effectLst/>
                <a:uLnTx/>
                <a:uFillTx/>
                <a:latin typeface="ＭＳ 明朝" panose="02020609040205080304" pitchFamily="17" charset="-128"/>
                <a:ea typeface="ＭＳ 明朝" panose="02020609040205080304" pitchFamily="17" charset="-128"/>
              </a:rPr>
              <a:t>　 前回評価（令和４年度）以降も事業の必要性は変わっておらず、今後の事業の順調な進捗が見込めること等から、</a:t>
            </a:r>
          </a:p>
          <a:p>
            <a:pPr marL="216000" marR="0" lvl="0" indent="-216000" algn="just" defTabSz="914400" rtl="0" eaLnBrk="1" fontAlgn="auto" latinLnBrk="0" hangingPunct="1">
              <a:lnSpc>
                <a:spcPct val="100000"/>
              </a:lnSpc>
              <a:spcBef>
                <a:spcPts val="0"/>
              </a:spcBef>
              <a:spcAft>
                <a:spcPts val="0"/>
              </a:spcAft>
              <a:buClrTx/>
              <a:buSzTx/>
              <a:buFontTx/>
              <a:buNone/>
              <a:tabLst/>
              <a:defRPr/>
            </a:pPr>
            <a:r>
              <a:rPr kumimoji="1" lang="ja-JP" altLang="en-US" sz="1100" b="0" i="0" strike="noStrike" kern="1200" cap="none" spc="0" normalizeH="0" baseline="0" noProof="0" dirty="0">
                <a:ln>
                  <a:noFill/>
                </a:ln>
                <a:solidFill>
                  <a:prstClr val="black"/>
                </a:solidFill>
                <a:effectLst/>
                <a:uLnTx/>
                <a:uFillTx/>
                <a:latin typeface="ＭＳ 明朝" panose="02020609040205080304" pitchFamily="17" charset="-128"/>
                <a:ea typeface="ＭＳ 明朝" panose="02020609040205080304" pitchFamily="17" charset="-128"/>
              </a:rPr>
              <a:t>　 令和</a:t>
            </a:r>
            <a:r>
              <a:rPr kumimoji="1" lang="en-US" altLang="ja-JP" sz="1100" b="0" i="0" strike="noStrike" kern="1200" cap="none" spc="0" normalizeH="0" baseline="0" noProof="0" dirty="0">
                <a:ln>
                  <a:noFill/>
                </a:ln>
                <a:solidFill>
                  <a:prstClr val="black"/>
                </a:solidFill>
                <a:effectLst/>
                <a:uLnTx/>
                <a:uFillTx/>
                <a:latin typeface="ＭＳ 明朝" panose="02020609040205080304" pitchFamily="17" charset="-128"/>
                <a:ea typeface="ＭＳ 明朝" panose="02020609040205080304" pitchFamily="17" charset="-128"/>
              </a:rPr>
              <a:t>17</a:t>
            </a:r>
            <a:r>
              <a:rPr kumimoji="1" lang="ja-JP" altLang="en-US" sz="1100" b="0" i="0" strike="noStrike" kern="1200" cap="none" spc="0" normalizeH="0" baseline="0" noProof="0" dirty="0">
                <a:ln>
                  <a:noFill/>
                </a:ln>
                <a:solidFill>
                  <a:prstClr val="black"/>
                </a:solidFill>
                <a:effectLst/>
                <a:uLnTx/>
                <a:uFillTx/>
                <a:latin typeface="ＭＳ 明朝" panose="02020609040205080304" pitchFamily="17" charset="-128"/>
                <a:ea typeface="ＭＳ 明朝" panose="02020609040205080304" pitchFamily="17" charset="-128"/>
              </a:rPr>
              <a:t>年度完了に向けて、引き続き「事業を継続」することとしたい。</a:t>
            </a:r>
          </a:p>
          <a:p>
            <a:pPr marL="216000" marR="0" lvl="0" indent="-216000" algn="just" defTabSz="914400" rtl="0" eaLnBrk="1" fontAlgn="auto" latinLnBrk="0" hangingPunct="1">
              <a:lnSpc>
                <a:spcPct val="100000"/>
              </a:lnSpc>
              <a:spcBef>
                <a:spcPts val="0"/>
              </a:spcBef>
              <a:spcAft>
                <a:spcPts val="0"/>
              </a:spcAft>
              <a:buClrTx/>
              <a:buSzTx/>
              <a:buFontTx/>
              <a:buNone/>
              <a:tabLst/>
              <a:defRPr/>
            </a:pPr>
            <a:r>
              <a:rPr lang="ja-JP" altLang="en-US" sz="1600" dirty="0">
                <a:solidFill>
                  <a:prstClr val="black"/>
                </a:solidFill>
                <a:latin typeface="ＭＳ ゴシック" panose="020B0609070205080204" pitchFamily="49" charset="-128"/>
                <a:ea typeface="ＭＳ ゴシック" panose="020B0609070205080204" pitchFamily="49" charset="-128"/>
              </a:rPr>
              <a:t>○</a:t>
            </a:r>
            <a:r>
              <a:rPr kumimoji="1" lang="ja-JP" altLang="en-US" sz="1600" b="0" i="0" u="none" strike="noStrike" kern="1200" cap="none" spc="0" normalizeH="0" baseline="0" noProof="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その後</a:t>
            </a:r>
            <a:r>
              <a:rPr kumimoji="1" lang="ja-JP" altLang="en-US" sz="16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、対応方針</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（原案）</a:t>
            </a:r>
            <a:r>
              <a:rPr kumimoji="1" lang="ja-JP" altLang="en-US" sz="16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は、令和７年８月７日に開催された九州地方整備局の事業評価監視委員会で報告され、令和７年８月</a:t>
            </a:r>
            <a:r>
              <a:rPr kumimoji="1" lang="en-US" altLang="ja-JP" sz="16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26</a:t>
            </a:r>
            <a:r>
              <a:rPr kumimoji="1" lang="ja-JP" altLang="en-US" sz="16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日に</a:t>
            </a:r>
            <a:r>
              <a:rPr kumimoji="1" lang="ja-JP" altLang="en-US" sz="1600" b="0" i="0" u="sng"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国土交通本省にて「事業継続」が正式に決定された</a:t>
            </a:r>
            <a:r>
              <a:rPr kumimoji="1" lang="ja-JP" altLang="en-US" sz="16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5" name="正方形/長方形 4">
            <a:extLst>
              <a:ext uri="{FF2B5EF4-FFF2-40B4-BE49-F238E27FC236}">
                <a16:creationId xmlns:a16="http://schemas.microsoft.com/office/drawing/2014/main" id="{2E33B90B-F4DC-5605-C974-1C4CB296E458}"/>
              </a:ext>
            </a:extLst>
          </p:cNvPr>
          <p:cNvSpPr/>
          <p:nvPr/>
        </p:nvSpPr>
        <p:spPr bwMode="auto">
          <a:xfrm>
            <a:off x="-4397"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事業再評価について</a:t>
            </a:r>
          </a:p>
        </p:txBody>
      </p:sp>
      <p:graphicFrame>
        <p:nvGraphicFramePr>
          <p:cNvPr id="3" name="表 2">
            <a:extLst>
              <a:ext uri="{FF2B5EF4-FFF2-40B4-BE49-F238E27FC236}">
                <a16:creationId xmlns:a16="http://schemas.microsoft.com/office/drawing/2014/main" id="{B071185B-7C8D-D56E-46D4-D8DF220C392B}"/>
              </a:ext>
            </a:extLst>
          </p:cNvPr>
          <p:cNvGraphicFramePr>
            <a:graphicFrameLocks noGrp="1"/>
          </p:cNvGraphicFramePr>
          <p:nvPr>
            <p:extLst>
              <p:ext uri="{D42A27DB-BD31-4B8C-83A1-F6EECF244321}">
                <p14:modId xmlns:p14="http://schemas.microsoft.com/office/powerpoint/2010/main" val="2378987185"/>
              </p:ext>
            </p:extLst>
          </p:nvPr>
        </p:nvGraphicFramePr>
        <p:xfrm>
          <a:off x="43649" y="2676629"/>
          <a:ext cx="4324541" cy="4068376"/>
        </p:xfrm>
        <a:graphic>
          <a:graphicData uri="http://schemas.openxmlformats.org/drawingml/2006/table">
            <a:tbl>
              <a:tblPr firstRow="1" bandRow="1"/>
              <a:tblGrid>
                <a:gridCol w="872197">
                  <a:extLst>
                    <a:ext uri="{9D8B030D-6E8A-4147-A177-3AD203B41FA5}">
                      <a16:colId xmlns:a16="http://schemas.microsoft.com/office/drawing/2014/main" val="2919007415"/>
                    </a:ext>
                  </a:extLst>
                </a:gridCol>
                <a:gridCol w="750160">
                  <a:extLst>
                    <a:ext uri="{9D8B030D-6E8A-4147-A177-3AD203B41FA5}">
                      <a16:colId xmlns:a16="http://schemas.microsoft.com/office/drawing/2014/main" val="3656913099"/>
                    </a:ext>
                  </a:extLst>
                </a:gridCol>
                <a:gridCol w="2702184">
                  <a:extLst>
                    <a:ext uri="{9D8B030D-6E8A-4147-A177-3AD203B41FA5}">
                      <a16:colId xmlns:a16="http://schemas.microsoft.com/office/drawing/2014/main" val="1678665334"/>
                    </a:ext>
                  </a:extLst>
                </a:gridCol>
              </a:tblGrid>
              <a:tr h="304610">
                <a:tc>
                  <a:txBody>
                    <a:bodyPr/>
                    <a:lstStyle/>
                    <a:p>
                      <a:pPr algn="ctr"/>
                      <a:r>
                        <a:rPr kumimoji="1" lang="ja-JP" altLang="en-US" sz="900" dirty="0"/>
                        <a:t>氏　名</a:t>
                      </a: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分　野</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66462" marR="66462" marT="16615" marB="1661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mpd="sng">
                      <a:solidFill>
                        <a:srgbClr val="000000"/>
                      </a:solidFill>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所属等</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66462" marR="66462" marT="16615" marB="16615" anchor="ctr">
                    <a:lnL w="12700" cap="flat" cmpd="sng" algn="ctr">
                      <a:solidFill>
                        <a:srgbClr val="000000"/>
                      </a:solidFill>
                      <a:prstDash val="solid"/>
                      <a:round/>
                      <a:headEnd type="none" w="med" len="med"/>
                      <a:tailEnd type="none" w="med" len="med"/>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59535252"/>
                  </a:ext>
                </a:extLst>
              </a:tr>
              <a:tr h="30461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900" dirty="0"/>
                        <a:t>井田　貴志</a:t>
                      </a: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mpd="sng">
                      <a:solidFill>
                        <a:srgbClr val="000000"/>
                      </a:solidFill>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経済</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66462" marR="66462" marT="16615" marB="1661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熊本県立大学　総合管理学部　教授</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66462" marR="66462" marT="16615" marB="16615" anchor="ctr">
                    <a:lnL w="12700" cap="flat" cmpd="sng" algn="ctr">
                      <a:solidFill>
                        <a:srgbClr val="000000"/>
                      </a:solidFill>
                      <a:prstDash val="solid"/>
                      <a:round/>
                      <a:headEnd type="none" w="med" len="med"/>
                      <a:tailEnd type="none" w="med" len="med"/>
                    </a:lnL>
                    <a:lnR w="12700" cmpd="sng">
                      <a:solidFill>
                        <a:srgbClr val="000000"/>
                      </a:solidFill>
                    </a:lnR>
                    <a:lnT w="12700" cap="flat" cmpd="sng" algn="ctr">
                      <a:solidFill>
                        <a:srgbClr val="000000"/>
                      </a:solidFill>
                      <a:prstDash val="solid"/>
                      <a:round/>
                      <a:headEnd type="none" w="med" len="med"/>
                      <a:tailEnd type="none" w="med" len="med"/>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2620627269"/>
                  </a:ext>
                </a:extLst>
              </a:tr>
              <a:tr h="30461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900" dirty="0"/>
                        <a:t>大槻　恭一</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森林</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九州大学　名誉教授</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422306700"/>
                  </a:ext>
                </a:extLst>
              </a:tr>
              <a:tr h="30461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900" dirty="0"/>
                        <a:t>大本　照憲</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河川工学</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熊本大学　名誉教授</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51286901"/>
                  </a:ext>
                </a:extLst>
              </a:tr>
              <a:tr h="30461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900" dirty="0"/>
                        <a:t>鬼倉　徳雄</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p>
                      <a:pPr marL="87313" marR="0" lvl="0" indent="-87313" algn="ctr" defTabSz="914400" rtl="0" eaLnBrk="1" fontAlgn="auto" latinLnBrk="0" hangingPunct="1">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環境（魚類）</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87313" marR="0" lvl="0" indent="-87313" algn="l" defTabSz="914400" rtl="0" eaLnBrk="1" fontAlgn="auto" latinLnBrk="0" hangingPunct="1">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九州大学大学院　農学研究院　教授</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944447289"/>
                  </a:ext>
                </a:extLst>
              </a:tr>
              <a:tr h="316415">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900" dirty="0"/>
                        <a:t>上久保　祐志</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河川工学</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熊本高等専門学校　企画運営部　教授</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2216519376"/>
                  </a:ext>
                </a:extLst>
              </a:tr>
              <a:tr h="34820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900" dirty="0"/>
                        <a:t>久保田　修</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水利</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熊本県土地改良事業団体連合会　常務理事</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3123996536"/>
                  </a:ext>
                </a:extLst>
              </a:tr>
              <a:tr h="345856">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900" dirty="0"/>
                        <a:t>小林　淳</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環境（水質）</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熊本県立大学　環境共生学部　教授</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56383029"/>
                  </a:ext>
                </a:extLst>
              </a:tr>
              <a:tr h="30461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900" dirty="0"/>
                        <a:t>小松　利光</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河川工学</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九州大学　名誉教授</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2042486921"/>
                  </a:ext>
                </a:extLst>
              </a:tr>
              <a:tr h="316415">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900" dirty="0"/>
                        <a:t>竹内　裕希子</a:t>
                      </a:r>
                    </a:p>
                  </a:txBody>
                  <a:tcPr marL="84406" marR="84406" marT="16615" marB="16615" anchor="ctr">
                    <a:lnL w="12700" cmpd="sng">
                      <a:solidFill>
                        <a:srgbClr val="000000"/>
                      </a:solidFill>
                    </a:lnL>
                    <a:lnR w="12700" cmpd="sng">
                      <a:solidFill>
                        <a:srgbClr val="000000"/>
                      </a:solidFill>
                    </a:lnR>
                    <a:lnT w="12700" cap="flat" cmpd="sng" algn="ctr">
                      <a:solidFill>
                        <a:srgbClr val="000000"/>
                      </a:solidFill>
                      <a:prstDash val="solid"/>
                      <a:round/>
                      <a:headEnd type="none" w="med" len="med"/>
                      <a:tailEnd type="none" w="med" len="med"/>
                    </a:lnT>
                    <a:lnB w="12700" cmpd="sng">
                      <a:solidFill>
                        <a:srgbClr val="000000"/>
                      </a:solidFill>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防災</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熊本大学大学院　先端科学研究部　教授</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mpd="sng">
                      <a:solidFill>
                        <a:srgbClr val="000000"/>
                      </a:solidFill>
                    </a:lnR>
                    <a:lnT w="12700" cap="flat" cmpd="sng" algn="ctr">
                      <a:solidFill>
                        <a:srgbClr val="000000"/>
                      </a:solidFill>
                      <a:prstDash val="solid"/>
                      <a:round/>
                      <a:headEnd type="none" w="med" len="med"/>
                      <a:tailEnd type="none" w="med" len="med"/>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3385089232"/>
                  </a:ext>
                </a:extLst>
              </a:tr>
              <a:tr h="30461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900" dirty="0"/>
                        <a:t>田中　尚人</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歴史・文化</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熊本大学大学院　先端科学研究部　准教授</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03688099"/>
                  </a:ext>
                </a:extLst>
              </a:tr>
              <a:tr h="304610">
                <a:tc>
                  <a:txBody>
                    <a:bodyPr/>
                    <a:lstStyle/>
                    <a:p>
                      <a:pPr algn="ctr"/>
                      <a:r>
                        <a:rPr kumimoji="1" lang="ja-JP" altLang="en-US" sz="900" dirty="0"/>
                        <a:t>星野　裕司</a:t>
                      </a: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mpd="sng">
                      <a:solidFill>
                        <a:srgbClr val="000000"/>
                      </a:solidFill>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景観</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熊本大学 くまもと水循環・減災研究教育ｾﾝﾀｰ　教授</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ap="flat" cmpd="sng" algn="ctr">
                      <a:solidFill>
                        <a:srgbClr val="000000"/>
                      </a:solidFill>
                      <a:prstDash val="solid"/>
                      <a:round/>
                      <a:headEnd type="none" w="med" len="med"/>
                      <a:tailEnd type="none" w="med" len="med"/>
                    </a:lnL>
                    <a:lnR w="12700" cmpd="sng">
                      <a:solidFill>
                        <a:srgbClr val="000000"/>
                      </a:solidFill>
                    </a:lnR>
                    <a:lnT w="12700" cmpd="sng">
                      <a:solidFill>
                        <a:srgbClr val="000000"/>
                      </a:solidFill>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38844985"/>
                  </a:ext>
                </a:extLst>
              </a:tr>
              <a:tr h="304610">
                <a:tc>
                  <a:txBody>
                    <a:bodyPr/>
                    <a:lstStyle/>
                    <a:p>
                      <a:pPr algn="ctr"/>
                      <a:r>
                        <a:rPr kumimoji="1" lang="ja-JP" altLang="en-US" sz="900" dirty="0"/>
                        <a:t>南本　健成</a:t>
                      </a:r>
                    </a:p>
                  </a:txBody>
                  <a:tcPr marL="84406" marR="84406" marT="16615" marB="16615" anchor="ctr">
                    <a:lnL w="12700" cmpd="sng">
                      <a:solidFill>
                        <a:srgbClr val="000000"/>
                      </a:solidFill>
                    </a:lnL>
                    <a:lnR w="12700" cap="flat" cmpd="sng" algn="ctr">
                      <a:solidFill>
                        <a:srgbClr val="000000"/>
                      </a:solidFill>
                      <a:prstDash val="solid"/>
                      <a:round/>
                      <a:headEnd type="none" w="med" len="med"/>
                      <a:tailEnd type="none" w="med" len="med"/>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漁業</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mpd="sng">
                      <a:solidFill>
                        <a:srgbClr val="000000"/>
                      </a:solidFill>
                    </a:lnB>
                    <a:lnTlToBr w="12700" cmpd="sng">
                      <a:noFill/>
                      <a:prstDash val="solid"/>
                    </a:lnTlToBr>
                    <a:lnBlToTr w="12700" cmpd="sng">
                      <a:noFill/>
                      <a:prstDash val="solid"/>
                    </a:lnBlToTr>
                    <a:noFill/>
                  </a:tcPr>
                </a:tc>
                <a:tc>
                  <a:txBody>
                    <a:body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元　熊本県</a:t>
                      </a:r>
                      <a:r>
                        <a:rPr kumimoji="1" lang="ja-JP" altLang="en-US" sz="900" b="0" i="0" u="none" strike="noStrike" kern="1200" cap="none" spc="0" normalizeH="0" baseline="0" noProof="0" dirty="0">
                          <a:ln>
                            <a:noFill/>
                          </a:ln>
                          <a:solidFill>
                            <a:prstClr val="black"/>
                          </a:solidFill>
                          <a:effectLst/>
                          <a:uLnTx/>
                          <a:uFillTx/>
                          <a:latin typeface="ＭＳ Ｐゴシック"/>
                          <a:ea typeface="+mn-ea"/>
                          <a:cs typeface="+mn-cs"/>
                        </a:rPr>
                        <a:t>水産研究ｾﾝﾀｰ　</a:t>
                      </a:r>
                      <a:r>
                        <a:rPr kumimoji="1" lang="ja-JP" altLang="en-US"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所長</a:t>
                      </a:r>
                      <a:endParaRPr kumimoji="1" lang="en-US" altLang="ja-JP" sz="90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txBody>
                  <a:tcPr marL="84406" marR="84406" marT="16615" marB="16615" anchor="ctr">
                    <a:lnL w="12700" cap="flat" cmpd="sng" algn="ctr">
                      <a:solidFill>
                        <a:srgbClr val="000000"/>
                      </a:solidFill>
                      <a:prstDash val="solid"/>
                      <a:round/>
                      <a:headEnd type="none" w="med" len="med"/>
                      <a:tailEnd type="none" w="med" len="med"/>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2480345633"/>
                  </a:ext>
                </a:extLst>
              </a:tr>
            </a:tbl>
          </a:graphicData>
        </a:graphic>
      </p:graphicFrame>
      <p:sp>
        <p:nvSpPr>
          <p:cNvPr id="14" name="テキスト ボックス 13">
            <a:extLst>
              <a:ext uri="{FF2B5EF4-FFF2-40B4-BE49-F238E27FC236}">
                <a16:creationId xmlns:a16="http://schemas.microsoft.com/office/drawing/2014/main" id="{49E380A8-1FE3-726D-F65A-B57474768163}"/>
              </a:ext>
            </a:extLst>
          </p:cNvPr>
          <p:cNvSpPr txBox="1"/>
          <p:nvPr/>
        </p:nvSpPr>
        <p:spPr>
          <a:xfrm>
            <a:off x="-98241" y="2379292"/>
            <a:ext cx="3512840" cy="307777"/>
          </a:xfrm>
          <a:prstGeom prst="rect">
            <a:avLst/>
          </a:prstGeom>
          <a:noFill/>
        </p:spPr>
        <p:txBody>
          <a:bodyPr wrap="square" rtlCol="0">
            <a:spAutoFit/>
          </a:bodyPr>
          <a:lstStyle/>
          <a:p>
            <a:pPr marL="0" marR="0" lvl="0" indent="0" algn="ctr" defTabSz="779173"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000000"/>
                </a:solidFill>
                <a:effectLst/>
                <a:uLnTx/>
                <a:uFillTx/>
                <a:latin typeface="ＭＳ ゴシック" panose="020B0609070205080204" pitchFamily="49" charset="-128"/>
                <a:ea typeface="ＭＳ ゴシック" panose="020B0609070205080204" pitchFamily="49" charset="-128"/>
                <a:cs typeface="+mn-cs"/>
              </a:rPr>
              <a:t>＜球磨川水系学識者懇談会　委員名簿＞</a:t>
            </a:r>
          </a:p>
        </p:txBody>
      </p:sp>
      <p:sp>
        <p:nvSpPr>
          <p:cNvPr id="9" name="テキスト ボックス 8">
            <a:extLst>
              <a:ext uri="{FF2B5EF4-FFF2-40B4-BE49-F238E27FC236}">
                <a16:creationId xmlns:a16="http://schemas.microsoft.com/office/drawing/2014/main" id="{5925D37C-A497-F6E8-179A-8F5AF5AB0925}"/>
              </a:ext>
            </a:extLst>
          </p:cNvPr>
          <p:cNvSpPr txBox="1"/>
          <p:nvPr/>
        </p:nvSpPr>
        <p:spPr>
          <a:xfrm>
            <a:off x="4164286" y="2381992"/>
            <a:ext cx="3885058" cy="307777"/>
          </a:xfrm>
          <a:prstGeom prst="rect">
            <a:avLst/>
          </a:prstGeom>
          <a:noFill/>
        </p:spPr>
        <p:txBody>
          <a:bodyPr wrap="square" rtlCol="0">
            <a:spAutoFit/>
          </a:bodyPr>
          <a:lstStyle/>
          <a:p>
            <a:pPr marL="0" marR="0" lvl="0" indent="0" algn="ctr" defTabSz="779173"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000000"/>
                </a:solidFill>
                <a:effectLst/>
                <a:uLnTx/>
                <a:uFillTx/>
                <a:latin typeface="ＭＳ ゴシック" panose="020B0609070205080204" pitchFamily="49" charset="-128"/>
                <a:ea typeface="ＭＳ ゴシック" panose="020B0609070205080204" pitchFamily="49" charset="-128"/>
                <a:cs typeface="+mn-cs"/>
              </a:rPr>
              <a:t>＜球磨川水系学識者懇談会での主な意見＞</a:t>
            </a:r>
          </a:p>
        </p:txBody>
      </p:sp>
      <p:sp>
        <p:nvSpPr>
          <p:cNvPr id="17" name="テキスト ボックス 16">
            <a:extLst>
              <a:ext uri="{FF2B5EF4-FFF2-40B4-BE49-F238E27FC236}">
                <a16:creationId xmlns:a16="http://schemas.microsoft.com/office/drawing/2014/main" id="{9095C65D-71A2-3239-5CA2-B1E68DA452F3}"/>
              </a:ext>
            </a:extLst>
          </p:cNvPr>
          <p:cNvSpPr txBox="1"/>
          <p:nvPr/>
        </p:nvSpPr>
        <p:spPr>
          <a:xfrm flipH="1">
            <a:off x="4428970" y="2667590"/>
            <a:ext cx="5434168" cy="2677656"/>
          </a:xfrm>
          <a:prstGeom prst="rect">
            <a:avLst/>
          </a:prstGeom>
          <a:noFill/>
          <a:ln>
            <a:solidFill>
              <a:schemeClr val="tx1"/>
            </a:solidFill>
          </a:ln>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・ダム完成まで</a:t>
            </a:r>
            <a:r>
              <a:rPr kumimoji="1" lang="en-US" altLang="ja-JP"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10</a:t>
            </a:r>
            <a:r>
              <a:rPr kumimoji="1" lang="ja-JP" altLang="en-US"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年かかるが、</a:t>
            </a:r>
            <a:r>
              <a:rPr kumimoji="1" lang="ja-JP" altLang="en-US"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災害が待ってくれるとは限らない</a:t>
            </a:r>
            <a:endParaRPr kumimoji="1" lang="en-US" altLang="ja-JP"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　</a:t>
            </a:r>
            <a:r>
              <a:rPr kumimoji="1" lang="ja-JP" altLang="en-US"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ため、ダムを含む河川整備について、慎重かつスピーディーに</a:t>
            </a:r>
            <a:endParaRPr kumimoji="1" lang="en-US" altLang="ja-JP"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　</a:t>
            </a:r>
            <a:r>
              <a:rPr kumimoji="1" lang="ja-JP" altLang="en-US"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お願いしたい</a:t>
            </a:r>
            <a:r>
              <a:rPr kumimoji="1" lang="ja-JP" altLang="en-US"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a:t>
            </a:r>
            <a:endParaRPr kumimoji="1" lang="en-US" altLang="ja-JP"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・生物や環境のための整備以外の</a:t>
            </a:r>
            <a:r>
              <a:rPr kumimoji="1" lang="ja-JP" altLang="en-US" sz="1400" b="1" i="0" u="sng" strike="noStrike" kern="1200" cap="none" spc="0" normalizeH="0" baseline="0" noProof="0" dirty="0">
                <a:ln>
                  <a:noFill/>
                </a:ln>
                <a:solidFill>
                  <a:schemeClr val="accent6">
                    <a:lumMod val="75000"/>
                  </a:schemeClr>
                </a:solidFill>
                <a:effectLst/>
                <a:uLnTx/>
                <a:uFillTx/>
                <a:latin typeface="ＭＳ ゴシック" panose="020B0609070205080204" pitchFamily="49" charset="-128"/>
                <a:ea typeface="ＭＳ ゴシック" panose="020B0609070205080204" pitchFamily="49" charset="-128"/>
                <a:cs typeface="+mn-cs"/>
              </a:rPr>
              <a:t>洪水調節地内の</a:t>
            </a:r>
            <a:r>
              <a:rPr kumimoji="1" lang="ja-JP" altLang="en-US"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人のための整備　</a:t>
            </a:r>
            <a:endParaRPr kumimoji="1" lang="en-US" altLang="ja-JP"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1" i="0"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　</a:t>
            </a:r>
            <a:r>
              <a:rPr kumimoji="1" lang="ja-JP" altLang="en-US"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は、使い続けられる物かなどの視点も含めて、地域の方々とよ</a:t>
            </a:r>
            <a:endParaRPr kumimoji="1" lang="en-US" altLang="ja-JP"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1" i="0"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　</a:t>
            </a:r>
            <a:r>
              <a:rPr kumimoji="1" lang="ja-JP" altLang="en-US"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く議論し、整備を行っていくことが重要</a:t>
            </a:r>
            <a:r>
              <a:rPr kumimoji="1" lang="ja-JP" altLang="en-US"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a:t>
            </a:r>
            <a:endParaRPr kumimoji="1" lang="en-US" altLang="ja-JP"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・ダムができることにより、避難行動などの地域防災がどう変わ</a:t>
            </a:r>
            <a:endParaRPr kumimoji="1" lang="en-US" altLang="ja-JP"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　るのかなど、これらが</a:t>
            </a:r>
            <a:r>
              <a:rPr kumimoji="1" lang="ja-JP" altLang="en-US"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地域防災計画に盛り込まれるように自治</a:t>
            </a:r>
            <a:endParaRPr kumimoji="1" lang="en-US" altLang="ja-JP"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1" i="0"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　</a:t>
            </a:r>
            <a:r>
              <a:rPr kumimoji="1" lang="ja-JP" altLang="en-US"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体の支援をお願いしたい</a:t>
            </a:r>
            <a:r>
              <a:rPr kumimoji="1" lang="ja-JP" altLang="en-US"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a:t>
            </a:r>
            <a:endParaRPr kumimoji="1" lang="en-US" altLang="ja-JP"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・河川環境教育の場では、生き物調査など平常を楽しむプログラ</a:t>
            </a:r>
            <a:endParaRPr kumimoji="1" lang="en-US" altLang="ja-JP"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　ムに併せて、</a:t>
            </a:r>
            <a:r>
              <a:rPr kumimoji="1" lang="ja-JP" altLang="en-US"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水難事故など非常時の要素も盛り込んで頂き、</a:t>
            </a:r>
            <a:endParaRPr kumimoji="1" lang="en-US" altLang="ja-JP"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　</a:t>
            </a:r>
            <a:r>
              <a:rPr kumimoji="1" lang="ja-JP" altLang="en-US" sz="1400" b="1" i="0" u="sng" strike="noStrike" kern="1200" cap="none" spc="0" normalizeH="0" baseline="0" noProof="0" dirty="0">
                <a:ln>
                  <a:noFill/>
                </a:ln>
                <a:solidFill>
                  <a:srgbClr val="F79646">
                    <a:lumMod val="75000"/>
                  </a:srgbClr>
                </a:solidFill>
                <a:effectLst/>
                <a:uLnTx/>
                <a:uFillTx/>
                <a:latin typeface="ＭＳ ゴシック" panose="020B0609070205080204" pitchFamily="49" charset="-128"/>
                <a:ea typeface="ＭＳ ゴシック" panose="020B0609070205080204" pitchFamily="49" charset="-128"/>
                <a:cs typeface="+mn-cs"/>
              </a:rPr>
              <a:t>教育委員会など教育現場とも連携して実施してほしい</a:t>
            </a:r>
            <a:r>
              <a:rPr kumimoji="1" lang="ja-JP" altLang="en-US"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a:t>
            </a:r>
            <a:endParaRPr kumimoji="1" lang="en-US" altLang="ja-JP" sz="14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endParaRPr>
          </a:p>
        </p:txBody>
      </p:sp>
      <p:pic>
        <p:nvPicPr>
          <p:cNvPr id="12" name="図 11" descr="テーブルの周りに集まっている人々&#10;&#10;AI によって生成されたコンテンツは間違っている可能性があります。">
            <a:extLst>
              <a:ext uri="{FF2B5EF4-FFF2-40B4-BE49-F238E27FC236}">
                <a16:creationId xmlns:a16="http://schemas.microsoft.com/office/drawing/2014/main" id="{85AF464E-0973-979F-1C59-B71435544FF3}"/>
              </a:ext>
            </a:extLst>
          </p:cNvPr>
          <p:cNvPicPr>
            <a:picLocks noChangeAspect="1"/>
          </p:cNvPicPr>
          <p:nvPr/>
        </p:nvPicPr>
        <p:blipFill>
          <a:blip r:embed="rId2" cstate="print">
            <a:extLst>
              <a:ext uri="{28A0092B-C50C-407E-A947-70E740481C1C}">
                <a14:useLocalDpi xmlns:a14="http://schemas.microsoft.com/office/drawing/2010/main" val="0"/>
              </a:ext>
            </a:extLst>
          </a:blip>
          <a:srcRect t="16970"/>
          <a:stretch/>
        </p:blipFill>
        <p:spPr>
          <a:xfrm>
            <a:off x="7226594" y="5390585"/>
            <a:ext cx="2262909" cy="1423411"/>
          </a:xfrm>
          <a:prstGeom prst="rect">
            <a:avLst/>
          </a:prstGeom>
        </p:spPr>
      </p:pic>
      <p:pic>
        <p:nvPicPr>
          <p:cNvPr id="16" name="図 15" descr="テーブルの周りに集まっている人々&#10;&#10;AI によって生成されたコンテンツは間違っている可能性があります。">
            <a:extLst>
              <a:ext uri="{FF2B5EF4-FFF2-40B4-BE49-F238E27FC236}">
                <a16:creationId xmlns:a16="http://schemas.microsoft.com/office/drawing/2014/main" id="{A7FC0B93-AE58-55C9-61A4-4E302D0ADB95}"/>
              </a:ext>
            </a:extLst>
          </p:cNvPr>
          <p:cNvPicPr>
            <a:picLocks noChangeAspect="1"/>
          </p:cNvPicPr>
          <p:nvPr/>
        </p:nvPicPr>
        <p:blipFill>
          <a:blip r:embed="rId3" cstate="print">
            <a:extLst>
              <a:ext uri="{28A0092B-C50C-407E-A947-70E740481C1C}">
                <a14:useLocalDpi xmlns:a14="http://schemas.microsoft.com/office/drawing/2010/main" val="0"/>
              </a:ext>
            </a:extLst>
          </a:blip>
          <a:srcRect t="18972"/>
          <a:stretch/>
        </p:blipFill>
        <p:spPr>
          <a:xfrm>
            <a:off x="4808983" y="5394843"/>
            <a:ext cx="2311714" cy="1419047"/>
          </a:xfrm>
          <a:prstGeom prst="rect">
            <a:avLst/>
          </a:prstGeom>
        </p:spPr>
      </p:pic>
      <p:sp>
        <p:nvSpPr>
          <p:cNvPr id="2" name="Text Box 6">
            <a:extLst>
              <a:ext uri="{FF2B5EF4-FFF2-40B4-BE49-F238E27FC236}">
                <a16:creationId xmlns:a16="http://schemas.microsoft.com/office/drawing/2014/main" id="{4762FAB5-9D20-A9CA-9608-F34B0046A17D}"/>
              </a:ext>
            </a:extLst>
          </p:cNvPr>
          <p:cNvSpPr txBox="1">
            <a:spLocks noChangeArrowheads="1"/>
          </p:cNvSpPr>
          <p:nvPr/>
        </p:nvSpPr>
        <p:spPr bwMode="auto">
          <a:xfrm>
            <a:off x="9483311" y="-7900"/>
            <a:ext cx="34015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17</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6" name="テキスト ボックス 5">
            <a:extLst>
              <a:ext uri="{FF2B5EF4-FFF2-40B4-BE49-F238E27FC236}">
                <a16:creationId xmlns:a16="http://schemas.microsoft.com/office/drawing/2014/main" id="{3DD1F0EA-B3F4-C9F4-B028-A19AA790C73E}"/>
              </a:ext>
            </a:extLst>
          </p:cNvPr>
          <p:cNvSpPr txBox="1"/>
          <p:nvPr/>
        </p:nvSpPr>
        <p:spPr>
          <a:xfrm>
            <a:off x="-2031776" y="29797"/>
            <a:ext cx="1938177" cy="646331"/>
          </a:xfrm>
          <a:prstGeom prst="rect">
            <a:avLst/>
          </a:prstGeom>
          <a:solidFill>
            <a:srgbClr val="FFFF00"/>
          </a:solidFill>
        </p:spPr>
        <p:txBody>
          <a:bodyPr wrap="square" rtlCol="0">
            <a:spAutoFit/>
          </a:bodyPr>
          <a:lstStyle/>
          <a:p>
            <a:r>
              <a:rPr lang="en-US" altLang="ja-JP" dirty="0">
                <a:highlight>
                  <a:srgbClr val="FFFF00"/>
                </a:highlight>
              </a:rPr>
              <a:t>0922</a:t>
            </a:r>
          </a:p>
          <a:p>
            <a:r>
              <a:rPr lang="ja-JP" altLang="en-US" dirty="0">
                <a:highlight>
                  <a:srgbClr val="FFFF00"/>
                </a:highlight>
              </a:rPr>
              <a:t>相良村議会説明</a:t>
            </a:r>
            <a:endParaRPr lang="en-US" altLang="ja-JP" dirty="0">
              <a:highlight>
                <a:srgbClr val="FFFF00"/>
              </a:highlight>
            </a:endParaRPr>
          </a:p>
        </p:txBody>
      </p:sp>
    </p:spTree>
    <p:extLst>
      <p:ext uri="{BB962C8B-B14F-4D97-AF65-F5344CB8AC3E}">
        <p14:creationId xmlns:p14="http://schemas.microsoft.com/office/powerpoint/2010/main" val="3538956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D685BBB3-B401-CD1E-0625-F7F7B9D08C12}"/>
              </a:ext>
            </a:extLst>
          </p:cNvPr>
          <p:cNvSpPr txBox="1"/>
          <p:nvPr/>
        </p:nvSpPr>
        <p:spPr>
          <a:xfrm>
            <a:off x="0" y="2780928"/>
            <a:ext cx="9906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事業の工程について</a:t>
            </a:r>
          </a:p>
        </p:txBody>
      </p:sp>
      <p:sp>
        <p:nvSpPr>
          <p:cNvPr id="2" name="Text Box 6">
            <a:extLst>
              <a:ext uri="{FF2B5EF4-FFF2-40B4-BE49-F238E27FC236}">
                <a16:creationId xmlns:a16="http://schemas.microsoft.com/office/drawing/2014/main" id="{19D9A03D-2083-CD37-1647-3C365E803B0B}"/>
              </a:ext>
            </a:extLst>
          </p:cNvPr>
          <p:cNvSpPr txBox="1">
            <a:spLocks noChangeArrowheads="1"/>
          </p:cNvSpPr>
          <p:nvPr/>
        </p:nvSpPr>
        <p:spPr bwMode="auto">
          <a:xfrm>
            <a:off x="9509406" y="-1236"/>
            <a:ext cx="33855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defTabSz="844083" eaLnBrk="1" hangingPunct="1">
              <a:spcBef>
                <a:spcPct val="0"/>
              </a:spcBef>
              <a:buNone/>
              <a:defRPr/>
            </a:pPr>
            <a:fld id="{4F382C89-3447-4290-8F43-F51A2C419015}" type="slidenum">
              <a:rPr lang="en-US" altLang="ja-JP" sz="2400">
                <a:latin typeface="ＭＳ Ｐゴシック" panose="020B0600070205080204" pitchFamily="50" charset="-128"/>
                <a:ea typeface="ＭＳ Ｐゴシック" panose="020B0600070205080204" pitchFamily="50" charset="-128"/>
              </a:rPr>
              <a:pPr algn="ctr" defTabSz="844083" eaLnBrk="1" hangingPunct="1">
                <a:spcBef>
                  <a:spcPct val="0"/>
                </a:spcBef>
                <a:buNone/>
                <a:defRPr/>
              </a:pPr>
              <a:t>18</a:t>
            </a:fld>
            <a:endParaRPr lang="en-US" altLang="ja-JP" sz="2400" dirty="0">
              <a:latin typeface="ＭＳ Ｐゴシック" panose="020B0600070205080204" pitchFamily="50" charset="-128"/>
              <a:ea typeface="ＭＳ Ｐゴシック" panose="020B0600070205080204" pitchFamily="50" charset="-128"/>
            </a:endParaRPr>
          </a:p>
        </p:txBody>
      </p:sp>
    </p:spTree>
    <p:extLst>
      <p:ext uri="{BB962C8B-B14F-4D97-AF65-F5344CB8AC3E}">
        <p14:creationId xmlns:p14="http://schemas.microsoft.com/office/powerpoint/2010/main" val="41870579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0" name="表 39">
            <a:extLst>
              <a:ext uri="{FF2B5EF4-FFF2-40B4-BE49-F238E27FC236}">
                <a16:creationId xmlns:a16="http://schemas.microsoft.com/office/drawing/2014/main" id="{E789F594-3650-AB7A-D85F-5766E02C25C4}"/>
              </a:ext>
            </a:extLst>
          </p:cNvPr>
          <p:cNvGraphicFramePr>
            <a:graphicFrameLocks noGrp="1"/>
          </p:cNvGraphicFramePr>
          <p:nvPr/>
        </p:nvGraphicFramePr>
        <p:xfrm>
          <a:off x="857513" y="2348880"/>
          <a:ext cx="8382327" cy="4320040"/>
        </p:xfrm>
        <a:graphic>
          <a:graphicData uri="http://schemas.openxmlformats.org/drawingml/2006/table">
            <a:tbl>
              <a:tblPr firstRow="1" bandRow="1">
                <a:tableStyleId>{5C22544A-7EE6-4342-B048-85BDC9FD1C3A}</a:tableStyleId>
              </a:tblPr>
              <a:tblGrid>
                <a:gridCol w="1915057">
                  <a:extLst>
                    <a:ext uri="{9D8B030D-6E8A-4147-A177-3AD203B41FA5}">
                      <a16:colId xmlns:a16="http://schemas.microsoft.com/office/drawing/2014/main" val="1635286380"/>
                    </a:ext>
                  </a:extLst>
                </a:gridCol>
                <a:gridCol w="6467270">
                  <a:extLst>
                    <a:ext uri="{9D8B030D-6E8A-4147-A177-3AD203B41FA5}">
                      <a16:colId xmlns:a16="http://schemas.microsoft.com/office/drawing/2014/main" val="532251106"/>
                    </a:ext>
                  </a:extLst>
                </a:gridCol>
              </a:tblGrid>
              <a:tr h="360040">
                <a:tc>
                  <a:txBody>
                    <a:bodyPr/>
                    <a:lstStyle/>
                    <a:p>
                      <a:pPr algn="ctr"/>
                      <a:endParaRPr kumimoji="1" lang="ja-JP" altLang="en-US" sz="1100" b="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kumimoji="1" lang="ja-JP" altLang="en-US" sz="1100" b="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59181634"/>
                  </a:ext>
                </a:extLst>
              </a:tr>
              <a:tr h="1080000">
                <a:tc>
                  <a:txBody>
                    <a:bodyPr/>
                    <a:lstStyle/>
                    <a:p>
                      <a:pPr algn="ctr"/>
                      <a:r>
                        <a:rPr kumimoji="1" lang="ja-JP" altLang="en-US" sz="1600" b="0" dirty="0"/>
                        <a:t>環境保全措置</a:t>
                      </a:r>
                      <a:endParaRPr kumimoji="1" lang="en-US" altLang="ja-JP" sz="1600" b="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kumimoji="1" lang="ja-JP" altLang="en-US" sz="1100" b="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21210057"/>
                  </a:ext>
                </a:extLst>
              </a:tr>
              <a:tr h="720000">
                <a:tc>
                  <a:txBody>
                    <a:bodyPr/>
                    <a:lstStyle/>
                    <a:p>
                      <a:pPr algn="ctr"/>
                      <a:r>
                        <a:rPr kumimoji="1" lang="ja-JP" altLang="en-US" sz="1600" b="0" dirty="0"/>
                        <a:t>ダム本体工事等</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kumimoji="1" lang="ja-JP" altLang="en-US" sz="1600" b="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52407083"/>
                  </a:ext>
                </a:extLst>
              </a:tr>
              <a:tr h="720000">
                <a:tc>
                  <a:txBody>
                    <a:bodyPr/>
                    <a:lstStyle/>
                    <a:p>
                      <a:pPr algn="ctr"/>
                      <a:r>
                        <a:rPr kumimoji="1" lang="ja-JP" altLang="en-US" sz="1600" b="0" dirty="0"/>
                        <a:t>生活再建工事</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kumimoji="1" lang="ja-JP" altLang="en-US" sz="1100" b="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02222221"/>
                  </a:ext>
                </a:extLst>
              </a:tr>
              <a:tr h="720000">
                <a:tc>
                  <a:txBody>
                    <a:bodyPr/>
                    <a:lstStyle/>
                    <a:p>
                      <a:pPr algn="ctr"/>
                      <a:r>
                        <a:rPr kumimoji="1" lang="ja-JP" altLang="en-US" sz="1600" b="0" dirty="0"/>
                        <a:t>斜面安定対策</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kumimoji="1" lang="ja-JP" altLang="en-US" sz="1100" b="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86107806"/>
                  </a:ext>
                </a:extLst>
              </a:tr>
              <a:tr h="720000">
                <a:tc>
                  <a:txBody>
                    <a:bodyPr/>
                    <a:lstStyle/>
                    <a:p>
                      <a:pPr algn="ctr"/>
                      <a:r>
                        <a:rPr kumimoji="1" lang="ja-JP" altLang="en-US" sz="1600" b="0" dirty="0"/>
                        <a:t>発電補償</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kumimoji="1" lang="ja-JP" altLang="en-US" sz="1100" b="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81810427"/>
                  </a:ext>
                </a:extLst>
              </a:tr>
            </a:tbl>
          </a:graphicData>
        </a:graphic>
      </p:graphicFrame>
      <p:sp>
        <p:nvSpPr>
          <p:cNvPr id="2" name="正方形/長方形 1">
            <a:extLst>
              <a:ext uri="{FF2B5EF4-FFF2-40B4-BE49-F238E27FC236}">
                <a16:creationId xmlns:a16="http://schemas.microsoft.com/office/drawing/2014/main" id="{FBA7C8C8-C844-4847-D605-872BEA1EEAA8}"/>
              </a:ext>
            </a:extLst>
          </p:cNvPr>
          <p:cNvSpPr/>
          <p:nvPr/>
        </p:nvSpPr>
        <p:spPr bwMode="auto">
          <a:xfrm>
            <a:off x="2685" y="2"/>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0"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今後の事業スケジュール</a:t>
            </a:r>
          </a:p>
        </p:txBody>
      </p:sp>
      <p:sp>
        <p:nvSpPr>
          <p:cNvPr id="5" name="タイトル 1">
            <a:extLst>
              <a:ext uri="{FF2B5EF4-FFF2-40B4-BE49-F238E27FC236}">
                <a16:creationId xmlns:a16="http://schemas.microsoft.com/office/drawing/2014/main" id="{7BE5DA10-133F-6604-DB14-EFF73432E1C6}"/>
              </a:ext>
            </a:extLst>
          </p:cNvPr>
          <p:cNvSpPr txBox="1">
            <a:spLocks/>
          </p:cNvSpPr>
          <p:nvPr/>
        </p:nvSpPr>
        <p:spPr>
          <a:xfrm>
            <a:off x="1026544" y="2395073"/>
            <a:ext cx="1507040" cy="261393"/>
          </a:xfrm>
          <a:prstGeom prst="rect">
            <a:avLst/>
          </a:prstGeom>
        </p:spPr>
        <p:txBody>
          <a:bodyPr vert="horz" lIns="84406" tIns="42203" rIns="84406" bIns="42203" rtlCol="0" anchor="ctr">
            <a:normAutofit fontScale="92500" lnSpcReduction="10000"/>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14390" rtl="0" eaLnBrk="1" fontAlgn="base" latinLnBrk="0" hangingPunct="1">
              <a:lnSpc>
                <a:spcPct val="100000"/>
              </a:lnSpc>
              <a:spcBef>
                <a:spcPct val="0"/>
              </a:spcBef>
              <a:spcAft>
                <a:spcPct val="0"/>
              </a:spcAft>
              <a:buClrTx/>
              <a:buSzTx/>
              <a:buFontTx/>
              <a:buNone/>
              <a:tabLst/>
              <a:defRPr/>
            </a:pPr>
            <a:r>
              <a:rPr kumimoji="1" lang="ja-JP" altLang="en-US" sz="1292"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j-cs"/>
              </a:rPr>
              <a:t>令和８年２月時点</a:t>
            </a:r>
          </a:p>
        </p:txBody>
      </p:sp>
      <p:sp>
        <p:nvSpPr>
          <p:cNvPr id="38" name="テキスト ボックス 37">
            <a:extLst>
              <a:ext uri="{FF2B5EF4-FFF2-40B4-BE49-F238E27FC236}">
                <a16:creationId xmlns:a16="http://schemas.microsoft.com/office/drawing/2014/main" id="{98D101DD-CB52-3962-6B29-6614CAC0AF40}"/>
              </a:ext>
            </a:extLst>
          </p:cNvPr>
          <p:cNvSpPr txBox="1"/>
          <p:nvPr/>
        </p:nvSpPr>
        <p:spPr>
          <a:xfrm>
            <a:off x="151552" y="831257"/>
            <a:ext cx="9628299" cy="1384995"/>
          </a:xfrm>
          <a:prstGeom prst="rect">
            <a:avLst/>
          </a:prstGeom>
          <a:noFill/>
          <a:ln>
            <a:solidFill>
              <a:schemeClr val="tx1"/>
            </a:solidFill>
          </a:ln>
        </p:spPr>
        <p:txBody>
          <a:bodyPr wrap="square" rtlCol="0">
            <a:spAutoFit/>
          </a:bodyPr>
          <a:lstStyle/>
          <a:p>
            <a:pPr marL="0" marR="0" lvl="0" indent="0" algn="l" defTabSz="914395"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○環境影響評価手続き後においても、動植物のモニタリングを行い、必要な対策を実施していく。</a:t>
            </a:r>
            <a:endPar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○地域振興及び環境保全の観点から、頭地地区周辺で平場造成工事を実施予定。具体的な実施箇所及び形状は、関係機関</a:t>
            </a:r>
            <a:endPar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と調整し決定する予定である。</a:t>
            </a:r>
            <a:endPar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395"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○斜面安定対策が必要となる可能性がある箇所について、順次、地質調査等を実施して対策の必要性の要否を精査し、対策　</a:t>
            </a:r>
            <a:endPar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395"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が必要と判断された箇所について、対策工法の検討を進めているところ。</a:t>
            </a:r>
          </a:p>
          <a:p>
            <a:pPr marL="0" marR="0" lvl="0" indent="0" algn="l" defTabSz="914395"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○発電補償については、発電事業者と施設取扱についての協議を踏まえ、補償を実施する予定である。</a:t>
            </a:r>
            <a:endParaRPr kumimoji="1" lang="en-US" altLang="ja-JP"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39" name="テキスト ボックス 38">
            <a:extLst>
              <a:ext uri="{FF2B5EF4-FFF2-40B4-BE49-F238E27FC236}">
                <a16:creationId xmlns:a16="http://schemas.microsoft.com/office/drawing/2014/main" id="{F118B2AD-8084-D201-C59C-F8D8663886CC}"/>
              </a:ext>
            </a:extLst>
          </p:cNvPr>
          <p:cNvSpPr txBox="1"/>
          <p:nvPr/>
        </p:nvSpPr>
        <p:spPr>
          <a:xfrm>
            <a:off x="3452" y="459669"/>
            <a:ext cx="1569660" cy="369332"/>
          </a:xfrm>
          <a:prstGeom prst="rect">
            <a:avLst/>
          </a:prstGeom>
          <a:noFill/>
        </p:spPr>
        <p:txBody>
          <a:bodyPr wrap="none" rtlCol="0">
            <a:spAutoFit/>
          </a:bodyPr>
          <a:lstStyle/>
          <a:p>
            <a:pPr marL="0" marR="0" lvl="0" indent="0" algn="l" defTabSz="914395"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◆今後の予定</a:t>
            </a:r>
            <a:endPar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41" name="テキスト ボックス 40">
            <a:extLst>
              <a:ext uri="{FF2B5EF4-FFF2-40B4-BE49-F238E27FC236}">
                <a16:creationId xmlns:a16="http://schemas.microsoft.com/office/drawing/2014/main" id="{D84EAC4E-E638-B4CE-06BA-C38A27468A41}"/>
              </a:ext>
            </a:extLst>
          </p:cNvPr>
          <p:cNvSpPr txBox="1"/>
          <p:nvPr/>
        </p:nvSpPr>
        <p:spPr>
          <a:xfrm>
            <a:off x="2917488" y="2317673"/>
            <a:ext cx="4443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R6</a:t>
            </a:r>
            <a:endPar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42" name="テキスト ボックス 41">
            <a:extLst>
              <a:ext uri="{FF2B5EF4-FFF2-40B4-BE49-F238E27FC236}">
                <a16:creationId xmlns:a16="http://schemas.microsoft.com/office/drawing/2014/main" id="{D67E0B9B-D712-D606-645B-1DF6283324CD}"/>
              </a:ext>
            </a:extLst>
          </p:cNvPr>
          <p:cNvSpPr txBox="1"/>
          <p:nvPr/>
        </p:nvSpPr>
        <p:spPr>
          <a:xfrm>
            <a:off x="4129650" y="2317673"/>
            <a:ext cx="4443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R7</a:t>
            </a:r>
            <a:endPar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43" name="テキスト ボックス 42">
            <a:extLst>
              <a:ext uri="{FF2B5EF4-FFF2-40B4-BE49-F238E27FC236}">
                <a16:creationId xmlns:a16="http://schemas.microsoft.com/office/drawing/2014/main" id="{7BAE41E5-C964-F4EA-07D0-1B367330CC91}"/>
              </a:ext>
            </a:extLst>
          </p:cNvPr>
          <p:cNvSpPr txBox="1"/>
          <p:nvPr/>
        </p:nvSpPr>
        <p:spPr>
          <a:xfrm>
            <a:off x="5762892" y="2311169"/>
            <a:ext cx="4443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R9</a:t>
            </a:r>
            <a:endPar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44" name="テキスト ボックス 43">
            <a:extLst>
              <a:ext uri="{FF2B5EF4-FFF2-40B4-BE49-F238E27FC236}">
                <a16:creationId xmlns:a16="http://schemas.microsoft.com/office/drawing/2014/main" id="{BC35C723-42DA-8699-4618-41A62F6ADE16}"/>
              </a:ext>
            </a:extLst>
          </p:cNvPr>
          <p:cNvSpPr txBox="1"/>
          <p:nvPr/>
        </p:nvSpPr>
        <p:spPr>
          <a:xfrm>
            <a:off x="8258905" y="2320134"/>
            <a:ext cx="55976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R17</a:t>
            </a:r>
            <a:endPar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grpSp>
        <p:nvGrpSpPr>
          <p:cNvPr id="26" name="グループ化 25">
            <a:extLst>
              <a:ext uri="{FF2B5EF4-FFF2-40B4-BE49-F238E27FC236}">
                <a16:creationId xmlns:a16="http://schemas.microsoft.com/office/drawing/2014/main" id="{C1BAE5C2-12A9-5F59-79FF-771EF9399723}"/>
              </a:ext>
            </a:extLst>
          </p:cNvPr>
          <p:cNvGrpSpPr/>
          <p:nvPr/>
        </p:nvGrpSpPr>
        <p:grpSpPr>
          <a:xfrm>
            <a:off x="2815584" y="3298706"/>
            <a:ext cx="965098" cy="458915"/>
            <a:chOff x="2815584" y="3143616"/>
            <a:chExt cx="965098" cy="458915"/>
          </a:xfrm>
        </p:grpSpPr>
        <p:sp>
          <p:nvSpPr>
            <p:cNvPr id="45" name="正方形/長方形 44">
              <a:extLst>
                <a:ext uri="{FF2B5EF4-FFF2-40B4-BE49-F238E27FC236}">
                  <a16:creationId xmlns:a16="http://schemas.microsoft.com/office/drawing/2014/main" id="{CC79C1DA-282D-0EDE-9871-93801849AC9C}"/>
                </a:ext>
              </a:extLst>
            </p:cNvPr>
            <p:cNvSpPr/>
            <p:nvPr/>
          </p:nvSpPr>
          <p:spPr>
            <a:xfrm>
              <a:off x="2815584" y="3143616"/>
              <a:ext cx="965098" cy="458915"/>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48" name="テキスト ボックス 47">
              <a:extLst>
                <a:ext uri="{FF2B5EF4-FFF2-40B4-BE49-F238E27FC236}">
                  <a16:creationId xmlns:a16="http://schemas.microsoft.com/office/drawing/2014/main" id="{D5FA0ED2-E8DA-DDF1-7F93-EC2E8FF1B261}"/>
                </a:ext>
              </a:extLst>
            </p:cNvPr>
            <p:cNvSpPr txBox="1"/>
            <p:nvPr/>
          </p:nvSpPr>
          <p:spPr>
            <a:xfrm>
              <a:off x="2861488" y="3179520"/>
              <a:ext cx="878767"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評価レポート</a:t>
              </a:r>
              <a:endParaRPr kumimoji="1" lang="en-US" altLang="ja-JP"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作成・公表</a:t>
              </a:r>
            </a:p>
          </p:txBody>
        </p:sp>
      </p:grpSp>
      <p:grpSp>
        <p:nvGrpSpPr>
          <p:cNvPr id="25" name="グループ化 24">
            <a:extLst>
              <a:ext uri="{FF2B5EF4-FFF2-40B4-BE49-F238E27FC236}">
                <a16:creationId xmlns:a16="http://schemas.microsoft.com/office/drawing/2014/main" id="{9AFA1AA1-918A-094C-FD26-32A70D703EA2}"/>
              </a:ext>
            </a:extLst>
          </p:cNvPr>
          <p:cNvGrpSpPr/>
          <p:nvPr/>
        </p:nvGrpSpPr>
        <p:grpSpPr>
          <a:xfrm>
            <a:off x="4134394" y="3296010"/>
            <a:ext cx="5105445" cy="246221"/>
            <a:chOff x="4134394" y="3140920"/>
            <a:chExt cx="5105445" cy="246221"/>
          </a:xfrm>
        </p:grpSpPr>
        <p:sp>
          <p:nvSpPr>
            <p:cNvPr id="46" name="正方形/長方形 45">
              <a:extLst>
                <a:ext uri="{FF2B5EF4-FFF2-40B4-BE49-F238E27FC236}">
                  <a16:creationId xmlns:a16="http://schemas.microsoft.com/office/drawing/2014/main" id="{F88440DB-3BDA-0342-F304-D108E373DF51}"/>
                </a:ext>
              </a:extLst>
            </p:cNvPr>
            <p:cNvSpPr/>
            <p:nvPr/>
          </p:nvSpPr>
          <p:spPr>
            <a:xfrm>
              <a:off x="4134394" y="3159262"/>
              <a:ext cx="5105445" cy="190205"/>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49" name="テキスト ボックス 48">
              <a:extLst>
                <a:ext uri="{FF2B5EF4-FFF2-40B4-BE49-F238E27FC236}">
                  <a16:creationId xmlns:a16="http://schemas.microsoft.com/office/drawing/2014/main" id="{84F04457-DF18-AB97-EE4B-44464BDCBB5F}"/>
                </a:ext>
              </a:extLst>
            </p:cNvPr>
            <p:cNvSpPr txBox="1"/>
            <p:nvPr/>
          </p:nvSpPr>
          <p:spPr>
            <a:xfrm>
              <a:off x="4480651" y="3140920"/>
              <a:ext cx="202972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環境保全措置の具体化</a:t>
              </a:r>
              <a:r>
                <a:rPr kumimoji="1" lang="en-US" altLang="ja-JP"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a:t>
              </a: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現場実装</a:t>
              </a:r>
            </a:p>
          </p:txBody>
        </p:sp>
      </p:grpSp>
      <p:grpSp>
        <p:nvGrpSpPr>
          <p:cNvPr id="24" name="グループ化 23">
            <a:extLst>
              <a:ext uri="{FF2B5EF4-FFF2-40B4-BE49-F238E27FC236}">
                <a16:creationId xmlns:a16="http://schemas.microsoft.com/office/drawing/2014/main" id="{83F5A270-D6D5-87BC-4228-2489352A8218}"/>
              </a:ext>
            </a:extLst>
          </p:cNvPr>
          <p:cNvGrpSpPr/>
          <p:nvPr/>
        </p:nvGrpSpPr>
        <p:grpSpPr>
          <a:xfrm>
            <a:off x="4134394" y="3539507"/>
            <a:ext cx="5105445" cy="246221"/>
            <a:chOff x="4134394" y="3384417"/>
            <a:chExt cx="5105445" cy="246221"/>
          </a:xfrm>
        </p:grpSpPr>
        <p:sp>
          <p:nvSpPr>
            <p:cNvPr id="47" name="正方形/長方形 46">
              <a:extLst>
                <a:ext uri="{FF2B5EF4-FFF2-40B4-BE49-F238E27FC236}">
                  <a16:creationId xmlns:a16="http://schemas.microsoft.com/office/drawing/2014/main" id="{5E7F2A77-085A-9DB1-A92C-0C4DB4A49D8A}"/>
                </a:ext>
              </a:extLst>
            </p:cNvPr>
            <p:cNvSpPr/>
            <p:nvPr/>
          </p:nvSpPr>
          <p:spPr>
            <a:xfrm>
              <a:off x="4134394" y="3403832"/>
              <a:ext cx="5105445" cy="190205"/>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0" name="テキスト ボックス 49">
              <a:extLst>
                <a:ext uri="{FF2B5EF4-FFF2-40B4-BE49-F238E27FC236}">
                  <a16:creationId xmlns:a16="http://schemas.microsoft.com/office/drawing/2014/main" id="{E0826FAA-2087-E791-D73F-F8801A0DF29E}"/>
                </a:ext>
              </a:extLst>
            </p:cNvPr>
            <p:cNvSpPr txBox="1"/>
            <p:nvPr/>
          </p:nvSpPr>
          <p:spPr>
            <a:xfrm>
              <a:off x="4480537" y="3384417"/>
              <a:ext cx="135485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動植物のモニタリング</a:t>
              </a:r>
            </a:p>
          </p:txBody>
        </p:sp>
      </p:grpSp>
      <p:sp>
        <p:nvSpPr>
          <p:cNvPr id="51" name="星: 5 pt 50">
            <a:extLst>
              <a:ext uri="{FF2B5EF4-FFF2-40B4-BE49-F238E27FC236}">
                <a16:creationId xmlns:a16="http://schemas.microsoft.com/office/drawing/2014/main" id="{12EB8D3C-7463-4B5F-5277-C3E8E4F3E6AF}"/>
              </a:ext>
            </a:extLst>
          </p:cNvPr>
          <p:cNvSpPr/>
          <p:nvPr/>
        </p:nvSpPr>
        <p:spPr>
          <a:xfrm>
            <a:off x="4110600" y="2729956"/>
            <a:ext cx="213318" cy="190205"/>
          </a:xfrm>
          <a:prstGeom prst="star5">
            <a:avLst/>
          </a:prstGeom>
          <a:solidFill>
            <a:srgbClr val="FFFF00"/>
          </a:solid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2" name="テキスト ボックス 51">
            <a:extLst>
              <a:ext uri="{FF2B5EF4-FFF2-40B4-BE49-F238E27FC236}">
                <a16:creationId xmlns:a16="http://schemas.microsoft.com/office/drawing/2014/main" id="{062217D7-DEA2-AF50-82AE-374575F7E617}"/>
              </a:ext>
            </a:extLst>
          </p:cNvPr>
          <p:cNvSpPr txBox="1"/>
          <p:nvPr/>
        </p:nvSpPr>
        <p:spPr>
          <a:xfrm>
            <a:off x="4301035" y="2700911"/>
            <a:ext cx="258756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R7.3.25</a:t>
            </a:r>
            <a:r>
              <a:rPr kumimoji="1" lang="ja-JP" altLang="en-US"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流水型ダムアドバイザリー会議設置</a:t>
            </a:r>
          </a:p>
        </p:txBody>
      </p:sp>
      <p:grpSp>
        <p:nvGrpSpPr>
          <p:cNvPr id="13" name="グループ化 12">
            <a:extLst>
              <a:ext uri="{FF2B5EF4-FFF2-40B4-BE49-F238E27FC236}">
                <a16:creationId xmlns:a16="http://schemas.microsoft.com/office/drawing/2014/main" id="{E3B0F50B-3463-FB3A-8192-9E8A8D779D3A}"/>
              </a:ext>
            </a:extLst>
          </p:cNvPr>
          <p:cNvGrpSpPr/>
          <p:nvPr/>
        </p:nvGrpSpPr>
        <p:grpSpPr>
          <a:xfrm>
            <a:off x="3824837" y="4573249"/>
            <a:ext cx="4800486" cy="600132"/>
            <a:chOff x="3824837" y="4360781"/>
            <a:chExt cx="4800486" cy="600132"/>
          </a:xfrm>
        </p:grpSpPr>
        <p:sp>
          <p:nvSpPr>
            <p:cNvPr id="66" name="正方形/長方形 65">
              <a:extLst>
                <a:ext uri="{FF2B5EF4-FFF2-40B4-BE49-F238E27FC236}">
                  <a16:creationId xmlns:a16="http://schemas.microsoft.com/office/drawing/2014/main" id="{FE0A19D7-B06C-5322-3C44-836E40013FE1}"/>
                </a:ext>
              </a:extLst>
            </p:cNvPr>
            <p:cNvSpPr/>
            <p:nvPr/>
          </p:nvSpPr>
          <p:spPr>
            <a:xfrm>
              <a:off x="3936019" y="4363331"/>
              <a:ext cx="4689303" cy="252000"/>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67" name="正方形/長方形 66">
              <a:extLst>
                <a:ext uri="{FF2B5EF4-FFF2-40B4-BE49-F238E27FC236}">
                  <a16:creationId xmlns:a16="http://schemas.microsoft.com/office/drawing/2014/main" id="{1A44AE69-D5D7-0239-ABA6-44B141B913EE}"/>
                </a:ext>
              </a:extLst>
            </p:cNvPr>
            <p:cNvSpPr/>
            <p:nvPr/>
          </p:nvSpPr>
          <p:spPr>
            <a:xfrm>
              <a:off x="4041697" y="4686346"/>
              <a:ext cx="4583626" cy="252000"/>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68" name="星: 5 pt 67">
              <a:extLst>
                <a:ext uri="{FF2B5EF4-FFF2-40B4-BE49-F238E27FC236}">
                  <a16:creationId xmlns:a16="http://schemas.microsoft.com/office/drawing/2014/main" id="{73CE8543-EEC7-A613-E3EE-07E2B07AAA0D}"/>
                </a:ext>
              </a:extLst>
            </p:cNvPr>
            <p:cNvSpPr/>
            <p:nvPr/>
          </p:nvSpPr>
          <p:spPr>
            <a:xfrm>
              <a:off x="3824837" y="4400696"/>
              <a:ext cx="213318" cy="190205"/>
            </a:xfrm>
            <a:prstGeom prst="star5">
              <a:avLst/>
            </a:prstGeom>
            <a:solidFill>
              <a:srgbClr val="FFFF00"/>
            </a:solid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69" name="星: 5 pt 68">
              <a:extLst>
                <a:ext uri="{FF2B5EF4-FFF2-40B4-BE49-F238E27FC236}">
                  <a16:creationId xmlns:a16="http://schemas.microsoft.com/office/drawing/2014/main" id="{1B63A8D4-1844-B3F6-9EDD-0DEF4A754E8F}"/>
                </a:ext>
              </a:extLst>
            </p:cNvPr>
            <p:cNvSpPr/>
            <p:nvPr/>
          </p:nvSpPr>
          <p:spPr>
            <a:xfrm>
              <a:off x="3939163" y="4741752"/>
              <a:ext cx="213318" cy="190205"/>
            </a:xfrm>
            <a:prstGeom prst="star5">
              <a:avLst/>
            </a:prstGeom>
            <a:solidFill>
              <a:srgbClr val="FFFF00"/>
            </a:solid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70" name="テキスト ボックス 69">
              <a:extLst>
                <a:ext uri="{FF2B5EF4-FFF2-40B4-BE49-F238E27FC236}">
                  <a16:creationId xmlns:a16="http://schemas.microsoft.com/office/drawing/2014/main" id="{D4FF52FB-EBAF-08B9-1AB5-7FB83B65553C}"/>
                </a:ext>
              </a:extLst>
            </p:cNvPr>
            <p:cNvSpPr txBox="1"/>
            <p:nvPr/>
          </p:nvSpPr>
          <p:spPr>
            <a:xfrm>
              <a:off x="4072534" y="4371470"/>
              <a:ext cx="739305"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R6.11</a:t>
              </a:r>
              <a:r>
                <a:rPr kumimoji="1" lang="ja-JP" altLang="en-US"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着手</a:t>
              </a:r>
            </a:p>
          </p:txBody>
        </p:sp>
        <p:sp>
          <p:nvSpPr>
            <p:cNvPr id="71" name="テキスト ボックス 70">
              <a:extLst>
                <a:ext uri="{FF2B5EF4-FFF2-40B4-BE49-F238E27FC236}">
                  <a16:creationId xmlns:a16="http://schemas.microsoft.com/office/drawing/2014/main" id="{E270C812-B6E9-984C-3ED4-6E481947E191}"/>
                </a:ext>
              </a:extLst>
            </p:cNvPr>
            <p:cNvSpPr txBox="1"/>
            <p:nvPr/>
          </p:nvSpPr>
          <p:spPr>
            <a:xfrm>
              <a:off x="4130011" y="4714692"/>
              <a:ext cx="675185"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R7.2</a:t>
              </a:r>
              <a:r>
                <a:rPr kumimoji="1" lang="ja-JP" altLang="en-US"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着手</a:t>
              </a:r>
            </a:p>
          </p:txBody>
        </p:sp>
        <p:sp>
          <p:nvSpPr>
            <p:cNvPr id="72" name="テキスト ボックス 71">
              <a:extLst>
                <a:ext uri="{FF2B5EF4-FFF2-40B4-BE49-F238E27FC236}">
                  <a16:creationId xmlns:a16="http://schemas.microsoft.com/office/drawing/2014/main" id="{27EF18E4-C8A2-5895-1573-416BCADAA250}"/>
                </a:ext>
              </a:extLst>
            </p:cNvPr>
            <p:cNvSpPr txBox="1"/>
            <p:nvPr/>
          </p:nvSpPr>
          <p:spPr>
            <a:xfrm>
              <a:off x="4829240" y="4360781"/>
              <a:ext cx="1851789"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付替村道（未施工区間の整備）</a:t>
              </a:r>
            </a:p>
          </p:txBody>
        </p:sp>
        <p:sp>
          <p:nvSpPr>
            <p:cNvPr id="73" name="テキスト ボックス 72">
              <a:extLst>
                <a:ext uri="{FF2B5EF4-FFF2-40B4-BE49-F238E27FC236}">
                  <a16:creationId xmlns:a16="http://schemas.microsoft.com/office/drawing/2014/main" id="{035E1B9B-B89D-E8AB-1DD7-949EBCA746D6}"/>
                </a:ext>
              </a:extLst>
            </p:cNvPr>
            <p:cNvSpPr txBox="1"/>
            <p:nvPr/>
          </p:nvSpPr>
          <p:spPr>
            <a:xfrm>
              <a:off x="4829240" y="4683478"/>
              <a:ext cx="256031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平場造成（協議が整った箇所から順次整備）</a:t>
              </a:r>
            </a:p>
          </p:txBody>
        </p:sp>
      </p:grpSp>
      <p:grpSp>
        <p:nvGrpSpPr>
          <p:cNvPr id="15" name="グループ化 14">
            <a:extLst>
              <a:ext uri="{FF2B5EF4-FFF2-40B4-BE49-F238E27FC236}">
                <a16:creationId xmlns:a16="http://schemas.microsoft.com/office/drawing/2014/main" id="{E8F58AF0-AFFB-FE61-86A4-CE02DBFEC772}"/>
              </a:ext>
            </a:extLst>
          </p:cNvPr>
          <p:cNvGrpSpPr/>
          <p:nvPr/>
        </p:nvGrpSpPr>
        <p:grpSpPr>
          <a:xfrm>
            <a:off x="2831527" y="6013099"/>
            <a:ext cx="5793795" cy="574134"/>
            <a:chOff x="2831527" y="5777766"/>
            <a:chExt cx="5793795" cy="574134"/>
          </a:xfrm>
        </p:grpSpPr>
        <p:sp>
          <p:nvSpPr>
            <p:cNvPr id="76" name="正方形/長方形 75">
              <a:extLst>
                <a:ext uri="{FF2B5EF4-FFF2-40B4-BE49-F238E27FC236}">
                  <a16:creationId xmlns:a16="http://schemas.microsoft.com/office/drawing/2014/main" id="{51D04095-8785-6695-9CBE-3736776A8E69}"/>
                </a:ext>
              </a:extLst>
            </p:cNvPr>
            <p:cNvSpPr/>
            <p:nvPr/>
          </p:nvSpPr>
          <p:spPr>
            <a:xfrm>
              <a:off x="2831527" y="5777766"/>
              <a:ext cx="5793795" cy="574134"/>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77" name="テキスト ボックス 76">
              <a:extLst>
                <a:ext uri="{FF2B5EF4-FFF2-40B4-BE49-F238E27FC236}">
                  <a16:creationId xmlns:a16="http://schemas.microsoft.com/office/drawing/2014/main" id="{86F68B0E-BA79-E67E-C653-2F7B165DFC13}"/>
                </a:ext>
              </a:extLst>
            </p:cNvPr>
            <p:cNvSpPr txBox="1"/>
            <p:nvPr/>
          </p:nvSpPr>
          <p:spPr>
            <a:xfrm>
              <a:off x="4377193" y="5944995"/>
              <a:ext cx="2481770"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発電事業者との協議を踏まえ、補償を実施</a:t>
              </a:r>
            </a:p>
          </p:txBody>
        </p:sp>
      </p:grpSp>
      <p:sp>
        <p:nvSpPr>
          <p:cNvPr id="4" name="Text Box 6">
            <a:extLst>
              <a:ext uri="{FF2B5EF4-FFF2-40B4-BE49-F238E27FC236}">
                <a16:creationId xmlns:a16="http://schemas.microsoft.com/office/drawing/2014/main" id="{3B9703EF-84C8-0367-1FB7-4617714DD33E}"/>
              </a:ext>
            </a:extLst>
          </p:cNvPr>
          <p:cNvSpPr txBox="1">
            <a:spLocks noChangeArrowheads="1"/>
          </p:cNvSpPr>
          <p:nvPr/>
        </p:nvSpPr>
        <p:spPr bwMode="auto">
          <a:xfrm>
            <a:off x="9501967" y="-9524"/>
            <a:ext cx="33855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395"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395" rtl="0" eaLnBrk="1" fontAlgn="base" latinLnBrk="0" hangingPunct="1">
                <a:lnSpc>
                  <a:spcPct val="100000"/>
                </a:lnSpc>
                <a:spcBef>
                  <a:spcPct val="0"/>
                </a:spcBef>
                <a:spcAft>
                  <a:spcPts val="0"/>
                </a:spcAft>
                <a:buClrTx/>
                <a:buSzTx/>
                <a:buFontTx/>
                <a:buNone/>
                <a:tabLst/>
                <a:defRPr/>
              </a:pPr>
              <a:t>19</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grpSp>
        <p:nvGrpSpPr>
          <p:cNvPr id="14" name="グループ化 13">
            <a:extLst>
              <a:ext uri="{FF2B5EF4-FFF2-40B4-BE49-F238E27FC236}">
                <a16:creationId xmlns:a16="http://schemas.microsoft.com/office/drawing/2014/main" id="{05F80034-186B-8B23-CA98-FA694C79487B}"/>
              </a:ext>
            </a:extLst>
          </p:cNvPr>
          <p:cNvGrpSpPr/>
          <p:nvPr/>
        </p:nvGrpSpPr>
        <p:grpSpPr>
          <a:xfrm>
            <a:off x="2813103" y="5299657"/>
            <a:ext cx="5893934" cy="579152"/>
            <a:chOff x="2813103" y="5085398"/>
            <a:chExt cx="5893934" cy="579152"/>
          </a:xfrm>
        </p:grpSpPr>
        <p:sp>
          <p:nvSpPr>
            <p:cNvPr id="74" name="正方形/長方形 73">
              <a:extLst>
                <a:ext uri="{FF2B5EF4-FFF2-40B4-BE49-F238E27FC236}">
                  <a16:creationId xmlns:a16="http://schemas.microsoft.com/office/drawing/2014/main" id="{9D7E507E-F35F-54BE-AF52-6A57B9FFA449}"/>
                </a:ext>
              </a:extLst>
            </p:cNvPr>
            <p:cNvSpPr/>
            <p:nvPr/>
          </p:nvSpPr>
          <p:spPr>
            <a:xfrm>
              <a:off x="5227323" y="5087628"/>
              <a:ext cx="3397999" cy="576922"/>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75" name="テキスト ボックス 74">
              <a:extLst>
                <a:ext uri="{FF2B5EF4-FFF2-40B4-BE49-F238E27FC236}">
                  <a16:creationId xmlns:a16="http://schemas.microsoft.com/office/drawing/2014/main" id="{CFF8BA08-5B22-4290-6288-1C8D4D78CBD4}"/>
                </a:ext>
              </a:extLst>
            </p:cNvPr>
            <p:cNvSpPr txBox="1"/>
            <p:nvPr/>
          </p:nvSpPr>
          <p:spPr>
            <a:xfrm>
              <a:off x="6149045" y="5188799"/>
              <a:ext cx="255799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地質調査の結果、地すべり発生の可能性がある箇所において、順次対策を実施</a:t>
              </a:r>
            </a:p>
          </p:txBody>
        </p:sp>
        <p:sp>
          <p:nvSpPr>
            <p:cNvPr id="78" name="正方形/長方形 77">
              <a:extLst>
                <a:ext uri="{FF2B5EF4-FFF2-40B4-BE49-F238E27FC236}">
                  <a16:creationId xmlns:a16="http://schemas.microsoft.com/office/drawing/2014/main" id="{31DEEFDD-C725-E414-FF77-E1FC7B347C43}"/>
                </a:ext>
              </a:extLst>
            </p:cNvPr>
            <p:cNvSpPr/>
            <p:nvPr/>
          </p:nvSpPr>
          <p:spPr>
            <a:xfrm>
              <a:off x="2813104" y="5087629"/>
              <a:ext cx="2414219" cy="576921"/>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79" name="テキスト ボックス 78">
              <a:extLst>
                <a:ext uri="{FF2B5EF4-FFF2-40B4-BE49-F238E27FC236}">
                  <a16:creationId xmlns:a16="http://schemas.microsoft.com/office/drawing/2014/main" id="{2E46063D-303C-BCE0-8E86-9F16E38B63EB}"/>
                </a:ext>
              </a:extLst>
            </p:cNvPr>
            <p:cNvSpPr txBox="1"/>
            <p:nvPr/>
          </p:nvSpPr>
          <p:spPr>
            <a:xfrm>
              <a:off x="3027595" y="5410115"/>
              <a:ext cx="697627"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地質調査</a:t>
              </a:r>
            </a:p>
          </p:txBody>
        </p:sp>
        <p:sp>
          <p:nvSpPr>
            <p:cNvPr id="3" name="正方形/長方形 2">
              <a:extLst>
                <a:ext uri="{FF2B5EF4-FFF2-40B4-BE49-F238E27FC236}">
                  <a16:creationId xmlns:a16="http://schemas.microsoft.com/office/drawing/2014/main" id="{E38BD647-B090-98E4-4112-05F872D8B844}"/>
                </a:ext>
              </a:extLst>
            </p:cNvPr>
            <p:cNvSpPr/>
            <p:nvPr/>
          </p:nvSpPr>
          <p:spPr>
            <a:xfrm>
              <a:off x="5048382" y="5094018"/>
              <a:ext cx="439595" cy="562318"/>
            </a:xfrm>
            <a:prstGeom prst="rect">
              <a:avLst/>
            </a:prstGeom>
            <a:solidFill>
              <a:schemeClr val="accent2">
                <a:lumMod val="20000"/>
                <a:lumOff val="80000"/>
              </a:schemeClr>
            </a:solidFill>
            <a:ln w="95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6" name="フリーフォーム: 図形 5">
              <a:extLst>
                <a:ext uri="{FF2B5EF4-FFF2-40B4-BE49-F238E27FC236}">
                  <a16:creationId xmlns:a16="http://schemas.microsoft.com/office/drawing/2014/main" id="{EABDA56F-9977-BB8F-32D3-733192E95C11}"/>
                </a:ext>
              </a:extLst>
            </p:cNvPr>
            <p:cNvSpPr/>
            <p:nvPr/>
          </p:nvSpPr>
          <p:spPr>
            <a:xfrm>
              <a:off x="5529263" y="5085398"/>
              <a:ext cx="733425" cy="571500"/>
            </a:xfrm>
            <a:custGeom>
              <a:avLst/>
              <a:gdLst>
                <a:gd name="connsiteX0" fmla="*/ 733425 w 733425"/>
                <a:gd name="connsiteY0" fmla="*/ 0 h 571500"/>
                <a:gd name="connsiteX1" fmla="*/ 0 w 733425"/>
                <a:gd name="connsiteY1" fmla="*/ 571500 h 571500"/>
              </a:gdLst>
              <a:ahLst/>
              <a:cxnLst>
                <a:cxn ang="0">
                  <a:pos x="connsiteX0" y="connsiteY0"/>
                </a:cxn>
                <a:cxn ang="0">
                  <a:pos x="connsiteX1" y="connsiteY1"/>
                </a:cxn>
              </a:cxnLst>
              <a:rect l="l" t="t" r="r" b="b"/>
              <a:pathLst>
                <a:path w="733425" h="571500">
                  <a:moveTo>
                    <a:pt x="733425" y="0"/>
                  </a:moveTo>
                  <a:lnTo>
                    <a:pt x="0" y="571500"/>
                  </a:lnTo>
                </a:path>
              </a:pathLst>
            </a:custGeom>
            <a:no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1" name="テキスト ボックス 80">
              <a:extLst>
                <a:ext uri="{FF2B5EF4-FFF2-40B4-BE49-F238E27FC236}">
                  <a16:creationId xmlns:a16="http://schemas.microsoft.com/office/drawing/2014/main" id="{D0E66A3A-F30C-EB8C-7019-FDA73877C162}"/>
                </a:ext>
              </a:extLst>
            </p:cNvPr>
            <p:cNvSpPr txBox="1"/>
            <p:nvPr/>
          </p:nvSpPr>
          <p:spPr>
            <a:xfrm>
              <a:off x="3712391" y="5134074"/>
              <a:ext cx="180850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対策工設計、施工方法等検討</a:t>
              </a:r>
            </a:p>
          </p:txBody>
        </p:sp>
        <p:cxnSp>
          <p:nvCxnSpPr>
            <p:cNvPr id="8" name="直線コネクタ 7">
              <a:extLst>
                <a:ext uri="{FF2B5EF4-FFF2-40B4-BE49-F238E27FC236}">
                  <a16:creationId xmlns:a16="http://schemas.microsoft.com/office/drawing/2014/main" id="{8EC1432B-B9C9-29CF-E22F-B1E793351259}"/>
                </a:ext>
              </a:extLst>
            </p:cNvPr>
            <p:cNvCxnSpPr>
              <a:stCxn id="78" idx="1"/>
            </p:cNvCxnSpPr>
            <p:nvPr/>
          </p:nvCxnSpPr>
          <p:spPr>
            <a:xfrm flipV="1">
              <a:off x="2813103" y="5371149"/>
              <a:ext cx="3082872" cy="4941"/>
            </a:xfrm>
            <a:prstGeom prst="line">
              <a:avLst/>
            </a:prstGeom>
            <a:ln>
              <a:solidFill>
                <a:schemeClr val="accent6"/>
              </a:solidFill>
              <a:prstDash val="sysDash"/>
            </a:ln>
          </p:spPr>
          <p:style>
            <a:lnRef idx="1">
              <a:schemeClr val="accent1"/>
            </a:lnRef>
            <a:fillRef idx="0">
              <a:schemeClr val="accent1"/>
            </a:fillRef>
            <a:effectRef idx="0">
              <a:schemeClr val="accent1"/>
            </a:effectRef>
            <a:fontRef idx="minor">
              <a:schemeClr val="tx1"/>
            </a:fontRef>
          </p:style>
        </p:cxnSp>
      </p:grpSp>
      <p:sp>
        <p:nvSpPr>
          <p:cNvPr id="7" name="テキスト ボックス 6">
            <a:extLst>
              <a:ext uri="{FF2B5EF4-FFF2-40B4-BE49-F238E27FC236}">
                <a16:creationId xmlns:a16="http://schemas.microsoft.com/office/drawing/2014/main" id="{4B093F9F-BC37-D791-F66E-D44B57F53995}"/>
              </a:ext>
            </a:extLst>
          </p:cNvPr>
          <p:cNvSpPr txBox="1"/>
          <p:nvPr/>
        </p:nvSpPr>
        <p:spPr>
          <a:xfrm>
            <a:off x="5158139" y="2314923"/>
            <a:ext cx="4443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R8</a:t>
            </a:r>
            <a:endPar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grpSp>
        <p:nvGrpSpPr>
          <p:cNvPr id="12" name="グループ化 11">
            <a:extLst>
              <a:ext uri="{FF2B5EF4-FFF2-40B4-BE49-F238E27FC236}">
                <a16:creationId xmlns:a16="http://schemas.microsoft.com/office/drawing/2014/main" id="{611FD5B1-60B5-C212-D3B6-8B3F1044169A}"/>
              </a:ext>
            </a:extLst>
          </p:cNvPr>
          <p:cNvGrpSpPr/>
          <p:nvPr/>
        </p:nvGrpSpPr>
        <p:grpSpPr>
          <a:xfrm>
            <a:off x="2831527" y="3830232"/>
            <a:ext cx="6248441" cy="622729"/>
            <a:chOff x="2831527" y="3600282"/>
            <a:chExt cx="6248441" cy="622729"/>
          </a:xfrm>
        </p:grpSpPr>
        <p:sp>
          <p:nvSpPr>
            <p:cNvPr id="54" name="正方形/長方形 53">
              <a:extLst>
                <a:ext uri="{FF2B5EF4-FFF2-40B4-BE49-F238E27FC236}">
                  <a16:creationId xmlns:a16="http://schemas.microsoft.com/office/drawing/2014/main" id="{EBB6B666-970D-76B7-A38C-B7384E253A60}"/>
                </a:ext>
              </a:extLst>
            </p:cNvPr>
            <p:cNvSpPr/>
            <p:nvPr/>
          </p:nvSpPr>
          <p:spPr>
            <a:xfrm>
              <a:off x="5976211" y="3645175"/>
              <a:ext cx="1088232" cy="574134"/>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5" name="正方形/長方形 54">
              <a:extLst>
                <a:ext uri="{FF2B5EF4-FFF2-40B4-BE49-F238E27FC236}">
                  <a16:creationId xmlns:a16="http://schemas.microsoft.com/office/drawing/2014/main" id="{F32F6E5E-1F14-35FF-E0A4-1365B67CBEB9}"/>
                </a:ext>
              </a:extLst>
            </p:cNvPr>
            <p:cNvSpPr/>
            <p:nvPr/>
          </p:nvSpPr>
          <p:spPr>
            <a:xfrm>
              <a:off x="7123047" y="3645175"/>
              <a:ext cx="1469701" cy="574134"/>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6" name="正方形/長方形 55">
              <a:extLst>
                <a:ext uri="{FF2B5EF4-FFF2-40B4-BE49-F238E27FC236}">
                  <a16:creationId xmlns:a16="http://schemas.microsoft.com/office/drawing/2014/main" id="{EF77ABEF-57A0-8C35-93F8-48798BB50515}"/>
                </a:ext>
              </a:extLst>
            </p:cNvPr>
            <p:cNvSpPr/>
            <p:nvPr/>
          </p:nvSpPr>
          <p:spPr>
            <a:xfrm>
              <a:off x="8640373" y="3645175"/>
              <a:ext cx="439595" cy="574134"/>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7" name="正方形/長方形 56">
              <a:extLst>
                <a:ext uri="{FF2B5EF4-FFF2-40B4-BE49-F238E27FC236}">
                  <a16:creationId xmlns:a16="http://schemas.microsoft.com/office/drawing/2014/main" id="{9A37DC8D-1CF8-C657-84C8-1A6DA625DFF9}"/>
                </a:ext>
              </a:extLst>
            </p:cNvPr>
            <p:cNvSpPr/>
            <p:nvPr/>
          </p:nvSpPr>
          <p:spPr>
            <a:xfrm>
              <a:off x="5276401" y="3649938"/>
              <a:ext cx="652185" cy="259260"/>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8" name="正方形/長方形 57">
              <a:extLst>
                <a:ext uri="{FF2B5EF4-FFF2-40B4-BE49-F238E27FC236}">
                  <a16:creationId xmlns:a16="http://schemas.microsoft.com/office/drawing/2014/main" id="{59E5FEF7-270C-47CC-CE9E-045D9D3B8113}"/>
                </a:ext>
              </a:extLst>
            </p:cNvPr>
            <p:cNvSpPr/>
            <p:nvPr/>
          </p:nvSpPr>
          <p:spPr>
            <a:xfrm>
              <a:off x="2832466" y="3652436"/>
              <a:ext cx="2395796" cy="252000"/>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9" name="正方形/長方形 58">
              <a:extLst>
                <a:ext uri="{FF2B5EF4-FFF2-40B4-BE49-F238E27FC236}">
                  <a16:creationId xmlns:a16="http://schemas.microsoft.com/office/drawing/2014/main" id="{806C7918-158F-9B29-A516-0DA5D6D20E0A}"/>
                </a:ext>
              </a:extLst>
            </p:cNvPr>
            <p:cNvSpPr/>
            <p:nvPr/>
          </p:nvSpPr>
          <p:spPr>
            <a:xfrm>
              <a:off x="2831527" y="3965932"/>
              <a:ext cx="2395796" cy="252000"/>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60" name="テキスト ボックス 59">
              <a:extLst>
                <a:ext uri="{FF2B5EF4-FFF2-40B4-BE49-F238E27FC236}">
                  <a16:creationId xmlns:a16="http://schemas.microsoft.com/office/drawing/2014/main" id="{1C23355D-E8ED-87A6-70CE-FAA2E4F580BB}"/>
                </a:ext>
              </a:extLst>
            </p:cNvPr>
            <p:cNvSpPr txBox="1"/>
            <p:nvPr/>
          </p:nvSpPr>
          <p:spPr>
            <a:xfrm>
              <a:off x="3448403" y="3671017"/>
              <a:ext cx="121058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設計（模型実験等）</a:t>
              </a:r>
            </a:p>
          </p:txBody>
        </p:sp>
        <p:sp>
          <p:nvSpPr>
            <p:cNvPr id="61" name="テキスト ボックス 60">
              <a:extLst>
                <a:ext uri="{FF2B5EF4-FFF2-40B4-BE49-F238E27FC236}">
                  <a16:creationId xmlns:a16="http://schemas.microsoft.com/office/drawing/2014/main" id="{A69169A6-5B03-FEC2-EE95-C0C50FB3D598}"/>
                </a:ext>
              </a:extLst>
            </p:cNvPr>
            <p:cNvSpPr txBox="1"/>
            <p:nvPr/>
          </p:nvSpPr>
          <p:spPr>
            <a:xfrm>
              <a:off x="3376408" y="3976790"/>
              <a:ext cx="133882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本体施工方法等検討</a:t>
              </a:r>
            </a:p>
          </p:txBody>
        </p:sp>
        <p:sp>
          <p:nvSpPr>
            <p:cNvPr id="62" name="テキスト ボックス 61">
              <a:extLst>
                <a:ext uri="{FF2B5EF4-FFF2-40B4-BE49-F238E27FC236}">
                  <a16:creationId xmlns:a16="http://schemas.microsoft.com/office/drawing/2014/main" id="{EA20F5BD-2809-830E-05C3-F9B1FE79291C}"/>
                </a:ext>
              </a:extLst>
            </p:cNvPr>
            <p:cNvSpPr txBox="1"/>
            <p:nvPr/>
          </p:nvSpPr>
          <p:spPr>
            <a:xfrm>
              <a:off x="5295906" y="3600282"/>
              <a:ext cx="64633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転流工</a:t>
              </a:r>
              <a:endParaRPr kumimoji="1" lang="en-US" altLang="ja-JP" sz="9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魚道設置</a:t>
              </a:r>
              <a:endParaRPr kumimoji="1" lang="en-US" altLang="ja-JP" sz="9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p:txBody>
        </p:sp>
        <p:sp>
          <p:nvSpPr>
            <p:cNvPr id="63" name="テキスト ボックス 62">
              <a:extLst>
                <a:ext uri="{FF2B5EF4-FFF2-40B4-BE49-F238E27FC236}">
                  <a16:creationId xmlns:a16="http://schemas.microsoft.com/office/drawing/2014/main" id="{0E94EC01-F484-04A3-9597-D43F36C923D4}"/>
                </a:ext>
              </a:extLst>
            </p:cNvPr>
            <p:cNvSpPr txBox="1"/>
            <p:nvPr/>
          </p:nvSpPr>
          <p:spPr>
            <a:xfrm>
              <a:off x="6038152" y="3659081"/>
              <a:ext cx="954107" cy="55399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ダム本体</a:t>
              </a:r>
              <a:endParaRPr kumimoji="1" lang="en-US" altLang="ja-JP"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基礎掘削工事</a:t>
              </a:r>
              <a:endParaRPr kumimoji="1" lang="en-US" altLang="ja-JP"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開始</a:t>
              </a:r>
            </a:p>
          </p:txBody>
        </p:sp>
        <p:sp>
          <p:nvSpPr>
            <p:cNvPr id="64" name="テキスト ボックス 63">
              <a:extLst>
                <a:ext uri="{FF2B5EF4-FFF2-40B4-BE49-F238E27FC236}">
                  <a16:creationId xmlns:a16="http://schemas.microsoft.com/office/drawing/2014/main" id="{CFD3015D-2ECD-6843-B543-7D5A773786AF}"/>
                </a:ext>
              </a:extLst>
            </p:cNvPr>
            <p:cNvSpPr txBox="1"/>
            <p:nvPr/>
          </p:nvSpPr>
          <p:spPr>
            <a:xfrm>
              <a:off x="7509084" y="3815979"/>
              <a:ext cx="697627" cy="24622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堤体打設</a:t>
              </a:r>
            </a:p>
          </p:txBody>
        </p:sp>
        <p:sp>
          <p:nvSpPr>
            <p:cNvPr id="65" name="テキスト ボックス 64">
              <a:extLst>
                <a:ext uri="{FF2B5EF4-FFF2-40B4-BE49-F238E27FC236}">
                  <a16:creationId xmlns:a16="http://schemas.microsoft.com/office/drawing/2014/main" id="{F5D3A759-486C-35FB-4C74-25DCAF62EBBC}"/>
                </a:ext>
              </a:extLst>
            </p:cNvPr>
            <p:cNvSpPr txBox="1"/>
            <p:nvPr/>
          </p:nvSpPr>
          <p:spPr>
            <a:xfrm>
              <a:off x="8630706" y="3742538"/>
              <a:ext cx="44114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試験</a:t>
              </a:r>
              <a:endParaRPr kumimoji="1" lang="en-US" altLang="ja-JP"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湛水</a:t>
              </a:r>
            </a:p>
          </p:txBody>
        </p:sp>
        <p:sp>
          <p:nvSpPr>
            <p:cNvPr id="9" name="正方形/長方形 8">
              <a:extLst>
                <a:ext uri="{FF2B5EF4-FFF2-40B4-BE49-F238E27FC236}">
                  <a16:creationId xmlns:a16="http://schemas.microsoft.com/office/drawing/2014/main" id="{AA014B0C-C76F-8DF8-8A60-1E9D67752CE6}"/>
                </a:ext>
              </a:extLst>
            </p:cNvPr>
            <p:cNvSpPr/>
            <p:nvPr/>
          </p:nvSpPr>
          <p:spPr>
            <a:xfrm>
              <a:off x="5675460" y="3960951"/>
              <a:ext cx="302192" cy="259260"/>
            </a:xfrm>
            <a:prstGeom prst="rect">
              <a:avLst/>
            </a:prstGeom>
            <a:solidFill>
              <a:schemeClr val="accent2">
                <a:lumMod val="20000"/>
                <a:lumOff val="80000"/>
              </a:schemeClr>
            </a:solidFill>
            <a:ln w="952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0" name="テキスト ボックス 9">
              <a:extLst>
                <a:ext uri="{FF2B5EF4-FFF2-40B4-BE49-F238E27FC236}">
                  <a16:creationId xmlns:a16="http://schemas.microsoft.com/office/drawing/2014/main" id="{AE79DACE-EA54-2335-3C83-3D6E8B491DD4}"/>
                </a:ext>
              </a:extLst>
            </p:cNvPr>
            <p:cNvSpPr txBox="1"/>
            <p:nvPr/>
          </p:nvSpPr>
          <p:spPr>
            <a:xfrm>
              <a:off x="5620705" y="3971310"/>
              <a:ext cx="415498" cy="2308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準備</a:t>
              </a:r>
            </a:p>
          </p:txBody>
        </p:sp>
      </p:grpSp>
      <p:sp>
        <p:nvSpPr>
          <p:cNvPr id="22" name="星: 5 pt 21">
            <a:extLst>
              <a:ext uri="{FF2B5EF4-FFF2-40B4-BE49-F238E27FC236}">
                <a16:creationId xmlns:a16="http://schemas.microsoft.com/office/drawing/2014/main" id="{C9848ECB-E01F-BE5A-0DD0-157E9C4AAD5A}"/>
              </a:ext>
            </a:extLst>
          </p:cNvPr>
          <p:cNvSpPr/>
          <p:nvPr/>
        </p:nvSpPr>
        <p:spPr>
          <a:xfrm>
            <a:off x="4484069" y="2921752"/>
            <a:ext cx="213318" cy="190205"/>
          </a:xfrm>
          <a:prstGeom prst="star5">
            <a:avLst/>
          </a:prstGeom>
          <a:solidFill>
            <a:srgbClr val="FFFF00"/>
          </a:solid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3" name="テキスト ボックス 22">
            <a:extLst>
              <a:ext uri="{FF2B5EF4-FFF2-40B4-BE49-F238E27FC236}">
                <a16:creationId xmlns:a16="http://schemas.microsoft.com/office/drawing/2014/main" id="{7520E400-3F00-7A61-9F12-6AA619C7F0B8}"/>
              </a:ext>
            </a:extLst>
          </p:cNvPr>
          <p:cNvSpPr txBox="1"/>
          <p:nvPr/>
        </p:nvSpPr>
        <p:spPr>
          <a:xfrm>
            <a:off x="4648229" y="2893508"/>
            <a:ext cx="2675732"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R7.6.13</a:t>
            </a:r>
            <a:r>
              <a:rPr kumimoji="1" lang="ja-JP" altLang="en-US"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第１回流水型ダムアドバイザリー会議</a:t>
            </a:r>
          </a:p>
        </p:txBody>
      </p:sp>
      <p:sp>
        <p:nvSpPr>
          <p:cNvPr id="27" name="星: 5 pt 26">
            <a:extLst>
              <a:ext uri="{FF2B5EF4-FFF2-40B4-BE49-F238E27FC236}">
                <a16:creationId xmlns:a16="http://schemas.microsoft.com/office/drawing/2014/main" id="{4384AFCD-6954-9DB2-BF3D-BD2425145881}"/>
              </a:ext>
            </a:extLst>
          </p:cNvPr>
          <p:cNvSpPr/>
          <p:nvPr/>
        </p:nvSpPr>
        <p:spPr>
          <a:xfrm>
            <a:off x="5081913" y="3104829"/>
            <a:ext cx="213318" cy="190205"/>
          </a:xfrm>
          <a:prstGeom prst="star5">
            <a:avLst/>
          </a:prstGeom>
          <a:solidFill>
            <a:srgbClr val="FFFF00"/>
          </a:solid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8" name="テキスト ボックス 27">
            <a:extLst>
              <a:ext uri="{FF2B5EF4-FFF2-40B4-BE49-F238E27FC236}">
                <a16:creationId xmlns:a16="http://schemas.microsoft.com/office/drawing/2014/main" id="{3AC09760-D516-C563-D281-1F8A32D472AC}"/>
              </a:ext>
            </a:extLst>
          </p:cNvPr>
          <p:cNvSpPr txBox="1"/>
          <p:nvPr/>
        </p:nvSpPr>
        <p:spPr>
          <a:xfrm>
            <a:off x="5246073" y="3076585"/>
            <a:ext cx="2675732"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R8.2.20</a:t>
            </a:r>
            <a:r>
              <a:rPr kumimoji="1" lang="ja-JP" altLang="en-US" sz="1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第２回流水型ダムアドバイザリー会議</a:t>
            </a:r>
          </a:p>
        </p:txBody>
      </p:sp>
      <p:sp>
        <p:nvSpPr>
          <p:cNvPr id="11" name="テキスト ボックス 10">
            <a:extLst>
              <a:ext uri="{FF2B5EF4-FFF2-40B4-BE49-F238E27FC236}">
                <a16:creationId xmlns:a16="http://schemas.microsoft.com/office/drawing/2014/main" id="{9722A65C-2C6B-8240-A1FD-29379A2BE233}"/>
              </a:ext>
            </a:extLst>
          </p:cNvPr>
          <p:cNvSpPr txBox="1"/>
          <p:nvPr/>
        </p:nvSpPr>
        <p:spPr>
          <a:xfrm>
            <a:off x="-2391816" y="16629"/>
            <a:ext cx="2295336" cy="584775"/>
          </a:xfrm>
          <a:prstGeom prst="rect">
            <a:avLst/>
          </a:prstGeom>
          <a:solidFill>
            <a:srgbClr val="FFFF00"/>
          </a:solidFill>
        </p:spPr>
        <p:txBody>
          <a:bodyPr wrap="square" rtlCol="0">
            <a:spAutoFit/>
          </a:bodyPr>
          <a:lstStyle/>
          <a:p>
            <a:r>
              <a:rPr lang="ja-JP" altLang="en-US" sz="1600" dirty="0">
                <a:highlight>
                  <a:srgbClr val="FFFF00"/>
                </a:highlight>
              </a:rPr>
              <a:t>第２回</a:t>
            </a:r>
            <a:endParaRPr lang="en-US" altLang="ja-JP" sz="1600" dirty="0">
              <a:highlight>
                <a:srgbClr val="FFFF00"/>
              </a:highlight>
            </a:endParaRPr>
          </a:p>
          <a:p>
            <a:r>
              <a:rPr lang="ja-JP" altLang="en-US" sz="1600" dirty="0">
                <a:highlight>
                  <a:srgbClr val="FFFF00"/>
                </a:highlight>
              </a:rPr>
              <a:t>アドバイザリー会議資料</a:t>
            </a:r>
            <a:endParaRPr lang="en-US" altLang="ja-JP" sz="1600" dirty="0">
              <a:highlight>
                <a:srgbClr val="FFFF00"/>
              </a:highlight>
            </a:endParaRPr>
          </a:p>
        </p:txBody>
      </p:sp>
    </p:spTree>
    <p:extLst>
      <p:ext uri="{BB962C8B-B14F-4D97-AF65-F5344CB8AC3E}">
        <p14:creationId xmlns:p14="http://schemas.microsoft.com/office/powerpoint/2010/main" val="23427290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FBA7C8C8-C844-4847-D605-872BEA1EEAA8}"/>
              </a:ext>
            </a:extLst>
          </p:cNvPr>
          <p:cNvSpPr/>
          <p:nvPr/>
        </p:nvSpPr>
        <p:spPr bwMode="auto">
          <a:xfrm>
            <a:off x="2684"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今後の事業スケジュール</a:t>
            </a:r>
          </a:p>
        </p:txBody>
      </p:sp>
      <p:sp>
        <p:nvSpPr>
          <p:cNvPr id="38" name="テキスト ボックス 37">
            <a:extLst>
              <a:ext uri="{FF2B5EF4-FFF2-40B4-BE49-F238E27FC236}">
                <a16:creationId xmlns:a16="http://schemas.microsoft.com/office/drawing/2014/main" id="{98D101DD-CB52-3962-6B29-6614CAC0AF40}"/>
              </a:ext>
            </a:extLst>
          </p:cNvPr>
          <p:cNvSpPr txBox="1"/>
          <p:nvPr/>
        </p:nvSpPr>
        <p:spPr>
          <a:xfrm>
            <a:off x="-9704292" y="1195344"/>
            <a:ext cx="9628299" cy="830997"/>
          </a:xfrm>
          <a:prstGeom prst="rect">
            <a:avLst/>
          </a:prstGeom>
          <a:noFill/>
          <a:ln>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○令和８年度は、令和９年度からのダム本体基礎掘削工事着手に向けて、仮排水路トンネル内の河床環境の</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整備や魚道の設置を実施。</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○また、今年度よりダム本体基礎掘削工事で使用する土砂や石の搬出のための道路整備を実施予定。</a:t>
            </a:r>
          </a:p>
        </p:txBody>
      </p:sp>
      <p:sp>
        <p:nvSpPr>
          <p:cNvPr id="4" name="Text Box 6">
            <a:extLst>
              <a:ext uri="{FF2B5EF4-FFF2-40B4-BE49-F238E27FC236}">
                <a16:creationId xmlns:a16="http://schemas.microsoft.com/office/drawing/2014/main" id="{3B9703EF-84C8-0367-1FB7-4617714DD33E}"/>
              </a:ext>
            </a:extLst>
          </p:cNvPr>
          <p:cNvSpPr txBox="1">
            <a:spLocks noChangeArrowheads="1"/>
          </p:cNvSpPr>
          <p:nvPr/>
        </p:nvSpPr>
        <p:spPr bwMode="auto">
          <a:xfrm>
            <a:off x="9416850" y="-4189"/>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20</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0" name="テキスト ボックス 9">
            <a:extLst>
              <a:ext uri="{FF2B5EF4-FFF2-40B4-BE49-F238E27FC236}">
                <a16:creationId xmlns:a16="http://schemas.microsoft.com/office/drawing/2014/main" id="{89808624-2650-FAE4-4C8E-38241287A62E}"/>
              </a:ext>
            </a:extLst>
          </p:cNvPr>
          <p:cNvSpPr txBox="1"/>
          <p:nvPr/>
        </p:nvSpPr>
        <p:spPr>
          <a:xfrm>
            <a:off x="-2207830" y="279120"/>
            <a:ext cx="2118772" cy="774251"/>
          </a:xfrm>
          <a:prstGeom prst="rect">
            <a:avLst/>
          </a:prstGeom>
          <a:solidFill>
            <a:srgbClr val="FFFF00"/>
          </a:solidFill>
        </p:spPr>
        <p:txBody>
          <a:bodyPr wrap="square" rtlCol="0">
            <a:spAutoFit/>
          </a:bodyPr>
          <a:lstStyle/>
          <a:p>
            <a:r>
              <a:rPr lang="ja-JP" altLang="en-US" sz="1477" dirty="0">
                <a:highlight>
                  <a:srgbClr val="FFFF00"/>
                </a:highlight>
              </a:rPr>
              <a:t>第２回</a:t>
            </a:r>
            <a:endParaRPr lang="en-US" altLang="ja-JP" sz="1477" dirty="0">
              <a:highlight>
                <a:srgbClr val="FFFF00"/>
              </a:highlight>
            </a:endParaRPr>
          </a:p>
          <a:p>
            <a:r>
              <a:rPr lang="ja-JP" altLang="en-US" sz="1477" dirty="0">
                <a:highlight>
                  <a:srgbClr val="FFFF00"/>
                </a:highlight>
              </a:rPr>
              <a:t>アドバイザリー会議資料</a:t>
            </a:r>
            <a:r>
              <a:rPr lang="ja-JP" altLang="en-US" sz="1477" dirty="0">
                <a:solidFill>
                  <a:srgbClr val="FF0000"/>
                </a:solidFill>
                <a:highlight>
                  <a:srgbClr val="FFFF00"/>
                </a:highlight>
              </a:rPr>
              <a:t>から箱書き更新</a:t>
            </a:r>
            <a:endParaRPr lang="en-US" altLang="ja-JP" sz="1477" dirty="0">
              <a:solidFill>
                <a:srgbClr val="FF0000"/>
              </a:solidFill>
              <a:highlight>
                <a:srgbClr val="FFFF00"/>
              </a:highlight>
            </a:endParaRPr>
          </a:p>
        </p:txBody>
      </p:sp>
      <p:graphicFrame>
        <p:nvGraphicFramePr>
          <p:cNvPr id="11" name="表 10">
            <a:extLst>
              <a:ext uri="{FF2B5EF4-FFF2-40B4-BE49-F238E27FC236}">
                <a16:creationId xmlns:a16="http://schemas.microsoft.com/office/drawing/2014/main" id="{870D9F9A-6AC7-8607-6A13-53B7BE621C9B}"/>
              </a:ext>
            </a:extLst>
          </p:cNvPr>
          <p:cNvGraphicFramePr>
            <a:graphicFrameLocks noGrp="1"/>
          </p:cNvGraphicFramePr>
          <p:nvPr>
            <p:extLst>
              <p:ext uri="{D42A27DB-BD31-4B8C-83A1-F6EECF244321}">
                <p14:modId xmlns:p14="http://schemas.microsoft.com/office/powerpoint/2010/main" val="3873946822"/>
              </p:ext>
            </p:extLst>
          </p:nvPr>
        </p:nvGraphicFramePr>
        <p:xfrm>
          <a:off x="457822" y="2360784"/>
          <a:ext cx="8887666" cy="4308576"/>
        </p:xfrm>
        <a:graphic>
          <a:graphicData uri="http://schemas.openxmlformats.org/drawingml/2006/table">
            <a:tbl>
              <a:tblPr firstRow="1" bandRow="1"/>
              <a:tblGrid>
                <a:gridCol w="1773350">
                  <a:extLst>
                    <a:ext uri="{9D8B030D-6E8A-4147-A177-3AD203B41FA5}">
                      <a16:colId xmlns:a16="http://schemas.microsoft.com/office/drawing/2014/main" val="1991010822"/>
                    </a:ext>
                  </a:extLst>
                </a:gridCol>
                <a:gridCol w="646756">
                  <a:extLst>
                    <a:ext uri="{9D8B030D-6E8A-4147-A177-3AD203B41FA5}">
                      <a16:colId xmlns:a16="http://schemas.microsoft.com/office/drawing/2014/main" val="1167895743"/>
                    </a:ext>
                  </a:extLst>
                </a:gridCol>
                <a:gridCol w="646756">
                  <a:extLst>
                    <a:ext uri="{9D8B030D-6E8A-4147-A177-3AD203B41FA5}">
                      <a16:colId xmlns:a16="http://schemas.microsoft.com/office/drawing/2014/main" val="3460792102"/>
                    </a:ext>
                  </a:extLst>
                </a:gridCol>
                <a:gridCol w="646756">
                  <a:extLst>
                    <a:ext uri="{9D8B030D-6E8A-4147-A177-3AD203B41FA5}">
                      <a16:colId xmlns:a16="http://schemas.microsoft.com/office/drawing/2014/main" val="4139406992"/>
                    </a:ext>
                  </a:extLst>
                </a:gridCol>
                <a:gridCol w="646756">
                  <a:extLst>
                    <a:ext uri="{9D8B030D-6E8A-4147-A177-3AD203B41FA5}">
                      <a16:colId xmlns:a16="http://schemas.microsoft.com/office/drawing/2014/main" val="712924741"/>
                    </a:ext>
                  </a:extLst>
                </a:gridCol>
                <a:gridCol w="646756">
                  <a:extLst>
                    <a:ext uri="{9D8B030D-6E8A-4147-A177-3AD203B41FA5}">
                      <a16:colId xmlns:a16="http://schemas.microsoft.com/office/drawing/2014/main" val="1863722359"/>
                    </a:ext>
                  </a:extLst>
                </a:gridCol>
                <a:gridCol w="646756">
                  <a:extLst>
                    <a:ext uri="{9D8B030D-6E8A-4147-A177-3AD203B41FA5}">
                      <a16:colId xmlns:a16="http://schemas.microsoft.com/office/drawing/2014/main" val="338851241"/>
                    </a:ext>
                  </a:extLst>
                </a:gridCol>
                <a:gridCol w="646756">
                  <a:extLst>
                    <a:ext uri="{9D8B030D-6E8A-4147-A177-3AD203B41FA5}">
                      <a16:colId xmlns:a16="http://schemas.microsoft.com/office/drawing/2014/main" val="686178499"/>
                    </a:ext>
                  </a:extLst>
                </a:gridCol>
                <a:gridCol w="646756">
                  <a:extLst>
                    <a:ext uri="{9D8B030D-6E8A-4147-A177-3AD203B41FA5}">
                      <a16:colId xmlns:a16="http://schemas.microsoft.com/office/drawing/2014/main" val="3168002920"/>
                    </a:ext>
                  </a:extLst>
                </a:gridCol>
                <a:gridCol w="646756">
                  <a:extLst>
                    <a:ext uri="{9D8B030D-6E8A-4147-A177-3AD203B41FA5}">
                      <a16:colId xmlns:a16="http://schemas.microsoft.com/office/drawing/2014/main" val="480329680"/>
                    </a:ext>
                  </a:extLst>
                </a:gridCol>
                <a:gridCol w="646756">
                  <a:extLst>
                    <a:ext uri="{9D8B030D-6E8A-4147-A177-3AD203B41FA5}">
                      <a16:colId xmlns:a16="http://schemas.microsoft.com/office/drawing/2014/main" val="293408095"/>
                    </a:ext>
                  </a:extLst>
                </a:gridCol>
                <a:gridCol w="646756">
                  <a:extLst>
                    <a:ext uri="{9D8B030D-6E8A-4147-A177-3AD203B41FA5}">
                      <a16:colId xmlns:a16="http://schemas.microsoft.com/office/drawing/2014/main" val="1555847333"/>
                    </a:ext>
                  </a:extLst>
                </a:gridCol>
              </a:tblGrid>
              <a:tr h="323224">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ja-JP" altLang="en-US" sz="1500" b="0" dirty="0">
                          <a:solidFill>
                            <a:schemeClr val="tx1"/>
                          </a:solidFill>
                        </a:rPr>
                        <a:t>種別</a:t>
                      </a: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en-US" altLang="ja-JP" sz="1500" b="0" dirty="0">
                          <a:solidFill>
                            <a:schemeClr val="tx1"/>
                          </a:solidFill>
                          <a:latin typeface="ＭＳ ゴシック" panose="020B0609070205080204" pitchFamily="49" charset="-128"/>
                          <a:ea typeface="ＭＳ ゴシック" panose="020B0609070205080204" pitchFamily="49" charset="-128"/>
                        </a:rPr>
                        <a:t>R7</a:t>
                      </a:r>
                      <a:endParaRPr kumimoji="1" lang="ja-JP" altLang="en-US" sz="1500" b="0" dirty="0">
                        <a:solidFill>
                          <a:schemeClr val="tx1"/>
                        </a:solidFill>
                        <a:latin typeface="ＭＳ ゴシック" panose="020B0609070205080204" pitchFamily="49" charset="-128"/>
                        <a:ea typeface="ＭＳ ゴシック" panose="020B0609070205080204" pitchFamily="49" charset="-128"/>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en-US" altLang="ja-JP" sz="1500" b="0" dirty="0">
                          <a:solidFill>
                            <a:schemeClr val="tx1"/>
                          </a:solidFill>
                          <a:latin typeface="ＭＳ ゴシック" panose="020B0609070205080204" pitchFamily="49" charset="-128"/>
                          <a:ea typeface="ＭＳ ゴシック" panose="020B0609070205080204" pitchFamily="49" charset="-128"/>
                        </a:rPr>
                        <a:t>R8</a:t>
                      </a:r>
                      <a:endParaRPr kumimoji="1" lang="ja-JP" altLang="en-US" sz="1500" b="0" dirty="0">
                        <a:solidFill>
                          <a:schemeClr val="tx1"/>
                        </a:solidFill>
                        <a:latin typeface="ＭＳ ゴシック" panose="020B0609070205080204" pitchFamily="49" charset="-128"/>
                        <a:ea typeface="ＭＳ ゴシック" panose="020B0609070205080204" pitchFamily="49" charset="-128"/>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en-US" altLang="ja-JP" sz="1500" b="0" dirty="0">
                          <a:solidFill>
                            <a:schemeClr val="tx1"/>
                          </a:solidFill>
                          <a:latin typeface="ＭＳ ゴシック" panose="020B0609070205080204" pitchFamily="49" charset="-128"/>
                          <a:ea typeface="ＭＳ ゴシック" panose="020B0609070205080204" pitchFamily="49" charset="-128"/>
                        </a:rPr>
                        <a:t>R9</a:t>
                      </a:r>
                      <a:endParaRPr kumimoji="1" lang="ja-JP" altLang="en-US" sz="1500" b="0" dirty="0">
                        <a:solidFill>
                          <a:schemeClr val="tx1"/>
                        </a:solidFill>
                        <a:latin typeface="ＭＳ ゴシック" panose="020B0609070205080204" pitchFamily="49" charset="-128"/>
                        <a:ea typeface="ＭＳ ゴシック" panose="020B0609070205080204" pitchFamily="49" charset="-128"/>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en-US" altLang="ja-JP" sz="1500" b="0" dirty="0">
                          <a:solidFill>
                            <a:schemeClr val="tx1"/>
                          </a:solidFill>
                          <a:latin typeface="ＭＳ ゴシック" panose="020B0609070205080204" pitchFamily="49" charset="-128"/>
                          <a:ea typeface="ＭＳ ゴシック" panose="020B0609070205080204" pitchFamily="49" charset="-128"/>
                        </a:rPr>
                        <a:t>R10</a:t>
                      </a:r>
                      <a:endParaRPr kumimoji="1" lang="ja-JP" altLang="en-US" sz="1500" b="0" dirty="0">
                        <a:solidFill>
                          <a:schemeClr val="tx1"/>
                        </a:solidFill>
                        <a:latin typeface="ＭＳ ゴシック" panose="020B0609070205080204" pitchFamily="49" charset="-128"/>
                        <a:ea typeface="ＭＳ ゴシック" panose="020B0609070205080204" pitchFamily="49" charset="-128"/>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en-US" altLang="ja-JP" sz="1500" b="0" dirty="0">
                          <a:solidFill>
                            <a:schemeClr val="tx1"/>
                          </a:solidFill>
                          <a:latin typeface="ＭＳ ゴシック" panose="020B0609070205080204" pitchFamily="49" charset="-128"/>
                          <a:ea typeface="ＭＳ ゴシック" panose="020B0609070205080204" pitchFamily="49" charset="-128"/>
                        </a:rPr>
                        <a:t>R11</a:t>
                      </a:r>
                      <a:endParaRPr kumimoji="1" lang="ja-JP" altLang="en-US" sz="1500" b="0" dirty="0">
                        <a:solidFill>
                          <a:schemeClr val="tx1"/>
                        </a:solidFill>
                        <a:latin typeface="ＭＳ ゴシック" panose="020B0609070205080204" pitchFamily="49" charset="-128"/>
                        <a:ea typeface="ＭＳ ゴシック" panose="020B0609070205080204" pitchFamily="49" charset="-128"/>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en-US" altLang="ja-JP" sz="1500" b="0" dirty="0">
                          <a:solidFill>
                            <a:schemeClr val="tx1"/>
                          </a:solidFill>
                          <a:latin typeface="ＭＳ ゴシック" panose="020B0609070205080204" pitchFamily="49" charset="-128"/>
                          <a:ea typeface="ＭＳ ゴシック" panose="020B0609070205080204" pitchFamily="49" charset="-128"/>
                        </a:rPr>
                        <a:t>R12</a:t>
                      </a:r>
                      <a:endParaRPr kumimoji="1" lang="ja-JP" altLang="en-US" sz="1500" b="0" dirty="0">
                        <a:solidFill>
                          <a:schemeClr val="tx1"/>
                        </a:solidFill>
                        <a:latin typeface="ＭＳ ゴシック" panose="020B0609070205080204" pitchFamily="49" charset="-128"/>
                        <a:ea typeface="ＭＳ ゴシック" panose="020B0609070205080204" pitchFamily="49" charset="-128"/>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en-US" altLang="ja-JP" sz="1500" b="0" dirty="0">
                          <a:solidFill>
                            <a:schemeClr val="tx1"/>
                          </a:solidFill>
                          <a:latin typeface="ＭＳ ゴシック" panose="020B0609070205080204" pitchFamily="49" charset="-128"/>
                          <a:ea typeface="ＭＳ ゴシック" panose="020B0609070205080204" pitchFamily="49" charset="-128"/>
                        </a:rPr>
                        <a:t>R13</a:t>
                      </a:r>
                      <a:endParaRPr kumimoji="1" lang="ja-JP" altLang="en-US" sz="1500" b="0" dirty="0">
                        <a:solidFill>
                          <a:schemeClr val="tx1"/>
                        </a:solidFill>
                        <a:latin typeface="ＭＳ ゴシック" panose="020B0609070205080204" pitchFamily="49" charset="-128"/>
                        <a:ea typeface="ＭＳ ゴシック" panose="020B0609070205080204" pitchFamily="49" charset="-128"/>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en-US" altLang="ja-JP" sz="1500" b="0" dirty="0">
                          <a:solidFill>
                            <a:schemeClr val="tx1"/>
                          </a:solidFill>
                          <a:latin typeface="ＭＳ ゴシック" panose="020B0609070205080204" pitchFamily="49" charset="-128"/>
                          <a:ea typeface="ＭＳ ゴシック" panose="020B0609070205080204" pitchFamily="49" charset="-128"/>
                        </a:rPr>
                        <a:t>R14</a:t>
                      </a:r>
                      <a:endParaRPr kumimoji="1" lang="ja-JP" altLang="en-US" sz="1500" b="0" dirty="0">
                        <a:solidFill>
                          <a:schemeClr val="tx1"/>
                        </a:solidFill>
                        <a:latin typeface="ＭＳ ゴシック" panose="020B0609070205080204" pitchFamily="49" charset="-128"/>
                        <a:ea typeface="ＭＳ ゴシック" panose="020B0609070205080204" pitchFamily="49" charset="-128"/>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en-US" altLang="ja-JP" sz="1500" b="0" dirty="0">
                          <a:solidFill>
                            <a:schemeClr val="tx1"/>
                          </a:solidFill>
                          <a:latin typeface="ＭＳ ゴシック" panose="020B0609070205080204" pitchFamily="49" charset="-128"/>
                          <a:ea typeface="ＭＳ ゴシック" panose="020B0609070205080204" pitchFamily="49" charset="-128"/>
                        </a:rPr>
                        <a:t>R15</a:t>
                      </a:r>
                      <a:endParaRPr kumimoji="1" lang="ja-JP" altLang="en-US" sz="1500" b="0" dirty="0">
                        <a:solidFill>
                          <a:schemeClr val="tx1"/>
                        </a:solidFill>
                        <a:latin typeface="ＭＳ ゴシック" panose="020B0609070205080204" pitchFamily="49" charset="-128"/>
                        <a:ea typeface="ＭＳ ゴシック" panose="020B0609070205080204" pitchFamily="49" charset="-128"/>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en-US" altLang="ja-JP" sz="1500" b="0" dirty="0">
                          <a:solidFill>
                            <a:schemeClr val="tx1"/>
                          </a:solidFill>
                          <a:latin typeface="ＭＳ ゴシック" panose="020B0609070205080204" pitchFamily="49" charset="-128"/>
                          <a:ea typeface="ＭＳ ゴシック" panose="020B0609070205080204" pitchFamily="49" charset="-128"/>
                        </a:rPr>
                        <a:t>R16</a:t>
                      </a:r>
                      <a:endParaRPr kumimoji="1" lang="ja-JP" altLang="en-US" sz="1500" b="0" dirty="0">
                        <a:solidFill>
                          <a:schemeClr val="tx1"/>
                        </a:solidFill>
                        <a:latin typeface="ＭＳ ゴシック" panose="020B0609070205080204" pitchFamily="49" charset="-128"/>
                        <a:ea typeface="ＭＳ ゴシック" panose="020B0609070205080204" pitchFamily="49" charset="-128"/>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b="1" kern="1200">
                          <a:solidFill>
                            <a:schemeClr val="lt1"/>
                          </a:solidFill>
                          <a:latin typeface="游ゴシック" panose="020F0502020204030204"/>
                        </a:defRPr>
                      </a:lvl1pPr>
                      <a:lvl2pPr marL="495283" algn="l" defTabSz="990564" rtl="0" eaLnBrk="1" latinLnBrk="0" hangingPunct="1">
                        <a:defRPr kumimoji="1" sz="1950" b="1" kern="1200">
                          <a:solidFill>
                            <a:schemeClr val="lt1"/>
                          </a:solidFill>
                          <a:latin typeface="游ゴシック" panose="020F0502020204030204"/>
                        </a:defRPr>
                      </a:lvl2pPr>
                      <a:lvl3pPr marL="990564" algn="l" defTabSz="990564" rtl="0" eaLnBrk="1" latinLnBrk="0" hangingPunct="1">
                        <a:defRPr kumimoji="1" sz="1950" b="1" kern="1200">
                          <a:solidFill>
                            <a:schemeClr val="lt1"/>
                          </a:solidFill>
                          <a:latin typeface="游ゴシック" panose="020F0502020204030204"/>
                        </a:defRPr>
                      </a:lvl3pPr>
                      <a:lvl4pPr marL="1485846" algn="l" defTabSz="990564" rtl="0" eaLnBrk="1" latinLnBrk="0" hangingPunct="1">
                        <a:defRPr kumimoji="1" sz="1950" b="1" kern="1200">
                          <a:solidFill>
                            <a:schemeClr val="lt1"/>
                          </a:solidFill>
                          <a:latin typeface="游ゴシック" panose="020F0502020204030204"/>
                        </a:defRPr>
                      </a:lvl4pPr>
                      <a:lvl5pPr marL="1981127" algn="l" defTabSz="990564" rtl="0" eaLnBrk="1" latinLnBrk="0" hangingPunct="1">
                        <a:defRPr kumimoji="1" sz="1950" b="1" kern="1200">
                          <a:solidFill>
                            <a:schemeClr val="lt1"/>
                          </a:solidFill>
                          <a:latin typeface="游ゴシック" panose="020F0502020204030204"/>
                        </a:defRPr>
                      </a:lvl5pPr>
                      <a:lvl6pPr marL="2476410" algn="l" defTabSz="990564" rtl="0" eaLnBrk="1" latinLnBrk="0" hangingPunct="1">
                        <a:defRPr kumimoji="1" sz="1950" b="1" kern="1200">
                          <a:solidFill>
                            <a:schemeClr val="lt1"/>
                          </a:solidFill>
                          <a:latin typeface="游ゴシック" panose="020F0502020204030204"/>
                        </a:defRPr>
                      </a:lvl6pPr>
                      <a:lvl7pPr marL="2971692" algn="l" defTabSz="990564" rtl="0" eaLnBrk="1" latinLnBrk="0" hangingPunct="1">
                        <a:defRPr kumimoji="1" sz="1950" b="1" kern="1200">
                          <a:solidFill>
                            <a:schemeClr val="lt1"/>
                          </a:solidFill>
                          <a:latin typeface="游ゴシック" panose="020F0502020204030204"/>
                        </a:defRPr>
                      </a:lvl7pPr>
                      <a:lvl8pPr marL="3466973" algn="l" defTabSz="990564" rtl="0" eaLnBrk="1" latinLnBrk="0" hangingPunct="1">
                        <a:defRPr kumimoji="1" sz="1950" b="1" kern="1200">
                          <a:solidFill>
                            <a:schemeClr val="lt1"/>
                          </a:solidFill>
                          <a:latin typeface="游ゴシック" panose="020F0502020204030204"/>
                        </a:defRPr>
                      </a:lvl8pPr>
                      <a:lvl9pPr marL="3962255" algn="l" defTabSz="990564" rtl="0" eaLnBrk="1" latinLnBrk="0" hangingPunct="1">
                        <a:defRPr kumimoji="1" sz="1950" b="1" kern="1200">
                          <a:solidFill>
                            <a:schemeClr val="lt1"/>
                          </a:solidFill>
                          <a:latin typeface="游ゴシック" panose="020F0502020204030204"/>
                        </a:defRPr>
                      </a:lvl9pPr>
                    </a:lstStyle>
                    <a:p>
                      <a:pPr algn="ctr"/>
                      <a:r>
                        <a:rPr kumimoji="1" lang="en-US" altLang="ja-JP" sz="1500" b="0" dirty="0">
                          <a:solidFill>
                            <a:schemeClr val="tx1"/>
                          </a:solidFill>
                          <a:latin typeface="ＭＳ ゴシック" panose="020B0609070205080204" pitchFamily="49" charset="-128"/>
                          <a:ea typeface="ＭＳ ゴシック" panose="020B0609070205080204" pitchFamily="49" charset="-128"/>
                        </a:rPr>
                        <a:t>R17</a:t>
                      </a:r>
                      <a:endParaRPr kumimoji="1" lang="ja-JP" altLang="en-US" sz="1500" b="0" dirty="0">
                        <a:solidFill>
                          <a:schemeClr val="tx1"/>
                        </a:solidFill>
                        <a:latin typeface="ＭＳ ゴシック" panose="020B0609070205080204" pitchFamily="49" charset="-128"/>
                        <a:ea typeface="ＭＳ ゴシック" panose="020B0609070205080204" pitchFamily="49" charset="-128"/>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07788493"/>
                  </a:ext>
                </a:extLst>
              </a:tr>
              <a:tr h="498169">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l"/>
                      <a:r>
                        <a:rPr kumimoji="1" lang="ja-JP" altLang="en-US" sz="1000" baseline="0" dirty="0">
                          <a:solidFill>
                            <a:schemeClr val="tx1"/>
                          </a:solidFill>
                        </a:rPr>
                        <a:t>工事用道路</a:t>
                      </a: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96931691"/>
                  </a:ext>
                </a:extLst>
              </a:tr>
              <a:tr h="498169">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l"/>
                      <a:r>
                        <a:rPr kumimoji="1" lang="ja-JP" altLang="en-US" sz="1000" dirty="0">
                          <a:solidFill>
                            <a:schemeClr val="tx1"/>
                          </a:solidFill>
                        </a:rPr>
                        <a:t>仮排水路トンネル</a:t>
                      </a:r>
                      <a:r>
                        <a:rPr kumimoji="1" lang="en-US" altLang="ja-JP" sz="1000" baseline="30000" dirty="0">
                          <a:solidFill>
                            <a:schemeClr val="tx1"/>
                          </a:solidFill>
                        </a:rPr>
                        <a:t>※</a:t>
                      </a:r>
                      <a:endParaRPr kumimoji="1" lang="en-US" altLang="ja-JP" sz="1000" baseline="0" dirty="0">
                        <a:solidFill>
                          <a:schemeClr val="tx1"/>
                        </a:solidFill>
                      </a:endParaRPr>
                    </a:p>
                    <a:p>
                      <a:pPr algn="l"/>
                      <a:r>
                        <a:rPr kumimoji="1" lang="ja-JP" altLang="en-US" sz="1000" baseline="0" dirty="0">
                          <a:solidFill>
                            <a:schemeClr val="tx1"/>
                          </a:solidFill>
                        </a:rPr>
                        <a:t>（魚道設置）</a:t>
                      </a: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51112001"/>
                  </a:ext>
                </a:extLst>
              </a:tr>
              <a:tr h="498169">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l"/>
                      <a:r>
                        <a:rPr kumimoji="1" lang="ja-JP" altLang="en-US" sz="1000" dirty="0">
                          <a:solidFill>
                            <a:schemeClr val="tx1"/>
                          </a:solidFill>
                        </a:rPr>
                        <a:t>ダム本体基礎掘削工事の</a:t>
                      </a:r>
                      <a:endParaRPr kumimoji="1" lang="en-US" altLang="ja-JP" sz="1000" dirty="0">
                        <a:solidFill>
                          <a:schemeClr val="tx1"/>
                        </a:solidFill>
                      </a:endParaRPr>
                    </a:p>
                    <a:p>
                      <a:pPr algn="l"/>
                      <a:r>
                        <a:rPr kumimoji="1" lang="ja-JP" altLang="en-US" sz="1000" dirty="0">
                          <a:solidFill>
                            <a:schemeClr val="tx1"/>
                          </a:solidFill>
                        </a:rPr>
                        <a:t>準備（測量等）</a:t>
                      </a: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1520775"/>
                  </a:ext>
                </a:extLst>
              </a:tr>
              <a:tr h="498169">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l"/>
                      <a:r>
                        <a:rPr kumimoji="1" lang="ja-JP" altLang="en-US" sz="1000" dirty="0">
                          <a:solidFill>
                            <a:schemeClr val="tx1"/>
                          </a:solidFill>
                        </a:rPr>
                        <a:t>ダム本体基礎掘削工事</a:t>
                      </a:r>
                      <a:endParaRPr kumimoji="1" lang="en-US" altLang="ja-JP" sz="1000" dirty="0">
                        <a:solidFill>
                          <a:schemeClr val="tx1"/>
                        </a:solidFill>
                      </a:endParaRPr>
                    </a:p>
                    <a:p>
                      <a:pPr algn="l"/>
                      <a:r>
                        <a:rPr kumimoji="1" lang="ja-JP" altLang="en-US" sz="1000" dirty="0">
                          <a:solidFill>
                            <a:schemeClr val="tx1"/>
                          </a:solidFill>
                        </a:rPr>
                        <a:t>（堤体基礎掘削工）</a:t>
                      </a: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87152132"/>
                  </a:ext>
                </a:extLst>
              </a:tr>
              <a:tr h="498169">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l"/>
                      <a:r>
                        <a:rPr kumimoji="1" lang="ja-JP" altLang="en-US" sz="1100" dirty="0">
                          <a:solidFill>
                            <a:schemeClr val="tx1"/>
                          </a:solidFill>
                        </a:rPr>
                        <a:t>堤体打設</a:t>
                      </a: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8526746"/>
                  </a:ext>
                </a:extLst>
              </a:tr>
              <a:tr h="498169">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l"/>
                      <a:r>
                        <a:rPr kumimoji="1" lang="ja-JP" altLang="en-US" sz="1100" dirty="0">
                          <a:solidFill>
                            <a:schemeClr val="tx1"/>
                          </a:solidFill>
                        </a:rPr>
                        <a:t>管理設備工・放流設備工</a:t>
                      </a: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74977490"/>
                  </a:ext>
                </a:extLst>
              </a:tr>
              <a:tr h="498169">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l"/>
                      <a:r>
                        <a:rPr kumimoji="1" lang="ja-JP" altLang="en-US" sz="1100" dirty="0">
                          <a:solidFill>
                            <a:schemeClr val="tx1"/>
                          </a:solidFill>
                        </a:rPr>
                        <a:t>試験湛水</a:t>
                      </a: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ys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7747248"/>
                  </a:ext>
                </a:extLst>
              </a:tr>
              <a:tr h="498169">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l"/>
                      <a:r>
                        <a:rPr kumimoji="1" lang="ja-JP" altLang="en-US" sz="1100" dirty="0">
                          <a:solidFill>
                            <a:schemeClr val="tx1"/>
                          </a:solidFill>
                        </a:rPr>
                        <a:t>建設発生土の処理工事</a:t>
                      </a: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90564" rtl="0" eaLnBrk="1" latinLnBrk="0" hangingPunct="1">
                        <a:defRPr kumimoji="1" sz="1950" kern="1200">
                          <a:solidFill>
                            <a:schemeClr val="dk1"/>
                          </a:solidFill>
                          <a:latin typeface="游ゴシック" panose="020F0502020204030204"/>
                        </a:defRPr>
                      </a:lvl1pPr>
                      <a:lvl2pPr marL="495283" algn="l" defTabSz="990564" rtl="0" eaLnBrk="1" latinLnBrk="0" hangingPunct="1">
                        <a:defRPr kumimoji="1" sz="1950" kern="1200">
                          <a:solidFill>
                            <a:schemeClr val="dk1"/>
                          </a:solidFill>
                          <a:latin typeface="游ゴシック" panose="020F0502020204030204"/>
                        </a:defRPr>
                      </a:lvl2pPr>
                      <a:lvl3pPr marL="990564" algn="l" defTabSz="990564" rtl="0" eaLnBrk="1" latinLnBrk="0" hangingPunct="1">
                        <a:defRPr kumimoji="1" sz="1950" kern="1200">
                          <a:solidFill>
                            <a:schemeClr val="dk1"/>
                          </a:solidFill>
                          <a:latin typeface="游ゴシック" panose="020F0502020204030204"/>
                        </a:defRPr>
                      </a:lvl3pPr>
                      <a:lvl4pPr marL="1485846" algn="l" defTabSz="990564" rtl="0" eaLnBrk="1" latinLnBrk="0" hangingPunct="1">
                        <a:defRPr kumimoji="1" sz="1950" kern="1200">
                          <a:solidFill>
                            <a:schemeClr val="dk1"/>
                          </a:solidFill>
                          <a:latin typeface="游ゴシック" panose="020F0502020204030204"/>
                        </a:defRPr>
                      </a:lvl4pPr>
                      <a:lvl5pPr marL="1981127" algn="l" defTabSz="990564" rtl="0" eaLnBrk="1" latinLnBrk="0" hangingPunct="1">
                        <a:defRPr kumimoji="1" sz="1950" kern="1200">
                          <a:solidFill>
                            <a:schemeClr val="dk1"/>
                          </a:solidFill>
                          <a:latin typeface="游ゴシック" panose="020F0502020204030204"/>
                        </a:defRPr>
                      </a:lvl5pPr>
                      <a:lvl6pPr marL="2476410" algn="l" defTabSz="990564" rtl="0" eaLnBrk="1" latinLnBrk="0" hangingPunct="1">
                        <a:defRPr kumimoji="1" sz="1950" kern="1200">
                          <a:solidFill>
                            <a:schemeClr val="dk1"/>
                          </a:solidFill>
                          <a:latin typeface="游ゴシック" panose="020F0502020204030204"/>
                        </a:defRPr>
                      </a:lvl6pPr>
                      <a:lvl7pPr marL="2971692" algn="l" defTabSz="990564" rtl="0" eaLnBrk="1" latinLnBrk="0" hangingPunct="1">
                        <a:defRPr kumimoji="1" sz="1950" kern="1200">
                          <a:solidFill>
                            <a:schemeClr val="dk1"/>
                          </a:solidFill>
                          <a:latin typeface="游ゴシック" panose="020F0502020204030204"/>
                        </a:defRPr>
                      </a:lvl7pPr>
                      <a:lvl8pPr marL="3466973" algn="l" defTabSz="990564" rtl="0" eaLnBrk="1" latinLnBrk="0" hangingPunct="1">
                        <a:defRPr kumimoji="1" sz="1950" kern="1200">
                          <a:solidFill>
                            <a:schemeClr val="dk1"/>
                          </a:solidFill>
                          <a:latin typeface="游ゴシック" panose="020F0502020204030204"/>
                        </a:defRPr>
                      </a:lvl8pPr>
                      <a:lvl9pPr marL="3962255" algn="l" defTabSz="990564" rtl="0" eaLnBrk="1" latinLnBrk="0" hangingPunct="1">
                        <a:defRPr kumimoji="1" sz="1950" kern="1200">
                          <a:solidFill>
                            <a:schemeClr val="dk1"/>
                          </a:solidFill>
                          <a:latin typeface="游ゴシック" panose="020F0502020204030204"/>
                        </a:defRPr>
                      </a:lvl9pPr>
                    </a:lstStyle>
                    <a:p>
                      <a:pPr algn="ctr"/>
                      <a:endParaRPr kumimoji="1" lang="ja-JP" altLang="en-US" sz="1100" dirty="0">
                        <a:solidFill>
                          <a:schemeClr val="tx1"/>
                        </a:solidFill>
                      </a:endParaRPr>
                    </a:p>
                  </a:txBody>
                  <a:tcPr marL="84406" marR="84406" marT="42203" marB="42203"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ys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28562004"/>
                  </a:ext>
                </a:extLst>
              </a:tr>
            </a:tbl>
          </a:graphicData>
        </a:graphic>
      </p:graphicFrame>
      <p:sp>
        <p:nvSpPr>
          <p:cNvPr id="12" name="テキスト ボックス 11">
            <a:extLst>
              <a:ext uri="{FF2B5EF4-FFF2-40B4-BE49-F238E27FC236}">
                <a16:creationId xmlns:a16="http://schemas.microsoft.com/office/drawing/2014/main" id="{854BD423-68E4-FB2E-62E5-0928113FCECA}"/>
              </a:ext>
            </a:extLst>
          </p:cNvPr>
          <p:cNvSpPr txBox="1"/>
          <p:nvPr/>
        </p:nvSpPr>
        <p:spPr>
          <a:xfrm>
            <a:off x="457823" y="933359"/>
            <a:ext cx="8887661" cy="1077218"/>
          </a:xfrm>
          <a:prstGeom prst="rect">
            <a:avLst/>
          </a:prstGeom>
          <a:noFill/>
          <a:ln>
            <a:solidFill>
              <a:sysClr val="windowText" lastClr="000000"/>
            </a:solidFill>
          </a:ln>
        </p:spPr>
        <p:txBody>
          <a:bodyPr wrap="square" rtlCol="0">
            <a:spAutoFit/>
          </a:bodyPr>
          <a:lstStyle/>
          <a:p>
            <a:pPr marL="177800" marR="0" lvl="0" indent="-177800" algn="just" defTabSz="844083" eaLnBrk="1" fontAlgn="auto" latinLnBrk="0" hangingPunct="1">
              <a:lnSpc>
                <a:spcPct val="100000"/>
              </a:lnSpc>
              <a:spcBef>
                <a:spcPts val="0"/>
              </a:spcBef>
              <a:spcAft>
                <a:spcPts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ＭＳ Ｐゴシック" panose="020B0600070205080204" pitchFamily="50" charset="-128"/>
              </a:rPr>
              <a:t>○令和８年度は、令和９年度からのダム本体基礎掘削工事に向け、土砂や石の搬出のための左岸河床部の工事用道路を整備。</a:t>
            </a:r>
          </a:p>
          <a:p>
            <a:pPr marL="0" marR="0" lvl="0" indent="0" algn="just" defTabSz="844083" eaLnBrk="1" fontAlgn="auto" latinLnBrk="0" hangingPunct="1">
              <a:lnSpc>
                <a:spcPct val="100000"/>
              </a:lnSpc>
              <a:spcBef>
                <a:spcPts val="0"/>
              </a:spcBef>
              <a:spcAft>
                <a:spcPts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ＭＳ Ｐゴシック" panose="020B0600070205080204" pitchFamily="50" charset="-128"/>
              </a:rPr>
              <a:t>○また、ダム本体施工中に川辺川を転流させるための仮排水路トンネル内に魚道等を設置し、魚類等</a:t>
            </a:r>
            <a:endParaRPr kumimoji="0" lang="en-US" altLang="ja-JP" sz="1600" b="0" i="0" u="none" strike="noStrike" kern="0" cap="none" spc="0" normalizeH="0" baseline="0" noProof="0" dirty="0">
              <a:ln>
                <a:noFill/>
              </a:ln>
              <a:solidFill>
                <a:prstClr val="black"/>
              </a:solidFill>
              <a:effectLst/>
              <a:uLnTx/>
              <a:uFillTx/>
              <a:latin typeface="ＭＳ Ｐゴシック" panose="020B0600070205080204" pitchFamily="50" charset="-128"/>
            </a:endParaRPr>
          </a:p>
          <a:p>
            <a:pPr marL="0" marR="0" lvl="0" indent="0" algn="just" defTabSz="844083" eaLnBrk="1" fontAlgn="auto" latinLnBrk="0" hangingPunct="1">
              <a:lnSpc>
                <a:spcPct val="100000"/>
              </a:lnSpc>
              <a:spcBef>
                <a:spcPts val="0"/>
              </a:spcBef>
              <a:spcAft>
                <a:spcPts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ＭＳ Ｐゴシック" panose="020B0600070205080204" pitchFamily="50" charset="-128"/>
              </a:rPr>
              <a:t>　の移動経路を確保する。</a:t>
            </a:r>
          </a:p>
        </p:txBody>
      </p:sp>
      <p:sp>
        <p:nvSpPr>
          <p:cNvPr id="13" name="テキスト ボックス 12">
            <a:extLst>
              <a:ext uri="{FF2B5EF4-FFF2-40B4-BE49-F238E27FC236}">
                <a16:creationId xmlns:a16="http://schemas.microsoft.com/office/drawing/2014/main" id="{F319B207-1193-ECD3-3C0F-5CCEAD32A184}"/>
              </a:ext>
            </a:extLst>
          </p:cNvPr>
          <p:cNvSpPr txBox="1"/>
          <p:nvPr/>
        </p:nvSpPr>
        <p:spPr>
          <a:xfrm>
            <a:off x="321116" y="602608"/>
            <a:ext cx="3147015" cy="348109"/>
          </a:xfrm>
          <a:prstGeom prst="rect">
            <a:avLst/>
          </a:prstGeom>
          <a:noFill/>
        </p:spPr>
        <p:txBody>
          <a:bodyPr wrap="none" rtlCol="0">
            <a:spAutoFit/>
          </a:bodyPr>
          <a:lstStyle/>
          <a:p>
            <a:pPr defTabSz="844083">
              <a:defRPr/>
            </a:pPr>
            <a:r>
              <a:rPr lang="ja-JP" altLang="en-US" sz="1662" dirty="0">
                <a:solidFill>
                  <a:prstClr val="black"/>
                </a:solidFill>
                <a:latin typeface="ＭＳ Ｐゴシック" panose="020B0600070205080204" pitchFamily="50" charset="-128"/>
              </a:rPr>
              <a:t>◆今後の予定（ダム本体工事等）</a:t>
            </a:r>
            <a:endParaRPr lang="en-US" altLang="ja-JP" sz="1662" dirty="0">
              <a:solidFill>
                <a:prstClr val="black"/>
              </a:solidFill>
              <a:latin typeface="ＭＳ Ｐゴシック" panose="020B0600070205080204" pitchFamily="50" charset="-128"/>
            </a:endParaRPr>
          </a:p>
        </p:txBody>
      </p:sp>
      <p:sp>
        <p:nvSpPr>
          <p:cNvPr id="14" name="テキスト ボックス 13">
            <a:extLst>
              <a:ext uri="{FF2B5EF4-FFF2-40B4-BE49-F238E27FC236}">
                <a16:creationId xmlns:a16="http://schemas.microsoft.com/office/drawing/2014/main" id="{ED4803BC-E71C-6536-0B00-148228940485}"/>
              </a:ext>
            </a:extLst>
          </p:cNvPr>
          <p:cNvSpPr txBox="1"/>
          <p:nvPr/>
        </p:nvSpPr>
        <p:spPr>
          <a:xfrm>
            <a:off x="3046706" y="2029393"/>
            <a:ext cx="3879588" cy="291170"/>
          </a:xfrm>
          <a:prstGeom prst="rect">
            <a:avLst/>
          </a:prstGeom>
          <a:noFill/>
        </p:spPr>
        <p:txBody>
          <a:bodyPr wrap="none" rtlCol="0">
            <a:spAutoFit/>
          </a:bodyPr>
          <a:lstStyle/>
          <a:p>
            <a:pPr marL="0" marR="0" lvl="0" indent="0" defTabSz="844083" eaLnBrk="1" fontAlgn="auto" latinLnBrk="0" hangingPunct="1">
              <a:lnSpc>
                <a:spcPct val="100000"/>
              </a:lnSpc>
              <a:spcBef>
                <a:spcPts val="0"/>
              </a:spcBef>
              <a:spcAft>
                <a:spcPts val="0"/>
              </a:spcAft>
              <a:buClrTx/>
              <a:buSzTx/>
              <a:buFontTx/>
              <a:buNone/>
              <a:tabLst/>
              <a:defRPr/>
            </a:pPr>
            <a:r>
              <a:rPr kumimoji="0" lang="ja-JP" altLang="en-US" sz="1292" b="0" i="0" u="none" strike="noStrike" kern="0" cap="none" spc="0" normalizeH="0" baseline="0" noProof="0" dirty="0">
                <a:ln>
                  <a:noFill/>
                </a:ln>
                <a:solidFill>
                  <a:prstClr val="black"/>
                </a:solidFill>
                <a:effectLst/>
                <a:uLnTx/>
                <a:uFillTx/>
              </a:rPr>
              <a:t>事業完了までに要する必要な工期（ダム本体工事等）</a:t>
            </a:r>
          </a:p>
        </p:txBody>
      </p:sp>
      <p:sp>
        <p:nvSpPr>
          <p:cNvPr id="19" name="テキスト ボックス 18">
            <a:extLst>
              <a:ext uri="{FF2B5EF4-FFF2-40B4-BE49-F238E27FC236}">
                <a16:creationId xmlns:a16="http://schemas.microsoft.com/office/drawing/2014/main" id="{8606209E-6F2B-713B-53DF-4959C5DF69BA}"/>
              </a:ext>
            </a:extLst>
          </p:cNvPr>
          <p:cNvSpPr txBox="1"/>
          <p:nvPr/>
        </p:nvSpPr>
        <p:spPr>
          <a:xfrm>
            <a:off x="1278919" y="3432211"/>
            <a:ext cx="1007007" cy="262892"/>
          </a:xfrm>
          <a:prstGeom prst="rect">
            <a:avLst/>
          </a:prstGeom>
          <a:noFill/>
        </p:spPr>
        <p:txBody>
          <a:bodyPr wrap="none" rtlCol="0">
            <a:spAutoFit/>
          </a:bodyPr>
          <a:lstStyle/>
          <a:p>
            <a:pPr marL="0" marR="0" lvl="0" indent="0" defTabSz="844083" eaLnBrk="1" fontAlgn="auto" latinLnBrk="0" hangingPunct="1">
              <a:lnSpc>
                <a:spcPct val="100000"/>
              </a:lnSpc>
              <a:spcBef>
                <a:spcPts val="0"/>
              </a:spcBef>
              <a:spcAft>
                <a:spcPts val="0"/>
              </a:spcAft>
              <a:buClrTx/>
              <a:buSzTx/>
              <a:buFontTx/>
              <a:buNone/>
              <a:tabLst/>
              <a:defRPr/>
            </a:pPr>
            <a:r>
              <a:rPr kumimoji="0" lang="en-US" altLang="ja-JP" sz="554" b="0" i="0" u="none" strike="noStrike" kern="0" cap="none" spc="0" normalizeH="0" baseline="0" noProof="0" dirty="0">
                <a:ln>
                  <a:noFill/>
                </a:ln>
                <a:solidFill>
                  <a:prstClr val="black"/>
                </a:solidFill>
                <a:effectLst/>
                <a:uLnTx/>
                <a:uFillTx/>
              </a:rPr>
              <a:t>※</a:t>
            </a:r>
            <a:r>
              <a:rPr kumimoji="0" lang="ja-JP" altLang="en-US" sz="554" b="0" i="0" u="none" strike="noStrike" kern="0" cap="none" spc="0" normalizeH="0" baseline="0" noProof="0" dirty="0">
                <a:ln>
                  <a:noFill/>
                </a:ln>
                <a:solidFill>
                  <a:prstClr val="black"/>
                </a:solidFill>
                <a:effectLst/>
                <a:uLnTx/>
                <a:uFillTx/>
              </a:rPr>
              <a:t>仮排水路トンネルは、</a:t>
            </a:r>
            <a:endParaRPr kumimoji="0" lang="en-US" altLang="ja-JP" sz="554" b="0" i="0" u="none" strike="noStrike" kern="0" cap="none" spc="0" normalizeH="0" baseline="0" noProof="0" dirty="0">
              <a:ln>
                <a:noFill/>
              </a:ln>
              <a:solidFill>
                <a:prstClr val="black"/>
              </a:solidFill>
              <a:effectLst/>
              <a:uLnTx/>
              <a:uFillTx/>
            </a:endParaRPr>
          </a:p>
          <a:p>
            <a:pPr marL="0" marR="0" lvl="0" indent="0" defTabSz="844083" eaLnBrk="1" fontAlgn="auto" latinLnBrk="0" hangingPunct="1">
              <a:lnSpc>
                <a:spcPct val="100000"/>
              </a:lnSpc>
              <a:spcBef>
                <a:spcPts val="0"/>
              </a:spcBef>
              <a:spcAft>
                <a:spcPts val="0"/>
              </a:spcAft>
              <a:buClrTx/>
              <a:buSzTx/>
              <a:buFontTx/>
              <a:buNone/>
              <a:tabLst/>
              <a:defRPr/>
            </a:pPr>
            <a:r>
              <a:rPr kumimoji="0" lang="ja-JP" altLang="en-US" sz="554" b="0" i="0" u="none" strike="noStrike" kern="0" cap="none" spc="0" normalizeH="0" baseline="0" noProof="0" dirty="0">
                <a:ln>
                  <a:noFill/>
                </a:ln>
                <a:solidFill>
                  <a:prstClr val="black"/>
                </a:solidFill>
                <a:effectLst/>
                <a:uLnTx/>
                <a:uFillTx/>
              </a:rPr>
              <a:t>　平成１１年７月に施工済み</a:t>
            </a:r>
          </a:p>
        </p:txBody>
      </p:sp>
      <p:sp>
        <p:nvSpPr>
          <p:cNvPr id="21" name="正方形/長方形 20">
            <a:extLst>
              <a:ext uri="{FF2B5EF4-FFF2-40B4-BE49-F238E27FC236}">
                <a16:creationId xmlns:a16="http://schemas.microsoft.com/office/drawing/2014/main" id="{9D020F12-AC0C-BCFD-4EBC-D6C03A5DC63A}"/>
              </a:ext>
            </a:extLst>
          </p:cNvPr>
          <p:cNvSpPr/>
          <p:nvPr/>
        </p:nvSpPr>
        <p:spPr>
          <a:xfrm>
            <a:off x="3228206" y="3335212"/>
            <a:ext cx="689622" cy="265876"/>
          </a:xfrm>
          <a:prstGeom prst="rect">
            <a:avLst/>
          </a:prstGeom>
          <a:solidFill>
            <a:srgbClr val="00B0F0"/>
          </a:solidFill>
          <a:ln w="12700" cap="flat" cmpd="sng" algn="ctr">
            <a:solidFill>
              <a:sysClr val="windowText" lastClr="0000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dirty="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23" name="正方形/長方形 22">
            <a:extLst>
              <a:ext uri="{FF2B5EF4-FFF2-40B4-BE49-F238E27FC236}">
                <a16:creationId xmlns:a16="http://schemas.microsoft.com/office/drawing/2014/main" id="{2747D3CB-FEF0-414E-0149-47F183966D04}"/>
              </a:ext>
            </a:extLst>
          </p:cNvPr>
          <p:cNvSpPr/>
          <p:nvPr/>
        </p:nvSpPr>
        <p:spPr>
          <a:xfrm>
            <a:off x="3228207" y="3791084"/>
            <a:ext cx="701687" cy="265877"/>
          </a:xfrm>
          <a:prstGeom prst="rect">
            <a:avLst/>
          </a:prstGeom>
          <a:solidFill>
            <a:srgbClr val="00B0F0"/>
          </a:solidFill>
          <a:ln w="12700" cap="flat" cmpd="sng" algn="ctr">
            <a:solidFill>
              <a:sysClr val="windowText" lastClr="0000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24" name="正方形/長方形 23">
            <a:extLst>
              <a:ext uri="{FF2B5EF4-FFF2-40B4-BE49-F238E27FC236}">
                <a16:creationId xmlns:a16="http://schemas.microsoft.com/office/drawing/2014/main" id="{34DBBB2E-8418-403E-7E2F-75F9DA3FFF19}"/>
              </a:ext>
            </a:extLst>
          </p:cNvPr>
          <p:cNvSpPr/>
          <p:nvPr/>
        </p:nvSpPr>
        <p:spPr>
          <a:xfrm>
            <a:off x="3917828" y="4339415"/>
            <a:ext cx="2035606" cy="265876"/>
          </a:xfrm>
          <a:prstGeom prst="rect">
            <a:avLst/>
          </a:prstGeom>
          <a:solidFill>
            <a:srgbClr val="00B0F0"/>
          </a:solidFill>
          <a:ln w="12700" cap="flat" cmpd="sng" algn="ctr">
            <a:solidFill>
              <a:sysClr val="windowText" lastClr="0000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25" name="正方形/長方形 24">
            <a:extLst>
              <a:ext uri="{FF2B5EF4-FFF2-40B4-BE49-F238E27FC236}">
                <a16:creationId xmlns:a16="http://schemas.microsoft.com/office/drawing/2014/main" id="{FD3AAFCE-D490-753E-6C7A-8CD262C5114E}"/>
              </a:ext>
            </a:extLst>
          </p:cNvPr>
          <p:cNvSpPr/>
          <p:nvPr/>
        </p:nvSpPr>
        <p:spPr>
          <a:xfrm>
            <a:off x="5953434" y="4820776"/>
            <a:ext cx="3056974" cy="265876"/>
          </a:xfrm>
          <a:prstGeom prst="rect">
            <a:avLst/>
          </a:prstGeom>
          <a:solidFill>
            <a:srgbClr val="00B0F0"/>
          </a:solidFill>
          <a:ln w="12700" cap="flat" cmpd="sng" algn="ctr">
            <a:solidFill>
              <a:sysClr val="windowText" lastClr="0000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dirty="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26" name="正方形/長方形 25">
            <a:extLst>
              <a:ext uri="{FF2B5EF4-FFF2-40B4-BE49-F238E27FC236}">
                <a16:creationId xmlns:a16="http://schemas.microsoft.com/office/drawing/2014/main" id="{AF55C56A-2F11-8F03-2F84-E3C771C87B0A}"/>
              </a:ext>
            </a:extLst>
          </p:cNvPr>
          <p:cNvSpPr/>
          <p:nvPr/>
        </p:nvSpPr>
        <p:spPr>
          <a:xfrm>
            <a:off x="9010406" y="5799445"/>
            <a:ext cx="335078" cy="265876"/>
          </a:xfrm>
          <a:prstGeom prst="rect">
            <a:avLst/>
          </a:prstGeom>
          <a:solidFill>
            <a:srgbClr val="00B0F0"/>
          </a:solidFill>
          <a:ln w="12700" cap="flat" cmpd="sng" algn="ctr">
            <a:solidFill>
              <a:sysClr val="windowText" lastClr="0000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27" name="正方形/長方形 26">
            <a:extLst>
              <a:ext uri="{FF2B5EF4-FFF2-40B4-BE49-F238E27FC236}">
                <a16:creationId xmlns:a16="http://schemas.microsoft.com/office/drawing/2014/main" id="{3EA0D6A2-7954-298B-6164-4F7CB823869B}"/>
              </a:ext>
            </a:extLst>
          </p:cNvPr>
          <p:cNvSpPr/>
          <p:nvPr/>
        </p:nvSpPr>
        <p:spPr>
          <a:xfrm>
            <a:off x="3917828" y="6326636"/>
            <a:ext cx="5427657" cy="265876"/>
          </a:xfrm>
          <a:prstGeom prst="rect">
            <a:avLst/>
          </a:prstGeom>
          <a:solidFill>
            <a:srgbClr val="00B0F0"/>
          </a:solidFill>
          <a:ln w="12700" cap="flat" cmpd="sng" algn="ctr">
            <a:solidFill>
              <a:sysClr val="windowText" lastClr="0000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28" name="正方形/長方形 27">
            <a:extLst>
              <a:ext uri="{FF2B5EF4-FFF2-40B4-BE49-F238E27FC236}">
                <a16:creationId xmlns:a16="http://schemas.microsoft.com/office/drawing/2014/main" id="{B0E66A04-355E-7582-6CEB-947101732794}"/>
              </a:ext>
            </a:extLst>
          </p:cNvPr>
          <p:cNvSpPr/>
          <p:nvPr/>
        </p:nvSpPr>
        <p:spPr>
          <a:xfrm>
            <a:off x="2696455" y="2805106"/>
            <a:ext cx="3419787" cy="265876"/>
          </a:xfrm>
          <a:prstGeom prst="rect">
            <a:avLst/>
          </a:prstGeom>
          <a:solidFill>
            <a:srgbClr val="00B0F0"/>
          </a:solidFill>
          <a:ln w="12700" cap="flat" cmpd="sng" algn="ctr">
            <a:solidFill>
              <a:sysClr val="windowText" lastClr="0000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29" name="正方形/長方形 28">
            <a:extLst>
              <a:ext uri="{FF2B5EF4-FFF2-40B4-BE49-F238E27FC236}">
                <a16:creationId xmlns:a16="http://schemas.microsoft.com/office/drawing/2014/main" id="{B3034C89-33F5-0827-F0A6-3BB1C7CFA754}"/>
              </a:ext>
            </a:extLst>
          </p:cNvPr>
          <p:cNvSpPr/>
          <p:nvPr/>
        </p:nvSpPr>
        <p:spPr>
          <a:xfrm>
            <a:off x="6113289" y="5328221"/>
            <a:ext cx="2897118" cy="265876"/>
          </a:xfrm>
          <a:prstGeom prst="rect">
            <a:avLst/>
          </a:prstGeom>
          <a:solidFill>
            <a:srgbClr val="00B0F0"/>
          </a:solidFill>
          <a:ln w="12700" cap="flat" cmpd="sng" algn="ctr">
            <a:solidFill>
              <a:sysClr val="windowText" lastClr="0000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dirty="0">
              <a:ln>
                <a:noFill/>
              </a:ln>
              <a:solidFill>
                <a:prstClr val="white"/>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147825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D47C76A6-E11B-5CA1-2D07-B2791EE410C5}"/>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ダム本体施工の準備</a:t>
            </a:r>
          </a:p>
        </p:txBody>
      </p:sp>
      <p:sp>
        <p:nvSpPr>
          <p:cNvPr id="35" name="Text Box 6">
            <a:extLst>
              <a:ext uri="{FF2B5EF4-FFF2-40B4-BE49-F238E27FC236}">
                <a16:creationId xmlns:a16="http://schemas.microsoft.com/office/drawing/2014/main" id="{A5073D97-3A5A-6CC4-AE32-3F4D98DFCCA4}"/>
              </a:ext>
            </a:extLst>
          </p:cNvPr>
          <p:cNvSpPr txBox="1">
            <a:spLocks noChangeArrowheads="1"/>
          </p:cNvSpPr>
          <p:nvPr/>
        </p:nvSpPr>
        <p:spPr bwMode="auto">
          <a:xfrm>
            <a:off x="-10001135" y="1393580"/>
            <a:ext cx="9791558" cy="155992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1940" marR="0" lvl="0" indent="-161940" algn="l"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○ダム</a:t>
            </a:r>
            <a:r>
              <a:rPr kumimoji="1" lang="ja-JP"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rPr>
              <a:t>本体の施工中は、川辺川を転流させる必要があるため、仮排水路トンネル内に魚道等を設置し、魚類等の移動経路を確保する。</a:t>
            </a:r>
            <a:endParaRPr kumimoji="1" lang="en-US" altLang="ja-JP"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endParaRPr>
          </a:p>
          <a:p>
            <a:pPr marL="161940" marR="0" lvl="0" indent="-161940" algn="l"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rPr>
              <a:t>○本体に必要な骨材（石）は、基礎掘削で発生した石の流用やダムの上流の洪水調節地内から採取するなど、</a:t>
            </a:r>
            <a:endParaRPr kumimoji="1" lang="en-US" altLang="ja-JP"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endParaRPr>
          </a:p>
          <a:p>
            <a:pPr marL="161940" marR="0" lvl="0" indent="-161940" algn="l" defTabSz="818225" rtl="0" eaLnBrk="1" fontAlgn="auto" latinLnBrk="0" hangingPunct="1">
              <a:lnSpc>
                <a:spcPct val="100000"/>
              </a:lnSpc>
              <a:spcBef>
                <a:spcPct val="0"/>
              </a:spcBef>
              <a:spcAft>
                <a:spcPts val="0"/>
              </a:spcAft>
              <a:buClrTx/>
              <a:buSzTx/>
              <a:buFontTx/>
              <a:buNone/>
              <a:tabLst/>
              <a:defRPr/>
            </a:pPr>
            <a:r>
              <a:rPr lang="en-US" altLang="ja-JP" sz="1600" dirty="0">
                <a:solidFill>
                  <a:prstClr val="black"/>
                </a:solidFill>
                <a:latin typeface="Arial" panose="020B0604020202020204" pitchFamily="34" charset="0"/>
                <a:ea typeface="ＭＳ Ｐゴシック" panose="020B0600070205080204" pitchFamily="50" charset="-128"/>
              </a:rPr>
              <a:t>   </a:t>
            </a:r>
            <a:r>
              <a:rPr kumimoji="1" lang="ja-JP"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rPr>
              <a:t>極力、洪水調節地内で工事用車両（ダンプ）を循環させながら施工を実施。</a:t>
            </a:r>
            <a:endParaRPr kumimoji="1" lang="en-US" altLang="ja-JP"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endParaRPr>
          </a:p>
          <a:p>
            <a:pPr marL="161940" marR="0" lvl="0" indent="-161940" algn="l"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rPr>
              <a:t>○令和９年度からのダム本体基礎掘削工事に向け、左岸河床部の工事用道路に関する工事を令和８年３月に契約。</a:t>
            </a:r>
            <a:endParaRPr kumimoji="1" lang="en-US" altLang="ja-JP"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50" charset="-128"/>
              <a:cs typeface="+mn-cs"/>
            </a:endParaRPr>
          </a:p>
        </p:txBody>
      </p:sp>
      <p:pic>
        <p:nvPicPr>
          <p:cNvPr id="7" name="図 6">
            <a:extLst>
              <a:ext uri="{FF2B5EF4-FFF2-40B4-BE49-F238E27FC236}">
                <a16:creationId xmlns:a16="http://schemas.microsoft.com/office/drawing/2014/main" id="{9C144AD0-F535-320B-C19F-62C6A58D28BA}"/>
              </a:ext>
            </a:extLst>
          </p:cNvPr>
          <p:cNvPicPr>
            <a:picLocks noChangeAspect="1"/>
          </p:cNvPicPr>
          <p:nvPr/>
        </p:nvPicPr>
        <p:blipFill rotWithShape="1">
          <a:blip r:embed="rId2"/>
          <a:srcRect l="1154" t="12894" r="7841"/>
          <a:stretch/>
        </p:blipFill>
        <p:spPr>
          <a:xfrm>
            <a:off x="501279" y="2130801"/>
            <a:ext cx="9014812" cy="4673907"/>
          </a:xfrm>
          <a:prstGeom prst="rect">
            <a:avLst/>
          </a:prstGeom>
        </p:spPr>
      </p:pic>
      <p:sp>
        <p:nvSpPr>
          <p:cNvPr id="12" name="フリーフォーム: 図形 11">
            <a:extLst>
              <a:ext uri="{FF2B5EF4-FFF2-40B4-BE49-F238E27FC236}">
                <a16:creationId xmlns:a16="http://schemas.microsoft.com/office/drawing/2014/main" id="{6E2A4332-41F7-00FD-4869-4D6AB5864C8A}"/>
              </a:ext>
            </a:extLst>
          </p:cNvPr>
          <p:cNvSpPr/>
          <p:nvPr/>
        </p:nvSpPr>
        <p:spPr>
          <a:xfrm>
            <a:off x="480941" y="4780672"/>
            <a:ext cx="2470162" cy="1991498"/>
          </a:xfrm>
          <a:custGeom>
            <a:avLst/>
            <a:gdLst>
              <a:gd name="connsiteX0" fmla="*/ 0 w 2470162"/>
              <a:gd name="connsiteY0" fmla="*/ 647193 h 1991498"/>
              <a:gd name="connsiteX1" fmla="*/ 402609 w 2470162"/>
              <a:gd name="connsiteY1" fmla="*/ 271880 h 1991498"/>
              <a:gd name="connsiteX2" fmla="*/ 607326 w 2470162"/>
              <a:gd name="connsiteY2" fmla="*/ 60339 h 1991498"/>
              <a:gd name="connsiteX3" fmla="*/ 743803 w 2470162"/>
              <a:gd name="connsiteY3" fmla="*/ 12572 h 1991498"/>
              <a:gd name="connsiteX4" fmla="*/ 982639 w 2470162"/>
              <a:gd name="connsiteY4" fmla="*/ 258232 h 1991498"/>
              <a:gd name="connsiteX5" fmla="*/ 1282890 w 2470162"/>
              <a:gd name="connsiteY5" fmla="*/ 394710 h 1991498"/>
              <a:gd name="connsiteX6" fmla="*/ 1719618 w 2470162"/>
              <a:gd name="connsiteY6" fmla="*/ 428829 h 1991498"/>
              <a:gd name="connsiteX7" fmla="*/ 1931159 w 2470162"/>
              <a:gd name="connsiteY7" fmla="*/ 551659 h 1991498"/>
              <a:gd name="connsiteX8" fmla="*/ 2402006 w 2470162"/>
              <a:gd name="connsiteY8" fmla="*/ 688136 h 1991498"/>
              <a:gd name="connsiteX9" fmla="*/ 2449774 w 2470162"/>
              <a:gd name="connsiteY9" fmla="*/ 851910 h 1991498"/>
              <a:gd name="connsiteX10" fmla="*/ 2231409 w 2470162"/>
              <a:gd name="connsiteY10" fmla="*/ 1206751 h 1991498"/>
              <a:gd name="connsiteX11" fmla="*/ 1876568 w 2470162"/>
              <a:gd name="connsiteY11" fmla="*/ 1411468 h 1991498"/>
              <a:gd name="connsiteX12" fmla="*/ 1746914 w 2470162"/>
              <a:gd name="connsiteY12" fmla="*/ 1752662 h 1991498"/>
              <a:gd name="connsiteX13" fmla="*/ 1753738 w 2470162"/>
              <a:gd name="connsiteY13" fmla="*/ 1991498 h 1991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70162" h="1991498">
                <a:moveTo>
                  <a:pt x="0" y="647193"/>
                </a:moveTo>
                <a:cubicBezTo>
                  <a:pt x="151831" y="506735"/>
                  <a:pt x="301388" y="369689"/>
                  <a:pt x="402609" y="271880"/>
                </a:cubicBezTo>
                <a:cubicBezTo>
                  <a:pt x="503830" y="174071"/>
                  <a:pt x="550460" y="103557"/>
                  <a:pt x="607326" y="60339"/>
                </a:cubicBezTo>
                <a:cubicBezTo>
                  <a:pt x="664192" y="17121"/>
                  <a:pt x="681251" y="-20410"/>
                  <a:pt x="743803" y="12572"/>
                </a:cubicBezTo>
                <a:cubicBezTo>
                  <a:pt x="806355" y="45554"/>
                  <a:pt x="892791" y="194542"/>
                  <a:pt x="982639" y="258232"/>
                </a:cubicBezTo>
                <a:cubicBezTo>
                  <a:pt x="1072487" y="321922"/>
                  <a:pt x="1160060" y="366277"/>
                  <a:pt x="1282890" y="394710"/>
                </a:cubicBezTo>
                <a:cubicBezTo>
                  <a:pt x="1405720" y="423143"/>
                  <a:pt x="1611573" y="402671"/>
                  <a:pt x="1719618" y="428829"/>
                </a:cubicBezTo>
                <a:cubicBezTo>
                  <a:pt x="1827663" y="454987"/>
                  <a:pt x="1817428" y="508441"/>
                  <a:pt x="1931159" y="551659"/>
                </a:cubicBezTo>
                <a:cubicBezTo>
                  <a:pt x="2044890" y="594877"/>
                  <a:pt x="2315570" y="638094"/>
                  <a:pt x="2402006" y="688136"/>
                </a:cubicBezTo>
                <a:cubicBezTo>
                  <a:pt x="2488442" y="738178"/>
                  <a:pt x="2478207" y="765474"/>
                  <a:pt x="2449774" y="851910"/>
                </a:cubicBezTo>
                <a:cubicBezTo>
                  <a:pt x="2421341" y="938346"/>
                  <a:pt x="2326943" y="1113491"/>
                  <a:pt x="2231409" y="1206751"/>
                </a:cubicBezTo>
                <a:cubicBezTo>
                  <a:pt x="2135875" y="1300011"/>
                  <a:pt x="1957317" y="1320483"/>
                  <a:pt x="1876568" y="1411468"/>
                </a:cubicBezTo>
                <a:cubicBezTo>
                  <a:pt x="1795819" y="1502453"/>
                  <a:pt x="1767386" y="1655990"/>
                  <a:pt x="1746914" y="1752662"/>
                </a:cubicBezTo>
                <a:cubicBezTo>
                  <a:pt x="1726442" y="1849334"/>
                  <a:pt x="1740090" y="1920416"/>
                  <a:pt x="1753738" y="1991498"/>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3" name="フリーフォーム: 図形 12">
            <a:extLst>
              <a:ext uri="{FF2B5EF4-FFF2-40B4-BE49-F238E27FC236}">
                <a16:creationId xmlns:a16="http://schemas.microsoft.com/office/drawing/2014/main" id="{7808ECF4-2532-9441-C512-112BFCB06E63}"/>
              </a:ext>
            </a:extLst>
          </p:cNvPr>
          <p:cNvSpPr/>
          <p:nvPr/>
        </p:nvSpPr>
        <p:spPr>
          <a:xfrm>
            <a:off x="3994006" y="5448337"/>
            <a:ext cx="2799025" cy="1330656"/>
          </a:xfrm>
          <a:custGeom>
            <a:avLst/>
            <a:gdLst>
              <a:gd name="connsiteX0" fmla="*/ 28529 w 2799025"/>
              <a:gd name="connsiteY0" fmla="*/ 1330656 h 1330656"/>
              <a:gd name="connsiteX1" fmla="*/ 42177 w 2799025"/>
              <a:gd name="connsiteY1" fmla="*/ 1071349 h 1330656"/>
              <a:gd name="connsiteX2" fmla="*/ 431138 w 2799025"/>
              <a:gd name="connsiteY2" fmla="*/ 539086 h 1330656"/>
              <a:gd name="connsiteX3" fmla="*/ 1052112 w 2799025"/>
              <a:gd name="connsiteY3" fmla="*/ 600501 h 1330656"/>
              <a:gd name="connsiteX4" fmla="*/ 1256828 w 2799025"/>
              <a:gd name="connsiteY4" fmla="*/ 620973 h 1330656"/>
              <a:gd name="connsiteX5" fmla="*/ 1331891 w 2799025"/>
              <a:gd name="connsiteY5" fmla="*/ 723331 h 1330656"/>
              <a:gd name="connsiteX6" fmla="*/ 1645789 w 2799025"/>
              <a:gd name="connsiteY6" fmla="*/ 702859 h 1330656"/>
              <a:gd name="connsiteX7" fmla="*/ 1720852 w 2799025"/>
              <a:gd name="connsiteY7" fmla="*/ 532262 h 1330656"/>
              <a:gd name="connsiteX8" fmla="*/ 2253115 w 2799025"/>
              <a:gd name="connsiteY8" fmla="*/ 197892 h 1330656"/>
              <a:gd name="connsiteX9" fmla="*/ 2505598 w 2799025"/>
              <a:gd name="connsiteY9" fmla="*/ 184245 h 1330656"/>
              <a:gd name="connsiteX10" fmla="*/ 2799025 w 2799025"/>
              <a:gd name="connsiteY10" fmla="*/ 0 h 1330656"/>
              <a:gd name="connsiteX0" fmla="*/ 28529 w 2799025"/>
              <a:gd name="connsiteY0" fmla="*/ 1330656 h 1330656"/>
              <a:gd name="connsiteX1" fmla="*/ 42177 w 2799025"/>
              <a:gd name="connsiteY1" fmla="*/ 1071349 h 1330656"/>
              <a:gd name="connsiteX2" fmla="*/ 431138 w 2799025"/>
              <a:gd name="connsiteY2" fmla="*/ 539086 h 1330656"/>
              <a:gd name="connsiteX3" fmla="*/ 1052112 w 2799025"/>
              <a:gd name="connsiteY3" fmla="*/ 600501 h 1330656"/>
              <a:gd name="connsiteX4" fmla="*/ 1256828 w 2799025"/>
              <a:gd name="connsiteY4" fmla="*/ 620973 h 1330656"/>
              <a:gd name="connsiteX5" fmla="*/ 1372834 w 2799025"/>
              <a:gd name="connsiteY5" fmla="*/ 696036 h 1330656"/>
              <a:gd name="connsiteX6" fmla="*/ 1645789 w 2799025"/>
              <a:gd name="connsiteY6" fmla="*/ 702859 h 1330656"/>
              <a:gd name="connsiteX7" fmla="*/ 1720852 w 2799025"/>
              <a:gd name="connsiteY7" fmla="*/ 532262 h 1330656"/>
              <a:gd name="connsiteX8" fmla="*/ 2253115 w 2799025"/>
              <a:gd name="connsiteY8" fmla="*/ 197892 h 1330656"/>
              <a:gd name="connsiteX9" fmla="*/ 2505598 w 2799025"/>
              <a:gd name="connsiteY9" fmla="*/ 184245 h 1330656"/>
              <a:gd name="connsiteX10" fmla="*/ 2799025 w 2799025"/>
              <a:gd name="connsiteY10" fmla="*/ 0 h 1330656"/>
              <a:gd name="connsiteX0" fmla="*/ 28529 w 2799025"/>
              <a:gd name="connsiteY0" fmla="*/ 1330656 h 1330656"/>
              <a:gd name="connsiteX1" fmla="*/ 42177 w 2799025"/>
              <a:gd name="connsiteY1" fmla="*/ 1071349 h 1330656"/>
              <a:gd name="connsiteX2" fmla="*/ 431138 w 2799025"/>
              <a:gd name="connsiteY2" fmla="*/ 539086 h 1330656"/>
              <a:gd name="connsiteX3" fmla="*/ 1052112 w 2799025"/>
              <a:gd name="connsiteY3" fmla="*/ 600501 h 1330656"/>
              <a:gd name="connsiteX4" fmla="*/ 1256828 w 2799025"/>
              <a:gd name="connsiteY4" fmla="*/ 620973 h 1330656"/>
              <a:gd name="connsiteX5" fmla="*/ 1372834 w 2799025"/>
              <a:gd name="connsiteY5" fmla="*/ 696036 h 1330656"/>
              <a:gd name="connsiteX6" fmla="*/ 1625318 w 2799025"/>
              <a:gd name="connsiteY6" fmla="*/ 702859 h 1330656"/>
              <a:gd name="connsiteX7" fmla="*/ 1720852 w 2799025"/>
              <a:gd name="connsiteY7" fmla="*/ 532262 h 1330656"/>
              <a:gd name="connsiteX8" fmla="*/ 2253115 w 2799025"/>
              <a:gd name="connsiteY8" fmla="*/ 197892 h 1330656"/>
              <a:gd name="connsiteX9" fmla="*/ 2505598 w 2799025"/>
              <a:gd name="connsiteY9" fmla="*/ 184245 h 1330656"/>
              <a:gd name="connsiteX10" fmla="*/ 2799025 w 2799025"/>
              <a:gd name="connsiteY10" fmla="*/ 0 h 1330656"/>
              <a:gd name="connsiteX0" fmla="*/ 28529 w 2799025"/>
              <a:gd name="connsiteY0" fmla="*/ 1330656 h 1330656"/>
              <a:gd name="connsiteX1" fmla="*/ 42177 w 2799025"/>
              <a:gd name="connsiteY1" fmla="*/ 1071349 h 1330656"/>
              <a:gd name="connsiteX2" fmla="*/ 431138 w 2799025"/>
              <a:gd name="connsiteY2" fmla="*/ 539086 h 1330656"/>
              <a:gd name="connsiteX3" fmla="*/ 1052112 w 2799025"/>
              <a:gd name="connsiteY3" fmla="*/ 600501 h 1330656"/>
              <a:gd name="connsiteX4" fmla="*/ 1256828 w 2799025"/>
              <a:gd name="connsiteY4" fmla="*/ 620973 h 1330656"/>
              <a:gd name="connsiteX5" fmla="*/ 1406954 w 2799025"/>
              <a:gd name="connsiteY5" fmla="*/ 723332 h 1330656"/>
              <a:gd name="connsiteX6" fmla="*/ 1625318 w 2799025"/>
              <a:gd name="connsiteY6" fmla="*/ 702859 h 1330656"/>
              <a:gd name="connsiteX7" fmla="*/ 1720852 w 2799025"/>
              <a:gd name="connsiteY7" fmla="*/ 532262 h 1330656"/>
              <a:gd name="connsiteX8" fmla="*/ 2253115 w 2799025"/>
              <a:gd name="connsiteY8" fmla="*/ 197892 h 1330656"/>
              <a:gd name="connsiteX9" fmla="*/ 2505598 w 2799025"/>
              <a:gd name="connsiteY9" fmla="*/ 184245 h 1330656"/>
              <a:gd name="connsiteX10" fmla="*/ 2799025 w 2799025"/>
              <a:gd name="connsiteY10" fmla="*/ 0 h 1330656"/>
              <a:gd name="connsiteX0" fmla="*/ 28529 w 2799025"/>
              <a:gd name="connsiteY0" fmla="*/ 1330656 h 1330656"/>
              <a:gd name="connsiteX1" fmla="*/ 42177 w 2799025"/>
              <a:gd name="connsiteY1" fmla="*/ 1071349 h 1330656"/>
              <a:gd name="connsiteX2" fmla="*/ 431138 w 2799025"/>
              <a:gd name="connsiteY2" fmla="*/ 539086 h 1330656"/>
              <a:gd name="connsiteX3" fmla="*/ 1052112 w 2799025"/>
              <a:gd name="connsiteY3" fmla="*/ 600501 h 1330656"/>
              <a:gd name="connsiteX4" fmla="*/ 1256828 w 2799025"/>
              <a:gd name="connsiteY4" fmla="*/ 648269 h 1330656"/>
              <a:gd name="connsiteX5" fmla="*/ 1406954 w 2799025"/>
              <a:gd name="connsiteY5" fmla="*/ 723332 h 1330656"/>
              <a:gd name="connsiteX6" fmla="*/ 1625318 w 2799025"/>
              <a:gd name="connsiteY6" fmla="*/ 702859 h 1330656"/>
              <a:gd name="connsiteX7" fmla="*/ 1720852 w 2799025"/>
              <a:gd name="connsiteY7" fmla="*/ 532262 h 1330656"/>
              <a:gd name="connsiteX8" fmla="*/ 2253115 w 2799025"/>
              <a:gd name="connsiteY8" fmla="*/ 197892 h 1330656"/>
              <a:gd name="connsiteX9" fmla="*/ 2505598 w 2799025"/>
              <a:gd name="connsiteY9" fmla="*/ 184245 h 1330656"/>
              <a:gd name="connsiteX10" fmla="*/ 2799025 w 2799025"/>
              <a:gd name="connsiteY10" fmla="*/ 0 h 1330656"/>
              <a:gd name="connsiteX0" fmla="*/ 28529 w 2799025"/>
              <a:gd name="connsiteY0" fmla="*/ 1330656 h 1330656"/>
              <a:gd name="connsiteX1" fmla="*/ 42177 w 2799025"/>
              <a:gd name="connsiteY1" fmla="*/ 1071349 h 1330656"/>
              <a:gd name="connsiteX2" fmla="*/ 431138 w 2799025"/>
              <a:gd name="connsiteY2" fmla="*/ 539086 h 1330656"/>
              <a:gd name="connsiteX3" fmla="*/ 1052112 w 2799025"/>
              <a:gd name="connsiteY3" fmla="*/ 600501 h 1330656"/>
              <a:gd name="connsiteX4" fmla="*/ 1256828 w 2799025"/>
              <a:gd name="connsiteY4" fmla="*/ 648269 h 1330656"/>
              <a:gd name="connsiteX5" fmla="*/ 1406954 w 2799025"/>
              <a:gd name="connsiteY5" fmla="*/ 723332 h 1330656"/>
              <a:gd name="connsiteX6" fmla="*/ 1604847 w 2799025"/>
              <a:gd name="connsiteY6" fmla="*/ 702859 h 1330656"/>
              <a:gd name="connsiteX7" fmla="*/ 1720852 w 2799025"/>
              <a:gd name="connsiteY7" fmla="*/ 532262 h 1330656"/>
              <a:gd name="connsiteX8" fmla="*/ 2253115 w 2799025"/>
              <a:gd name="connsiteY8" fmla="*/ 197892 h 1330656"/>
              <a:gd name="connsiteX9" fmla="*/ 2505598 w 2799025"/>
              <a:gd name="connsiteY9" fmla="*/ 184245 h 1330656"/>
              <a:gd name="connsiteX10" fmla="*/ 2799025 w 2799025"/>
              <a:gd name="connsiteY10" fmla="*/ 0 h 133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99025" h="1330656">
                <a:moveTo>
                  <a:pt x="28529" y="1330656"/>
                </a:moveTo>
                <a:cubicBezTo>
                  <a:pt x="1802" y="1266966"/>
                  <a:pt x="-24925" y="1203277"/>
                  <a:pt x="42177" y="1071349"/>
                </a:cubicBezTo>
                <a:cubicBezTo>
                  <a:pt x="109279" y="939421"/>
                  <a:pt x="262816" y="617561"/>
                  <a:pt x="431138" y="539086"/>
                </a:cubicBezTo>
                <a:cubicBezTo>
                  <a:pt x="599461" y="460611"/>
                  <a:pt x="914497" y="582304"/>
                  <a:pt x="1052112" y="600501"/>
                </a:cubicBezTo>
                <a:cubicBezTo>
                  <a:pt x="1189727" y="618698"/>
                  <a:pt x="1197688" y="627797"/>
                  <a:pt x="1256828" y="648269"/>
                </a:cubicBezTo>
                <a:cubicBezTo>
                  <a:pt x="1315968" y="668741"/>
                  <a:pt x="1348951" y="714234"/>
                  <a:pt x="1406954" y="723332"/>
                </a:cubicBezTo>
                <a:cubicBezTo>
                  <a:pt x="1464957" y="732430"/>
                  <a:pt x="1552531" y="734704"/>
                  <a:pt x="1604847" y="702859"/>
                </a:cubicBezTo>
                <a:cubicBezTo>
                  <a:pt x="1657163" y="671014"/>
                  <a:pt x="1612807" y="616423"/>
                  <a:pt x="1720852" y="532262"/>
                </a:cubicBezTo>
                <a:cubicBezTo>
                  <a:pt x="1828897" y="448101"/>
                  <a:pt x="2122324" y="255895"/>
                  <a:pt x="2253115" y="197892"/>
                </a:cubicBezTo>
                <a:cubicBezTo>
                  <a:pt x="2383906" y="139889"/>
                  <a:pt x="2414613" y="217227"/>
                  <a:pt x="2505598" y="184245"/>
                </a:cubicBezTo>
                <a:cubicBezTo>
                  <a:pt x="2596583" y="151263"/>
                  <a:pt x="2697804" y="75631"/>
                  <a:pt x="2799025" y="0"/>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5" name="フリーフォーム: 図形 14">
            <a:extLst>
              <a:ext uri="{FF2B5EF4-FFF2-40B4-BE49-F238E27FC236}">
                <a16:creationId xmlns:a16="http://schemas.microsoft.com/office/drawing/2014/main" id="{9364CC3C-476D-CCA3-5EF1-523008EA9574}"/>
              </a:ext>
            </a:extLst>
          </p:cNvPr>
          <p:cNvSpPr/>
          <p:nvPr/>
        </p:nvSpPr>
        <p:spPr>
          <a:xfrm>
            <a:off x="4063140" y="6001071"/>
            <a:ext cx="3255115" cy="777922"/>
          </a:xfrm>
          <a:custGeom>
            <a:avLst/>
            <a:gdLst>
              <a:gd name="connsiteX0" fmla="*/ 339 w 3255115"/>
              <a:gd name="connsiteY0" fmla="*/ 777922 h 777922"/>
              <a:gd name="connsiteX1" fmla="*/ 48106 w 3255115"/>
              <a:gd name="connsiteY1" fmla="*/ 525439 h 777922"/>
              <a:gd name="connsiteX2" fmla="*/ 300589 w 3255115"/>
              <a:gd name="connsiteY2" fmla="*/ 184245 h 777922"/>
              <a:gd name="connsiteX3" fmla="*/ 553073 w 3255115"/>
              <a:gd name="connsiteY3" fmla="*/ 54591 h 777922"/>
              <a:gd name="connsiteX4" fmla="*/ 634960 w 3255115"/>
              <a:gd name="connsiteY4" fmla="*/ 150125 h 777922"/>
              <a:gd name="connsiteX5" fmla="*/ 505306 w 3255115"/>
              <a:gd name="connsiteY5" fmla="*/ 211540 h 777922"/>
              <a:gd name="connsiteX6" fmla="*/ 362004 w 3255115"/>
              <a:gd name="connsiteY6" fmla="*/ 279779 h 777922"/>
              <a:gd name="connsiteX7" fmla="*/ 314237 w 3255115"/>
              <a:gd name="connsiteY7" fmla="*/ 443552 h 777922"/>
              <a:gd name="connsiteX8" fmla="*/ 478010 w 3255115"/>
              <a:gd name="connsiteY8" fmla="*/ 566382 h 777922"/>
              <a:gd name="connsiteX9" fmla="*/ 491658 w 3255115"/>
              <a:gd name="connsiteY9" fmla="*/ 395785 h 777922"/>
              <a:gd name="connsiteX10" fmla="*/ 641784 w 3255115"/>
              <a:gd name="connsiteY10" fmla="*/ 238836 h 777922"/>
              <a:gd name="connsiteX11" fmla="*/ 982978 w 3255115"/>
              <a:gd name="connsiteY11" fmla="*/ 218364 h 777922"/>
              <a:gd name="connsiteX12" fmla="*/ 1371939 w 3255115"/>
              <a:gd name="connsiteY12" fmla="*/ 436728 h 777922"/>
              <a:gd name="connsiteX13" fmla="*/ 1542536 w 3255115"/>
              <a:gd name="connsiteY13" fmla="*/ 600502 h 777922"/>
              <a:gd name="connsiteX14" fmla="*/ 1876906 w 3255115"/>
              <a:gd name="connsiteY14" fmla="*/ 511791 h 777922"/>
              <a:gd name="connsiteX15" fmla="*/ 1911025 w 3255115"/>
              <a:gd name="connsiteY15" fmla="*/ 566382 h 777922"/>
              <a:gd name="connsiteX16" fmla="*/ 1706309 w 3255115"/>
              <a:gd name="connsiteY16" fmla="*/ 655093 h 777922"/>
              <a:gd name="connsiteX17" fmla="*/ 1938321 w 3255115"/>
              <a:gd name="connsiteY17" fmla="*/ 627797 h 777922"/>
              <a:gd name="connsiteX18" fmla="*/ 3084733 w 3255115"/>
              <a:gd name="connsiteY18" fmla="*/ 109182 h 777922"/>
              <a:gd name="connsiteX19" fmla="*/ 3228034 w 3255115"/>
              <a:gd name="connsiteY19" fmla="*/ 0 h 777922"/>
              <a:gd name="connsiteX0" fmla="*/ 339 w 3255115"/>
              <a:gd name="connsiteY0" fmla="*/ 777922 h 777922"/>
              <a:gd name="connsiteX1" fmla="*/ 48106 w 3255115"/>
              <a:gd name="connsiteY1" fmla="*/ 525439 h 777922"/>
              <a:gd name="connsiteX2" fmla="*/ 300589 w 3255115"/>
              <a:gd name="connsiteY2" fmla="*/ 184245 h 777922"/>
              <a:gd name="connsiteX3" fmla="*/ 553073 w 3255115"/>
              <a:gd name="connsiteY3" fmla="*/ 54591 h 777922"/>
              <a:gd name="connsiteX4" fmla="*/ 634960 w 3255115"/>
              <a:gd name="connsiteY4" fmla="*/ 150125 h 777922"/>
              <a:gd name="connsiteX5" fmla="*/ 505306 w 3255115"/>
              <a:gd name="connsiteY5" fmla="*/ 211540 h 777922"/>
              <a:gd name="connsiteX6" fmla="*/ 362004 w 3255115"/>
              <a:gd name="connsiteY6" fmla="*/ 279779 h 777922"/>
              <a:gd name="connsiteX7" fmla="*/ 314237 w 3255115"/>
              <a:gd name="connsiteY7" fmla="*/ 443552 h 777922"/>
              <a:gd name="connsiteX8" fmla="*/ 478010 w 3255115"/>
              <a:gd name="connsiteY8" fmla="*/ 566382 h 777922"/>
              <a:gd name="connsiteX9" fmla="*/ 518953 w 3255115"/>
              <a:gd name="connsiteY9" fmla="*/ 409433 h 777922"/>
              <a:gd name="connsiteX10" fmla="*/ 641784 w 3255115"/>
              <a:gd name="connsiteY10" fmla="*/ 238836 h 777922"/>
              <a:gd name="connsiteX11" fmla="*/ 982978 w 3255115"/>
              <a:gd name="connsiteY11" fmla="*/ 218364 h 777922"/>
              <a:gd name="connsiteX12" fmla="*/ 1371939 w 3255115"/>
              <a:gd name="connsiteY12" fmla="*/ 436728 h 777922"/>
              <a:gd name="connsiteX13" fmla="*/ 1542536 w 3255115"/>
              <a:gd name="connsiteY13" fmla="*/ 600502 h 777922"/>
              <a:gd name="connsiteX14" fmla="*/ 1876906 w 3255115"/>
              <a:gd name="connsiteY14" fmla="*/ 511791 h 777922"/>
              <a:gd name="connsiteX15" fmla="*/ 1911025 w 3255115"/>
              <a:gd name="connsiteY15" fmla="*/ 566382 h 777922"/>
              <a:gd name="connsiteX16" fmla="*/ 1706309 w 3255115"/>
              <a:gd name="connsiteY16" fmla="*/ 655093 h 777922"/>
              <a:gd name="connsiteX17" fmla="*/ 1938321 w 3255115"/>
              <a:gd name="connsiteY17" fmla="*/ 627797 h 777922"/>
              <a:gd name="connsiteX18" fmla="*/ 3084733 w 3255115"/>
              <a:gd name="connsiteY18" fmla="*/ 109182 h 777922"/>
              <a:gd name="connsiteX19" fmla="*/ 3228034 w 3255115"/>
              <a:gd name="connsiteY19" fmla="*/ 0 h 777922"/>
              <a:gd name="connsiteX0" fmla="*/ 339 w 3255115"/>
              <a:gd name="connsiteY0" fmla="*/ 777922 h 777922"/>
              <a:gd name="connsiteX1" fmla="*/ 48106 w 3255115"/>
              <a:gd name="connsiteY1" fmla="*/ 525439 h 777922"/>
              <a:gd name="connsiteX2" fmla="*/ 300589 w 3255115"/>
              <a:gd name="connsiteY2" fmla="*/ 184245 h 777922"/>
              <a:gd name="connsiteX3" fmla="*/ 553073 w 3255115"/>
              <a:gd name="connsiteY3" fmla="*/ 54591 h 777922"/>
              <a:gd name="connsiteX4" fmla="*/ 634960 w 3255115"/>
              <a:gd name="connsiteY4" fmla="*/ 150125 h 777922"/>
              <a:gd name="connsiteX5" fmla="*/ 505306 w 3255115"/>
              <a:gd name="connsiteY5" fmla="*/ 211540 h 777922"/>
              <a:gd name="connsiteX6" fmla="*/ 362004 w 3255115"/>
              <a:gd name="connsiteY6" fmla="*/ 279779 h 777922"/>
              <a:gd name="connsiteX7" fmla="*/ 314237 w 3255115"/>
              <a:gd name="connsiteY7" fmla="*/ 443552 h 777922"/>
              <a:gd name="connsiteX8" fmla="*/ 437067 w 3255115"/>
              <a:gd name="connsiteY8" fmla="*/ 539086 h 777922"/>
              <a:gd name="connsiteX9" fmla="*/ 518953 w 3255115"/>
              <a:gd name="connsiteY9" fmla="*/ 409433 h 777922"/>
              <a:gd name="connsiteX10" fmla="*/ 641784 w 3255115"/>
              <a:gd name="connsiteY10" fmla="*/ 238836 h 777922"/>
              <a:gd name="connsiteX11" fmla="*/ 982978 w 3255115"/>
              <a:gd name="connsiteY11" fmla="*/ 218364 h 777922"/>
              <a:gd name="connsiteX12" fmla="*/ 1371939 w 3255115"/>
              <a:gd name="connsiteY12" fmla="*/ 436728 h 777922"/>
              <a:gd name="connsiteX13" fmla="*/ 1542536 w 3255115"/>
              <a:gd name="connsiteY13" fmla="*/ 600502 h 777922"/>
              <a:gd name="connsiteX14" fmla="*/ 1876906 w 3255115"/>
              <a:gd name="connsiteY14" fmla="*/ 511791 h 777922"/>
              <a:gd name="connsiteX15" fmla="*/ 1911025 w 3255115"/>
              <a:gd name="connsiteY15" fmla="*/ 566382 h 777922"/>
              <a:gd name="connsiteX16" fmla="*/ 1706309 w 3255115"/>
              <a:gd name="connsiteY16" fmla="*/ 655093 h 777922"/>
              <a:gd name="connsiteX17" fmla="*/ 1938321 w 3255115"/>
              <a:gd name="connsiteY17" fmla="*/ 627797 h 777922"/>
              <a:gd name="connsiteX18" fmla="*/ 3084733 w 3255115"/>
              <a:gd name="connsiteY18" fmla="*/ 109182 h 777922"/>
              <a:gd name="connsiteX19" fmla="*/ 3228034 w 3255115"/>
              <a:gd name="connsiteY19" fmla="*/ 0 h 777922"/>
              <a:gd name="connsiteX0" fmla="*/ 339 w 3255115"/>
              <a:gd name="connsiteY0" fmla="*/ 777922 h 777922"/>
              <a:gd name="connsiteX1" fmla="*/ 48106 w 3255115"/>
              <a:gd name="connsiteY1" fmla="*/ 525439 h 777922"/>
              <a:gd name="connsiteX2" fmla="*/ 300589 w 3255115"/>
              <a:gd name="connsiteY2" fmla="*/ 184245 h 777922"/>
              <a:gd name="connsiteX3" fmla="*/ 553073 w 3255115"/>
              <a:gd name="connsiteY3" fmla="*/ 54591 h 777922"/>
              <a:gd name="connsiteX4" fmla="*/ 634960 w 3255115"/>
              <a:gd name="connsiteY4" fmla="*/ 150125 h 777922"/>
              <a:gd name="connsiteX5" fmla="*/ 505306 w 3255115"/>
              <a:gd name="connsiteY5" fmla="*/ 211540 h 777922"/>
              <a:gd name="connsiteX6" fmla="*/ 362004 w 3255115"/>
              <a:gd name="connsiteY6" fmla="*/ 279779 h 777922"/>
              <a:gd name="connsiteX7" fmla="*/ 314237 w 3255115"/>
              <a:gd name="connsiteY7" fmla="*/ 443552 h 777922"/>
              <a:gd name="connsiteX8" fmla="*/ 437067 w 3255115"/>
              <a:gd name="connsiteY8" fmla="*/ 539086 h 777922"/>
              <a:gd name="connsiteX9" fmla="*/ 518953 w 3255115"/>
              <a:gd name="connsiteY9" fmla="*/ 409433 h 777922"/>
              <a:gd name="connsiteX10" fmla="*/ 641784 w 3255115"/>
              <a:gd name="connsiteY10" fmla="*/ 238836 h 777922"/>
              <a:gd name="connsiteX11" fmla="*/ 982978 w 3255115"/>
              <a:gd name="connsiteY11" fmla="*/ 218364 h 777922"/>
              <a:gd name="connsiteX12" fmla="*/ 1371939 w 3255115"/>
              <a:gd name="connsiteY12" fmla="*/ 436728 h 777922"/>
              <a:gd name="connsiteX13" fmla="*/ 1542536 w 3255115"/>
              <a:gd name="connsiteY13" fmla="*/ 600502 h 777922"/>
              <a:gd name="connsiteX14" fmla="*/ 1876906 w 3255115"/>
              <a:gd name="connsiteY14" fmla="*/ 511791 h 777922"/>
              <a:gd name="connsiteX15" fmla="*/ 1911025 w 3255115"/>
              <a:gd name="connsiteY15" fmla="*/ 566382 h 777922"/>
              <a:gd name="connsiteX16" fmla="*/ 1706309 w 3255115"/>
              <a:gd name="connsiteY16" fmla="*/ 655093 h 777922"/>
              <a:gd name="connsiteX17" fmla="*/ 1815491 w 3255115"/>
              <a:gd name="connsiteY17" fmla="*/ 709684 h 777922"/>
              <a:gd name="connsiteX18" fmla="*/ 1938321 w 3255115"/>
              <a:gd name="connsiteY18" fmla="*/ 627797 h 777922"/>
              <a:gd name="connsiteX19" fmla="*/ 3084733 w 3255115"/>
              <a:gd name="connsiteY19" fmla="*/ 109182 h 777922"/>
              <a:gd name="connsiteX20" fmla="*/ 3228034 w 3255115"/>
              <a:gd name="connsiteY20" fmla="*/ 0 h 777922"/>
              <a:gd name="connsiteX0" fmla="*/ 339 w 3255115"/>
              <a:gd name="connsiteY0" fmla="*/ 777922 h 777922"/>
              <a:gd name="connsiteX1" fmla="*/ 48106 w 3255115"/>
              <a:gd name="connsiteY1" fmla="*/ 525439 h 777922"/>
              <a:gd name="connsiteX2" fmla="*/ 300589 w 3255115"/>
              <a:gd name="connsiteY2" fmla="*/ 184245 h 777922"/>
              <a:gd name="connsiteX3" fmla="*/ 553073 w 3255115"/>
              <a:gd name="connsiteY3" fmla="*/ 54591 h 777922"/>
              <a:gd name="connsiteX4" fmla="*/ 634960 w 3255115"/>
              <a:gd name="connsiteY4" fmla="*/ 150125 h 777922"/>
              <a:gd name="connsiteX5" fmla="*/ 505306 w 3255115"/>
              <a:gd name="connsiteY5" fmla="*/ 211540 h 777922"/>
              <a:gd name="connsiteX6" fmla="*/ 362004 w 3255115"/>
              <a:gd name="connsiteY6" fmla="*/ 279779 h 777922"/>
              <a:gd name="connsiteX7" fmla="*/ 314237 w 3255115"/>
              <a:gd name="connsiteY7" fmla="*/ 443552 h 777922"/>
              <a:gd name="connsiteX8" fmla="*/ 437067 w 3255115"/>
              <a:gd name="connsiteY8" fmla="*/ 539086 h 777922"/>
              <a:gd name="connsiteX9" fmla="*/ 518953 w 3255115"/>
              <a:gd name="connsiteY9" fmla="*/ 409433 h 777922"/>
              <a:gd name="connsiteX10" fmla="*/ 641784 w 3255115"/>
              <a:gd name="connsiteY10" fmla="*/ 238836 h 777922"/>
              <a:gd name="connsiteX11" fmla="*/ 982978 w 3255115"/>
              <a:gd name="connsiteY11" fmla="*/ 218364 h 777922"/>
              <a:gd name="connsiteX12" fmla="*/ 1371939 w 3255115"/>
              <a:gd name="connsiteY12" fmla="*/ 436728 h 777922"/>
              <a:gd name="connsiteX13" fmla="*/ 1549360 w 3255115"/>
              <a:gd name="connsiteY13" fmla="*/ 580031 h 777922"/>
              <a:gd name="connsiteX14" fmla="*/ 1876906 w 3255115"/>
              <a:gd name="connsiteY14" fmla="*/ 511791 h 777922"/>
              <a:gd name="connsiteX15" fmla="*/ 1911025 w 3255115"/>
              <a:gd name="connsiteY15" fmla="*/ 566382 h 777922"/>
              <a:gd name="connsiteX16" fmla="*/ 1706309 w 3255115"/>
              <a:gd name="connsiteY16" fmla="*/ 655093 h 777922"/>
              <a:gd name="connsiteX17" fmla="*/ 1815491 w 3255115"/>
              <a:gd name="connsiteY17" fmla="*/ 709684 h 777922"/>
              <a:gd name="connsiteX18" fmla="*/ 1938321 w 3255115"/>
              <a:gd name="connsiteY18" fmla="*/ 627797 h 777922"/>
              <a:gd name="connsiteX19" fmla="*/ 3084733 w 3255115"/>
              <a:gd name="connsiteY19" fmla="*/ 109182 h 777922"/>
              <a:gd name="connsiteX20" fmla="*/ 3228034 w 3255115"/>
              <a:gd name="connsiteY20" fmla="*/ 0 h 777922"/>
              <a:gd name="connsiteX0" fmla="*/ 339 w 3255115"/>
              <a:gd name="connsiteY0" fmla="*/ 777922 h 777922"/>
              <a:gd name="connsiteX1" fmla="*/ 48106 w 3255115"/>
              <a:gd name="connsiteY1" fmla="*/ 525439 h 777922"/>
              <a:gd name="connsiteX2" fmla="*/ 300589 w 3255115"/>
              <a:gd name="connsiteY2" fmla="*/ 184245 h 777922"/>
              <a:gd name="connsiteX3" fmla="*/ 553073 w 3255115"/>
              <a:gd name="connsiteY3" fmla="*/ 54591 h 777922"/>
              <a:gd name="connsiteX4" fmla="*/ 634960 w 3255115"/>
              <a:gd name="connsiteY4" fmla="*/ 150125 h 777922"/>
              <a:gd name="connsiteX5" fmla="*/ 505306 w 3255115"/>
              <a:gd name="connsiteY5" fmla="*/ 211540 h 777922"/>
              <a:gd name="connsiteX6" fmla="*/ 362004 w 3255115"/>
              <a:gd name="connsiteY6" fmla="*/ 279779 h 777922"/>
              <a:gd name="connsiteX7" fmla="*/ 314237 w 3255115"/>
              <a:gd name="connsiteY7" fmla="*/ 443552 h 777922"/>
              <a:gd name="connsiteX8" fmla="*/ 437067 w 3255115"/>
              <a:gd name="connsiteY8" fmla="*/ 539086 h 777922"/>
              <a:gd name="connsiteX9" fmla="*/ 518953 w 3255115"/>
              <a:gd name="connsiteY9" fmla="*/ 409433 h 777922"/>
              <a:gd name="connsiteX10" fmla="*/ 641784 w 3255115"/>
              <a:gd name="connsiteY10" fmla="*/ 238836 h 777922"/>
              <a:gd name="connsiteX11" fmla="*/ 982978 w 3255115"/>
              <a:gd name="connsiteY11" fmla="*/ 218364 h 777922"/>
              <a:gd name="connsiteX12" fmla="*/ 1371939 w 3255115"/>
              <a:gd name="connsiteY12" fmla="*/ 436728 h 777922"/>
              <a:gd name="connsiteX13" fmla="*/ 1549360 w 3255115"/>
              <a:gd name="connsiteY13" fmla="*/ 580031 h 777922"/>
              <a:gd name="connsiteX14" fmla="*/ 1835963 w 3255115"/>
              <a:gd name="connsiteY14" fmla="*/ 477672 h 777922"/>
              <a:gd name="connsiteX15" fmla="*/ 1911025 w 3255115"/>
              <a:gd name="connsiteY15" fmla="*/ 566382 h 777922"/>
              <a:gd name="connsiteX16" fmla="*/ 1706309 w 3255115"/>
              <a:gd name="connsiteY16" fmla="*/ 655093 h 777922"/>
              <a:gd name="connsiteX17" fmla="*/ 1815491 w 3255115"/>
              <a:gd name="connsiteY17" fmla="*/ 709684 h 777922"/>
              <a:gd name="connsiteX18" fmla="*/ 1938321 w 3255115"/>
              <a:gd name="connsiteY18" fmla="*/ 627797 h 777922"/>
              <a:gd name="connsiteX19" fmla="*/ 3084733 w 3255115"/>
              <a:gd name="connsiteY19" fmla="*/ 109182 h 777922"/>
              <a:gd name="connsiteX20" fmla="*/ 3228034 w 3255115"/>
              <a:gd name="connsiteY20" fmla="*/ 0 h 777922"/>
              <a:gd name="connsiteX0" fmla="*/ 339 w 3255115"/>
              <a:gd name="connsiteY0" fmla="*/ 777922 h 777922"/>
              <a:gd name="connsiteX1" fmla="*/ 48106 w 3255115"/>
              <a:gd name="connsiteY1" fmla="*/ 525439 h 777922"/>
              <a:gd name="connsiteX2" fmla="*/ 300589 w 3255115"/>
              <a:gd name="connsiteY2" fmla="*/ 184245 h 777922"/>
              <a:gd name="connsiteX3" fmla="*/ 553073 w 3255115"/>
              <a:gd name="connsiteY3" fmla="*/ 54591 h 777922"/>
              <a:gd name="connsiteX4" fmla="*/ 634960 w 3255115"/>
              <a:gd name="connsiteY4" fmla="*/ 150125 h 777922"/>
              <a:gd name="connsiteX5" fmla="*/ 505306 w 3255115"/>
              <a:gd name="connsiteY5" fmla="*/ 211540 h 777922"/>
              <a:gd name="connsiteX6" fmla="*/ 362004 w 3255115"/>
              <a:gd name="connsiteY6" fmla="*/ 279779 h 777922"/>
              <a:gd name="connsiteX7" fmla="*/ 314237 w 3255115"/>
              <a:gd name="connsiteY7" fmla="*/ 443552 h 777922"/>
              <a:gd name="connsiteX8" fmla="*/ 437067 w 3255115"/>
              <a:gd name="connsiteY8" fmla="*/ 539086 h 777922"/>
              <a:gd name="connsiteX9" fmla="*/ 518953 w 3255115"/>
              <a:gd name="connsiteY9" fmla="*/ 409433 h 777922"/>
              <a:gd name="connsiteX10" fmla="*/ 641784 w 3255115"/>
              <a:gd name="connsiteY10" fmla="*/ 238836 h 777922"/>
              <a:gd name="connsiteX11" fmla="*/ 982978 w 3255115"/>
              <a:gd name="connsiteY11" fmla="*/ 218364 h 777922"/>
              <a:gd name="connsiteX12" fmla="*/ 1371939 w 3255115"/>
              <a:gd name="connsiteY12" fmla="*/ 436728 h 777922"/>
              <a:gd name="connsiteX13" fmla="*/ 1549360 w 3255115"/>
              <a:gd name="connsiteY13" fmla="*/ 580031 h 777922"/>
              <a:gd name="connsiteX14" fmla="*/ 1835963 w 3255115"/>
              <a:gd name="connsiteY14" fmla="*/ 477672 h 777922"/>
              <a:gd name="connsiteX15" fmla="*/ 1883730 w 3255115"/>
              <a:gd name="connsiteY15" fmla="*/ 552734 h 777922"/>
              <a:gd name="connsiteX16" fmla="*/ 1706309 w 3255115"/>
              <a:gd name="connsiteY16" fmla="*/ 655093 h 777922"/>
              <a:gd name="connsiteX17" fmla="*/ 1815491 w 3255115"/>
              <a:gd name="connsiteY17" fmla="*/ 709684 h 777922"/>
              <a:gd name="connsiteX18" fmla="*/ 1938321 w 3255115"/>
              <a:gd name="connsiteY18" fmla="*/ 627797 h 777922"/>
              <a:gd name="connsiteX19" fmla="*/ 3084733 w 3255115"/>
              <a:gd name="connsiteY19" fmla="*/ 109182 h 777922"/>
              <a:gd name="connsiteX20" fmla="*/ 3228034 w 3255115"/>
              <a:gd name="connsiteY20" fmla="*/ 0 h 777922"/>
              <a:gd name="connsiteX0" fmla="*/ 339 w 3255115"/>
              <a:gd name="connsiteY0" fmla="*/ 777922 h 777922"/>
              <a:gd name="connsiteX1" fmla="*/ 48106 w 3255115"/>
              <a:gd name="connsiteY1" fmla="*/ 525439 h 777922"/>
              <a:gd name="connsiteX2" fmla="*/ 300589 w 3255115"/>
              <a:gd name="connsiteY2" fmla="*/ 184245 h 777922"/>
              <a:gd name="connsiteX3" fmla="*/ 553073 w 3255115"/>
              <a:gd name="connsiteY3" fmla="*/ 54591 h 777922"/>
              <a:gd name="connsiteX4" fmla="*/ 634960 w 3255115"/>
              <a:gd name="connsiteY4" fmla="*/ 150125 h 777922"/>
              <a:gd name="connsiteX5" fmla="*/ 505306 w 3255115"/>
              <a:gd name="connsiteY5" fmla="*/ 211540 h 777922"/>
              <a:gd name="connsiteX6" fmla="*/ 362004 w 3255115"/>
              <a:gd name="connsiteY6" fmla="*/ 279779 h 777922"/>
              <a:gd name="connsiteX7" fmla="*/ 314237 w 3255115"/>
              <a:gd name="connsiteY7" fmla="*/ 443552 h 777922"/>
              <a:gd name="connsiteX8" fmla="*/ 437067 w 3255115"/>
              <a:gd name="connsiteY8" fmla="*/ 539086 h 777922"/>
              <a:gd name="connsiteX9" fmla="*/ 518953 w 3255115"/>
              <a:gd name="connsiteY9" fmla="*/ 409433 h 777922"/>
              <a:gd name="connsiteX10" fmla="*/ 641784 w 3255115"/>
              <a:gd name="connsiteY10" fmla="*/ 238836 h 777922"/>
              <a:gd name="connsiteX11" fmla="*/ 982978 w 3255115"/>
              <a:gd name="connsiteY11" fmla="*/ 218364 h 777922"/>
              <a:gd name="connsiteX12" fmla="*/ 1371939 w 3255115"/>
              <a:gd name="connsiteY12" fmla="*/ 436728 h 777922"/>
              <a:gd name="connsiteX13" fmla="*/ 1549360 w 3255115"/>
              <a:gd name="connsiteY13" fmla="*/ 580031 h 777922"/>
              <a:gd name="connsiteX14" fmla="*/ 1835963 w 3255115"/>
              <a:gd name="connsiteY14" fmla="*/ 477672 h 777922"/>
              <a:gd name="connsiteX15" fmla="*/ 1883730 w 3255115"/>
              <a:gd name="connsiteY15" fmla="*/ 552734 h 777922"/>
              <a:gd name="connsiteX16" fmla="*/ 1706309 w 3255115"/>
              <a:gd name="connsiteY16" fmla="*/ 655093 h 777922"/>
              <a:gd name="connsiteX17" fmla="*/ 1815491 w 3255115"/>
              <a:gd name="connsiteY17" fmla="*/ 709684 h 777922"/>
              <a:gd name="connsiteX18" fmla="*/ 1938321 w 3255115"/>
              <a:gd name="connsiteY18" fmla="*/ 627797 h 777922"/>
              <a:gd name="connsiteX19" fmla="*/ 2402345 w 3255115"/>
              <a:gd name="connsiteY19" fmla="*/ 402609 h 777922"/>
              <a:gd name="connsiteX20" fmla="*/ 3084733 w 3255115"/>
              <a:gd name="connsiteY20" fmla="*/ 109182 h 777922"/>
              <a:gd name="connsiteX21" fmla="*/ 3228034 w 3255115"/>
              <a:gd name="connsiteY21" fmla="*/ 0 h 777922"/>
              <a:gd name="connsiteX0" fmla="*/ 339 w 3255115"/>
              <a:gd name="connsiteY0" fmla="*/ 777922 h 777922"/>
              <a:gd name="connsiteX1" fmla="*/ 48106 w 3255115"/>
              <a:gd name="connsiteY1" fmla="*/ 525439 h 777922"/>
              <a:gd name="connsiteX2" fmla="*/ 300589 w 3255115"/>
              <a:gd name="connsiteY2" fmla="*/ 184245 h 777922"/>
              <a:gd name="connsiteX3" fmla="*/ 553073 w 3255115"/>
              <a:gd name="connsiteY3" fmla="*/ 54591 h 777922"/>
              <a:gd name="connsiteX4" fmla="*/ 634960 w 3255115"/>
              <a:gd name="connsiteY4" fmla="*/ 150125 h 777922"/>
              <a:gd name="connsiteX5" fmla="*/ 505306 w 3255115"/>
              <a:gd name="connsiteY5" fmla="*/ 211540 h 777922"/>
              <a:gd name="connsiteX6" fmla="*/ 362004 w 3255115"/>
              <a:gd name="connsiteY6" fmla="*/ 279779 h 777922"/>
              <a:gd name="connsiteX7" fmla="*/ 314237 w 3255115"/>
              <a:gd name="connsiteY7" fmla="*/ 443552 h 777922"/>
              <a:gd name="connsiteX8" fmla="*/ 437067 w 3255115"/>
              <a:gd name="connsiteY8" fmla="*/ 539086 h 777922"/>
              <a:gd name="connsiteX9" fmla="*/ 518953 w 3255115"/>
              <a:gd name="connsiteY9" fmla="*/ 409433 h 777922"/>
              <a:gd name="connsiteX10" fmla="*/ 641784 w 3255115"/>
              <a:gd name="connsiteY10" fmla="*/ 238836 h 777922"/>
              <a:gd name="connsiteX11" fmla="*/ 982978 w 3255115"/>
              <a:gd name="connsiteY11" fmla="*/ 218364 h 777922"/>
              <a:gd name="connsiteX12" fmla="*/ 1371939 w 3255115"/>
              <a:gd name="connsiteY12" fmla="*/ 436728 h 777922"/>
              <a:gd name="connsiteX13" fmla="*/ 1549360 w 3255115"/>
              <a:gd name="connsiteY13" fmla="*/ 580031 h 777922"/>
              <a:gd name="connsiteX14" fmla="*/ 1835963 w 3255115"/>
              <a:gd name="connsiteY14" fmla="*/ 477672 h 777922"/>
              <a:gd name="connsiteX15" fmla="*/ 1883730 w 3255115"/>
              <a:gd name="connsiteY15" fmla="*/ 552734 h 777922"/>
              <a:gd name="connsiteX16" fmla="*/ 1706309 w 3255115"/>
              <a:gd name="connsiteY16" fmla="*/ 655093 h 777922"/>
              <a:gd name="connsiteX17" fmla="*/ 1815491 w 3255115"/>
              <a:gd name="connsiteY17" fmla="*/ 709684 h 777922"/>
              <a:gd name="connsiteX18" fmla="*/ 1938321 w 3255115"/>
              <a:gd name="connsiteY18" fmla="*/ 627797 h 777922"/>
              <a:gd name="connsiteX19" fmla="*/ 2436464 w 3255115"/>
              <a:gd name="connsiteY19" fmla="*/ 375314 h 777922"/>
              <a:gd name="connsiteX20" fmla="*/ 3084733 w 3255115"/>
              <a:gd name="connsiteY20" fmla="*/ 109182 h 777922"/>
              <a:gd name="connsiteX21" fmla="*/ 3228034 w 3255115"/>
              <a:gd name="connsiteY21" fmla="*/ 0 h 77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255115" h="777922">
                <a:moveTo>
                  <a:pt x="339" y="777922"/>
                </a:moveTo>
                <a:cubicBezTo>
                  <a:pt x="-799" y="701153"/>
                  <a:pt x="-1936" y="624385"/>
                  <a:pt x="48106" y="525439"/>
                </a:cubicBezTo>
                <a:cubicBezTo>
                  <a:pt x="98148" y="426493"/>
                  <a:pt x="216428" y="262720"/>
                  <a:pt x="300589" y="184245"/>
                </a:cubicBezTo>
                <a:cubicBezTo>
                  <a:pt x="384750" y="105770"/>
                  <a:pt x="497344" y="60278"/>
                  <a:pt x="553073" y="54591"/>
                </a:cubicBezTo>
                <a:cubicBezTo>
                  <a:pt x="608802" y="48904"/>
                  <a:pt x="642921" y="123967"/>
                  <a:pt x="634960" y="150125"/>
                </a:cubicBezTo>
                <a:cubicBezTo>
                  <a:pt x="626999" y="176283"/>
                  <a:pt x="550799" y="189931"/>
                  <a:pt x="505306" y="211540"/>
                </a:cubicBezTo>
                <a:cubicBezTo>
                  <a:pt x="459813" y="233149"/>
                  <a:pt x="393849" y="241110"/>
                  <a:pt x="362004" y="279779"/>
                </a:cubicBezTo>
                <a:cubicBezTo>
                  <a:pt x="330159" y="318448"/>
                  <a:pt x="301727" y="400334"/>
                  <a:pt x="314237" y="443552"/>
                </a:cubicBezTo>
                <a:cubicBezTo>
                  <a:pt x="326747" y="486770"/>
                  <a:pt x="402948" y="544772"/>
                  <a:pt x="437067" y="539086"/>
                </a:cubicBezTo>
                <a:cubicBezTo>
                  <a:pt x="471186" y="533400"/>
                  <a:pt x="484834" y="459475"/>
                  <a:pt x="518953" y="409433"/>
                </a:cubicBezTo>
                <a:cubicBezTo>
                  <a:pt x="553072" y="359391"/>
                  <a:pt x="564447" y="270681"/>
                  <a:pt x="641784" y="238836"/>
                </a:cubicBezTo>
                <a:cubicBezTo>
                  <a:pt x="719121" y="206991"/>
                  <a:pt x="861286" y="185382"/>
                  <a:pt x="982978" y="218364"/>
                </a:cubicBezTo>
                <a:cubicBezTo>
                  <a:pt x="1104670" y="251346"/>
                  <a:pt x="1277542" y="376450"/>
                  <a:pt x="1371939" y="436728"/>
                </a:cubicBezTo>
                <a:cubicBezTo>
                  <a:pt x="1466336" y="497006"/>
                  <a:pt x="1472023" y="573207"/>
                  <a:pt x="1549360" y="580031"/>
                </a:cubicBezTo>
                <a:cubicBezTo>
                  <a:pt x="1626697" y="586855"/>
                  <a:pt x="1780235" y="482222"/>
                  <a:pt x="1835963" y="477672"/>
                </a:cubicBezTo>
                <a:cubicBezTo>
                  <a:pt x="1891691" y="473123"/>
                  <a:pt x="1905339" y="523164"/>
                  <a:pt x="1883730" y="552734"/>
                </a:cubicBezTo>
                <a:cubicBezTo>
                  <a:pt x="1862121" y="582304"/>
                  <a:pt x="1717682" y="628935"/>
                  <a:pt x="1706309" y="655093"/>
                </a:cubicBezTo>
                <a:cubicBezTo>
                  <a:pt x="1694936" y="681251"/>
                  <a:pt x="1776822" y="714233"/>
                  <a:pt x="1815491" y="709684"/>
                </a:cubicBezTo>
                <a:cubicBezTo>
                  <a:pt x="1854160" y="705135"/>
                  <a:pt x="1834826" y="683525"/>
                  <a:pt x="1938321" y="627797"/>
                </a:cubicBezTo>
                <a:cubicBezTo>
                  <a:pt x="2041817" y="572069"/>
                  <a:pt x="2245395" y="461750"/>
                  <a:pt x="2436464" y="375314"/>
                </a:cubicBezTo>
                <a:cubicBezTo>
                  <a:pt x="2627533" y="288878"/>
                  <a:pt x="2947118" y="179696"/>
                  <a:pt x="3084733" y="109182"/>
                </a:cubicBezTo>
                <a:cubicBezTo>
                  <a:pt x="3299685" y="4549"/>
                  <a:pt x="3263859" y="2274"/>
                  <a:pt x="3228034" y="0"/>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6" name="フリーフォーム: 図形 15">
            <a:extLst>
              <a:ext uri="{FF2B5EF4-FFF2-40B4-BE49-F238E27FC236}">
                <a16:creationId xmlns:a16="http://schemas.microsoft.com/office/drawing/2014/main" id="{9FCC4CCE-E127-3E09-D774-49BF77121108}"/>
              </a:ext>
            </a:extLst>
          </p:cNvPr>
          <p:cNvSpPr/>
          <p:nvPr/>
        </p:nvSpPr>
        <p:spPr>
          <a:xfrm>
            <a:off x="6274416" y="4547140"/>
            <a:ext cx="3241343" cy="2225029"/>
          </a:xfrm>
          <a:custGeom>
            <a:avLst/>
            <a:gdLst>
              <a:gd name="connsiteX0" fmla="*/ 0 w 3241343"/>
              <a:gd name="connsiteY0" fmla="*/ 2225266 h 2225266"/>
              <a:gd name="connsiteX1" fmla="*/ 197893 w 3241343"/>
              <a:gd name="connsiteY1" fmla="*/ 2000078 h 2225266"/>
              <a:gd name="connsiteX2" fmla="*/ 429905 w 3241343"/>
              <a:gd name="connsiteY2" fmla="*/ 1870424 h 2225266"/>
              <a:gd name="connsiteX3" fmla="*/ 675564 w 3241343"/>
              <a:gd name="connsiteY3" fmla="*/ 1733946 h 2225266"/>
              <a:gd name="connsiteX4" fmla="*/ 1044054 w 3241343"/>
              <a:gd name="connsiteY4" fmla="*/ 1556525 h 2225266"/>
              <a:gd name="connsiteX5" fmla="*/ 1064525 w 3241343"/>
              <a:gd name="connsiteY5" fmla="*/ 1433695 h 2225266"/>
              <a:gd name="connsiteX6" fmla="*/ 1528549 w 3241343"/>
              <a:gd name="connsiteY6" fmla="*/ 1310866 h 2225266"/>
              <a:gd name="connsiteX7" fmla="*/ 1630908 w 3241343"/>
              <a:gd name="connsiteY7" fmla="*/ 1160740 h 2225266"/>
              <a:gd name="connsiteX8" fmla="*/ 1835624 w 3241343"/>
              <a:gd name="connsiteY8" fmla="*/ 1058382 h 2225266"/>
              <a:gd name="connsiteX9" fmla="*/ 1828800 w 3241343"/>
              <a:gd name="connsiteY9" fmla="*/ 717188 h 2225266"/>
              <a:gd name="connsiteX10" fmla="*/ 1453487 w 3241343"/>
              <a:gd name="connsiteY10" fmla="*/ 294107 h 2225266"/>
              <a:gd name="connsiteX11" fmla="*/ 1289713 w 3241343"/>
              <a:gd name="connsiteY11" fmla="*/ 191749 h 2225266"/>
              <a:gd name="connsiteX12" fmla="*/ 1419367 w 3241343"/>
              <a:gd name="connsiteY12" fmla="*/ 681 h 2225266"/>
              <a:gd name="connsiteX13" fmla="*/ 1733266 w 3241343"/>
              <a:gd name="connsiteY13" fmla="*/ 130334 h 2225266"/>
              <a:gd name="connsiteX14" fmla="*/ 1903863 w 3241343"/>
              <a:gd name="connsiteY14" fmla="*/ 191749 h 2225266"/>
              <a:gd name="connsiteX15" fmla="*/ 1985749 w 3241343"/>
              <a:gd name="connsiteY15" fmla="*/ 348698 h 2225266"/>
              <a:gd name="connsiteX16" fmla="*/ 2586251 w 3241343"/>
              <a:gd name="connsiteY16" fmla="*/ 355522 h 2225266"/>
              <a:gd name="connsiteX17" fmla="*/ 2790967 w 3241343"/>
              <a:gd name="connsiteY17" fmla="*/ 526119 h 2225266"/>
              <a:gd name="connsiteX18" fmla="*/ 2995684 w 3241343"/>
              <a:gd name="connsiteY18" fmla="*/ 471528 h 2225266"/>
              <a:gd name="connsiteX19" fmla="*/ 3241343 w 3241343"/>
              <a:gd name="connsiteY19" fmla="*/ 532943 h 2225266"/>
              <a:gd name="connsiteX0" fmla="*/ 0 w 3241343"/>
              <a:gd name="connsiteY0" fmla="*/ 2225012 h 2225012"/>
              <a:gd name="connsiteX1" fmla="*/ 197893 w 3241343"/>
              <a:gd name="connsiteY1" fmla="*/ 1999824 h 2225012"/>
              <a:gd name="connsiteX2" fmla="*/ 429905 w 3241343"/>
              <a:gd name="connsiteY2" fmla="*/ 1870170 h 2225012"/>
              <a:gd name="connsiteX3" fmla="*/ 675564 w 3241343"/>
              <a:gd name="connsiteY3" fmla="*/ 1733692 h 2225012"/>
              <a:gd name="connsiteX4" fmla="*/ 1044054 w 3241343"/>
              <a:gd name="connsiteY4" fmla="*/ 1556271 h 2225012"/>
              <a:gd name="connsiteX5" fmla="*/ 1064525 w 3241343"/>
              <a:gd name="connsiteY5" fmla="*/ 1433441 h 2225012"/>
              <a:gd name="connsiteX6" fmla="*/ 1528549 w 3241343"/>
              <a:gd name="connsiteY6" fmla="*/ 1310612 h 2225012"/>
              <a:gd name="connsiteX7" fmla="*/ 1630908 w 3241343"/>
              <a:gd name="connsiteY7" fmla="*/ 1160486 h 2225012"/>
              <a:gd name="connsiteX8" fmla="*/ 1835624 w 3241343"/>
              <a:gd name="connsiteY8" fmla="*/ 1058128 h 2225012"/>
              <a:gd name="connsiteX9" fmla="*/ 1828800 w 3241343"/>
              <a:gd name="connsiteY9" fmla="*/ 716934 h 2225012"/>
              <a:gd name="connsiteX10" fmla="*/ 1453487 w 3241343"/>
              <a:gd name="connsiteY10" fmla="*/ 293853 h 2225012"/>
              <a:gd name="connsiteX11" fmla="*/ 1344304 w 3241343"/>
              <a:gd name="connsiteY11" fmla="*/ 177848 h 2225012"/>
              <a:gd name="connsiteX12" fmla="*/ 1419367 w 3241343"/>
              <a:gd name="connsiteY12" fmla="*/ 427 h 2225012"/>
              <a:gd name="connsiteX13" fmla="*/ 1733266 w 3241343"/>
              <a:gd name="connsiteY13" fmla="*/ 130080 h 2225012"/>
              <a:gd name="connsiteX14" fmla="*/ 1903863 w 3241343"/>
              <a:gd name="connsiteY14" fmla="*/ 191495 h 2225012"/>
              <a:gd name="connsiteX15" fmla="*/ 1985749 w 3241343"/>
              <a:gd name="connsiteY15" fmla="*/ 348444 h 2225012"/>
              <a:gd name="connsiteX16" fmla="*/ 2586251 w 3241343"/>
              <a:gd name="connsiteY16" fmla="*/ 355268 h 2225012"/>
              <a:gd name="connsiteX17" fmla="*/ 2790967 w 3241343"/>
              <a:gd name="connsiteY17" fmla="*/ 525865 h 2225012"/>
              <a:gd name="connsiteX18" fmla="*/ 2995684 w 3241343"/>
              <a:gd name="connsiteY18" fmla="*/ 471274 h 2225012"/>
              <a:gd name="connsiteX19" fmla="*/ 3241343 w 3241343"/>
              <a:gd name="connsiteY19" fmla="*/ 532689 h 2225012"/>
              <a:gd name="connsiteX0" fmla="*/ 0 w 3241343"/>
              <a:gd name="connsiteY0" fmla="*/ 2225012 h 2225012"/>
              <a:gd name="connsiteX1" fmla="*/ 197893 w 3241343"/>
              <a:gd name="connsiteY1" fmla="*/ 1999824 h 2225012"/>
              <a:gd name="connsiteX2" fmla="*/ 429905 w 3241343"/>
              <a:gd name="connsiteY2" fmla="*/ 1870170 h 2225012"/>
              <a:gd name="connsiteX3" fmla="*/ 675564 w 3241343"/>
              <a:gd name="connsiteY3" fmla="*/ 1733692 h 2225012"/>
              <a:gd name="connsiteX4" fmla="*/ 1044054 w 3241343"/>
              <a:gd name="connsiteY4" fmla="*/ 1556271 h 2225012"/>
              <a:gd name="connsiteX5" fmla="*/ 1064525 w 3241343"/>
              <a:gd name="connsiteY5" fmla="*/ 1433441 h 2225012"/>
              <a:gd name="connsiteX6" fmla="*/ 1528549 w 3241343"/>
              <a:gd name="connsiteY6" fmla="*/ 1310612 h 2225012"/>
              <a:gd name="connsiteX7" fmla="*/ 1630908 w 3241343"/>
              <a:gd name="connsiteY7" fmla="*/ 1160486 h 2225012"/>
              <a:gd name="connsiteX8" fmla="*/ 1835624 w 3241343"/>
              <a:gd name="connsiteY8" fmla="*/ 1058128 h 2225012"/>
              <a:gd name="connsiteX9" fmla="*/ 1828800 w 3241343"/>
              <a:gd name="connsiteY9" fmla="*/ 716934 h 2225012"/>
              <a:gd name="connsiteX10" fmla="*/ 1446663 w 3241343"/>
              <a:gd name="connsiteY10" fmla="*/ 321149 h 2225012"/>
              <a:gd name="connsiteX11" fmla="*/ 1344304 w 3241343"/>
              <a:gd name="connsiteY11" fmla="*/ 177848 h 2225012"/>
              <a:gd name="connsiteX12" fmla="*/ 1419367 w 3241343"/>
              <a:gd name="connsiteY12" fmla="*/ 427 h 2225012"/>
              <a:gd name="connsiteX13" fmla="*/ 1733266 w 3241343"/>
              <a:gd name="connsiteY13" fmla="*/ 130080 h 2225012"/>
              <a:gd name="connsiteX14" fmla="*/ 1903863 w 3241343"/>
              <a:gd name="connsiteY14" fmla="*/ 191495 h 2225012"/>
              <a:gd name="connsiteX15" fmla="*/ 1985749 w 3241343"/>
              <a:gd name="connsiteY15" fmla="*/ 348444 h 2225012"/>
              <a:gd name="connsiteX16" fmla="*/ 2586251 w 3241343"/>
              <a:gd name="connsiteY16" fmla="*/ 355268 h 2225012"/>
              <a:gd name="connsiteX17" fmla="*/ 2790967 w 3241343"/>
              <a:gd name="connsiteY17" fmla="*/ 525865 h 2225012"/>
              <a:gd name="connsiteX18" fmla="*/ 2995684 w 3241343"/>
              <a:gd name="connsiteY18" fmla="*/ 471274 h 2225012"/>
              <a:gd name="connsiteX19" fmla="*/ 3241343 w 3241343"/>
              <a:gd name="connsiteY19" fmla="*/ 532689 h 2225012"/>
              <a:gd name="connsiteX0" fmla="*/ 0 w 3241343"/>
              <a:gd name="connsiteY0" fmla="*/ 2225012 h 2225012"/>
              <a:gd name="connsiteX1" fmla="*/ 197893 w 3241343"/>
              <a:gd name="connsiteY1" fmla="*/ 1999824 h 2225012"/>
              <a:gd name="connsiteX2" fmla="*/ 429905 w 3241343"/>
              <a:gd name="connsiteY2" fmla="*/ 1870170 h 2225012"/>
              <a:gd name="connsiteX3" fmla="*/ 675564 w 3241343"/>
              <a:gd name="connsiteY3" fmla="*/ 1733692 h 2225012"/>
              <a:gd name="connsiteX4" fmla="*/ 1044054 w 3241343"/>
              <a:gd name="connsiteY4" fmla="*/ 1556271 h 2225012"/>
              <a:gd name="connsiteX5" fmla="*/ 1064525 w 3241343"/>
              <a:gd name="connsiteY5" fmla="*/ 1433441 h 2225012"/>
              <a:gd name="connsiteX6" fmla="*/ 1528549 w 3241343"/>
              <a:gd name="connsiteY6" fmla="*/ 1310612 h 2225012"/>
              <a:gd name="connsiteX7" fmla="*/ 1630908 w 3241343"/>
              <a:gd name="connsiteY7" fmla="*/ 1160486 h 2225012"/>
              <a:gd name="connsiteX8" fmla="*/ 1835624 w 3241343"/>
              <a:gd name="connsiteY8" fmla="*/ 1058128 h 2225012"/>
              <a:gd name="connsiteX9" fmla="*/ 1828800 w 3241343"/>
              <a:gd name="connsiteY9" fmla="*/ 716934 h 2225012"/>
              <a:gd name="connsiteX10" fmla="*/ 1446663 w 3241343"/>
              <a:gd name="connsiteY10" fmla="*/ 321149 h 2225012"/>
              <a:gd name="connsiteX11" fmla="*/ 1317008 w 3241343"/>
              <a:gd name="connsiteY11" fmla="*/ 177848 h 2225012"/>
              <a:gd name="connsiteX12" fmla="*/ 1419367 w 3241343"/>
              <a:gd name="connsiteY12" fmla="*/ 427 h 2225012"/>
              <a:gd name="connsiteX13" fmla="*/ 1733266 w 3241343"/>
              <a:gd name="connsiteY13" fmla="*/ 130080 h 2225012"/>
              <a:gd name="connsiteX14" fmla="*/ 1903863 w 3241343"/>
              <a:gd name="connsiteY14" fmla="*/ 191495 h 2225012"/>
              <a:gd name="connsiteX15" fmla="*/ 1985749 w 3241343"/>
              <a:gd name="connsiteY15" fmla="*/ 348444 h 2225012"/>
              <a:gd name="connsiteX16" fmla="*/ 2586251 w 3241343"/>
              <a:gd name="connsiteY16" fmla="*/ 355268 h 2225012"/>
              <a:gd name="connsiteX17" fmla="*/ 2790967 w 3241343"/>
              <a:gd name="connsiteY17" fmla="*/ 525865 h 2225012"/>
              <a:gd name="connsiteX18" fmla="*/ 2995684 w 3241343"/>
              <a:gd name="connsiteY18" fmla="*/ 471274 h 2225012"/>
              <a:gd name="connsiteX19" fmla="*/ 3241343 w 3241343"/>
              <a:gd name="connsiteY19" fmla="*/ 532689 h 2225012"/>
              <a:gd name="connsiteX0" fmla="*/ 0 w 3241343"/>
              <a:gd name="connsiteY0" fmla="*/ 2225029 h 2225029"/>
              <a:gd name="connsiteX1" fmla="*/ 197893 w 3241343"/>
              <a:gd name="connsiteY1" fmla="*/ 1999841 h 2225029"/>
              <a:gd name="connsiteX2" fmla="*/ 429905 w 3241343"/>
              <a:gd name="connsiteY2" fmla="*/ 1870187 h 2225029"/>
              <a:gd name="connsiteX3" fmla="*/ 675564 w 3241343"/>
              <a:gd name="connsiteY3" fmla="*/ 1733709 h 2225029"/>
              <a:gd name="connsiteX4" fmla="*/ 1044054 w 3241343"/>
              <a:gd name="connsiteY4" fmla="*/ 1556288 h 2225029"/>
              <a:gd name="connsiteX5" fmla="*/ 1064525 w 3241343"/>
              <a:gd name="connsiteY5" fmla="*/ 1433458 h 2225029"/>
              <a:gd name="connsiteX6" fmla="*/ 1528549 w 3241343"/>
              <a:gd name="connsiteY6" fmla="*/ 1310629 h 2225029"/>
              <a:gd name="connsiteX7" fmla="*/ 1630908 w 3241343"/>
              <a:gd name="connsiteY7" fmla="*/ 1160503 h 2225029"/>
              <a:gd name="connsiteX8" fmla="*/ 1835624 w 3241343"/>
              <a:gd name="connsiteY8" fmla="*/ 1058145 h 2225029"/>
              <a:gd name="connsiteX9" fmla="*/ 1828800 w 3241343"/>
              <a:gd name="connsiteY9" fmla="*/ 716951 h 2225029"/>
              <a:gd name="connsiteX10" fmla="*/ 1446663 w 3241343"/>
              <a:gd name="connsiteY10" fmla="*/ 321166 h 2225029"/>
              <a:gd name="connsiteX11" fmla="*/ 1317008 w 3241343"/>
              <a:gd name="connsiteY11" fmla="*/ 177865 h 2225029"/>
              <a:gd name="connsiteX12" fmla="*/ 1419367 w 3241343"/>
              <a:gd name="connsiteY12" fmla="*/ 444 h 2225029"/>
              <a:gd name="connsiteX13" fmla="*/ 1733266 w 3241343"/>
              <a:gd name="connsiteY13" fmla="*/ 130097 h 2225029"/>
              <a:gd name="connsiteX14" fmla="*/ 1890215 w 3241343"/>
              <a:gd name="connsiteY14" fmla="*/ 218808 h 2225029"/>
              <a:gd name="connsiteX15" fmla="*/ 1985749 w 3241343"/>
              <a:gd name="connsiteY15" fmla="*/ 348461 h 2225029"/>
              <a:gd name="connsiteX16" fmla="*/ 2586251 w 3241343"/>
              <a:gd name="connsiteY16" fmla="*/ 355285 h 2225029"/>
              <a:gd name="connsiteX17" fmla="*/ 2790967 w 3241343"/>
              <a:gd name="connsiteY17" fmla="*/ 525882 h 2225029"/>
              <a:gd name="connsiteX18" fmla="*/ 2995684 w 3241343"/>
              <a:gd name="connsiteY18" fmla="*/ 471291 h 2225029"/>
              <a:gd name="connsiteX19" fmla="*/ 3241343 w 3241343"/>
              <a:gd name="connsiteY19" fmla="*/ 532706 h 2225029"/>
              <a:gd name="connsiteX0" fmla="*/ 0 w 3241343"/>
              <a:gd name="connsiteY0" fmla="*/ 2225029 h 2225029"/>
              <a:gd name="connsiteX1" fmla="*/ 197893 w 3241343"/>
              <a:gd name="connsiteY1" fmla="*/ 1999841 h 2225029"/>
              <a:gd name="connsiteX2" fmla="*/ 429905 w 3241343"/>
              <a:gd name="connsiteY2" fmla="*/ 1870187 h 2225029"/>
              <a:gd name="connsiteX3" fmla="*/ 675564 w 3241343"/>
              <a:gd name="connsiteY3" fmla="*/ 1733709 h 2225029"/>
              <a:gd name="connsiteX4" fmla="*/ 1044054 w 3241343"/>
              <a:gd name="connsiteY4" fmla="*/ 1556288 h 2225029"/>
              <a:gd name="connsiteX5" fmla="*/ 1064525 w 3241343"/>
              <a:gd name="connsiteY5" fmla="*/ 1433458 h 2225029"/>
              <a:gd name="connsiteX6" fmla="*/ 1528549 w 3241343"/>
              <a:gd name="connsiteY6" fmla="*/ 1310629 h 2225029"/>
              <a:gd name="connsiteX7" fmla="*/ 1630908 w 3241343"/>
              <a:gd name="connsiteY7" fmla="*/ 1160503 h 2225029"/>
              <a:gd name="connsiteX8" fmla="*/ 1835624 w 3241343"/>
              <a:gd name="connsiteY8" fmla="*/ 1058145 h 2225029"/>
              <a:gd name="connsiteX9" fmla="*/ 1828800 w 3241343"/>
              <a:gd name="connsiteY9" fmla="*/ 716951 h 2225029"/>
              <a:gd name="connsiteX10" fmla="*/ 1446663 w 3241343"/>
              <a:gd name="connsiteY10" fmla="*/ 321166 h 2225029"/>
              <a:gd name="connsiteX11" fmla="*/ 1317008 w 3241343"/>
              <a:gd name="connsiteY11" fmla="*/ 177865 h 2225029"/>
              <a:gd name="connsiteX12" fmla="*/ 1419367 w 3241343"/>
              <a:gd name="connsiteY12" fmla="*/ 444 h 2225029"/>
              <a:gd name="connsiteX13" fmla="*/ 1733266 w 3241343"/>
              <a:gd name="connsiteY13" fmla="*/ 130097 h 2225029"/>
              <a:gd name="connsiteX14" fmla="*/ 1890215 w 3241343"/>
              <a:gd name="connsiteY14" fmla="*/ 218808 h 2225029"/>
              <a:gd name="connsiteX15" fmla="*/ 1985749 w 3241343"/>
              <a:gd name="connsiteY15" fmla="*/ 348461 h 2225029"/>
              <a:gd name="connsiteX16" fmla="*/ 2586251 w 3241343"/>
              <a:gd name="connsiteY16" fmla="*/ 355285 h 2225029"/>
              <a:gd name="connsiteX17" fmla="*/ 2797791 w 3241343"/>
              <a:gd name="connsiteY17" fmla="*/ 498587 h 2225029"/>
              <a:gd name="connsiteX18" fmla="*/ 2995684 w 3241343"/>
              <a:gd name="connsiteY18" fmla="*/ 471291 h 2225029"/>
              <a:gd name="connsiteX19" fmla="*/ 3241343 w 3241343"/>
              <a:gd name="connsiteY19" fmla="*/ 532706 h 2225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241343" h="2225029">
                <a:moveTo>
                  <a:pt x="0" y="2225029"/>
                </a:moveTo>
                <a:cubicBezTo>
                  <a:pt x="63121" y="2142005"/>
                  <a:pt x="126242" y="2058981"/>
                  <a:pt x="197893" y="1999841"/>
                </a:cubicBezTo>
                <a:cubicBezTo>
                  <a:pt x="269544" y="1940701"/>
                  <a:pt x="429905" y="1870187"/>
                  <a:pt x="429905" y="1870187"/>
                </a:cubicBezTo>
                <a:cubicBezTo>
                  <a:pt x="509517" y="1825832"/>
                  <a:pt x="573206" y="1786025"/>
                  <a:pt x="675564" y="1733709"/>
                </a:cubicBezTo>
                <a:cubicBezTo>
                  <a:pt x="777922" y="1681393"/>
                  <a:pt x="979227" y="1606330"/>
                  <a:pt x="1044054" y="1556288"/>
                </a:cubicBezTo>
                <a:cubicBezTo>
                  <a:pt x="1108881" y="1506246"/>
                  <a:pt x="983776" y="1474401"/>
                  <a:pt x="1064525" y="1433458"/>
                </a:cubicBezTo>
                <a:cubicBezTo>
                  <a:pt x="1145274" y="1392515"/>
                  <a:pt x="1434152" y="1356121"/>
                  <a:pt x="1528549" y="1310629"/>
                </a:cubicBezTo>
                <a:cubicBezTo>
                  <a:pt x="1622946" y="1265137"/>
                  <a:pt x="1579729" y="1202584"/>
                  <a:pt x="1630908" y="1160503"/>
                </a:cubicBezTo>
                <a:cubicBezTo>
                  <a:pt x="1682087" y="1118422"/>
                  <a:pt x="1802642" y="1132070"/>
                  <a:pt x="1835624" y="1058145"/>
                </a:cubicBezTo>
                <a:cubicBezTo>
                  <a:pt x="1868606" y="984220"/>
                  <a:pt x="1893627" y="839781"/>
                  <a:pt x="1828800" y="716951"/>
                </a:cubicBezTo>
                <a:cubicBezTo>
                  <a:pt x="1763973" y="594121"/>
                  <a:pt x="1531962" y="411014"/>
                  <a:pt x="1446663" y="321166"/>
                </a:cubicBezTo>
                <a:cubicBezTo>
                  <a:pt x="1361364" y="231318"/>
                  <a:pt x="1321557" y="231319"/>
                  <a:pt x="1317008" y="177865"/>
                </a:cubicBezTo>
                <a:cubicBezTo>
                  <a:pt x="1312459" y="124411"/>
                  <a:pt x="1349991" y="8405"/>
                  <a:pt x="1419367" y="444"/>
                </a:cubicBezTo>
                <a:cubicBezTo>
                  <a:pt x="1488743" y="-7517"/>
                  <a:pt x="1654791" y="93703"/>
                  <a:pt x="1733266" y="130097"/>
                </a:cubicBezTo>
                <a:cubicBezTo>
                  <a:pt x="1811741" y="166491"/>
                  <a:pt x="1848135" y="182414"/>
                  <a:pt x="1890215" y="218808"/>
                </a:cubicBezTo>
                <a:cubicBezTo>
                  <a:pt x="1932296" y="255202"/>
                  <a:pt x="1869743" y="325715"/>
                  <a:pt x="1985749" y="348461"/>
                </a:cubicBezTo>
                <a:cubicBezTo>
                  <a:pt x="2101755" y="371207"/>
                  <a:pt x="2450911" y="330264"/>
                  <a:pt x="2586251" y="355285"/>
                </a:cubicBezTo>
                <a:cubicBezTo>
                  <a:pt x="2721591" y="380306"/>
                  <a:pt x="2729552" y="479253"/>
                  <a:pt x="2797791" y="498587"/>
                </a:cubicBezTo>
                <a:cubicBezTo>
                  <a:pt x="2866030" y="517921"/>
                  <a:pt x="2920621" y="470154"/>
                  <a:pt x="2995684" y="471291"/>
                </a:cubicBezTo>
                <a:cubicBezTo>
                  <a:pt x="3070747" y="472428"/>
                  <a:pt x="3156045" y="502567"/>
                  <a:pt x="3241343" y="532706"/>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4" name="フリーフォーム: 図形 23">
            <a:extLst>
              <a:ext uri="{FF2B5EF4-FFF2-40B4-BE49-F238E27FC236}">
                <a16:creationId xmlns:a16="http://schemas.microsoft.com/office/drawing/2014/main" id="{7604F00C-E3C0-5345-0CAD-1674DFDEA924}"/>
              </a:ext>
            </a:extLst>
          </p:cNvPr>
          <p:cNvSpPr/>
          <p:nvPr/>
        </p:nvSpPr>
        <p:spPr>
          <a:xfrm>
            <a:off x="5415657" y="4454004"/>
            <a:ext cx="520700" cy="368300"/>
          </a:xfrm>
          <a:custGeom>
            <a:avLst/>
            <a:gdLst>
              <a:gd name="connsiteX0" fmla="*/ 393700 w 393700"/>
              <a:gd name="connsiteY0" fmla="*/ 0 h 463550"/>
              <a:gd name="connsiteX1" fmla="*/ 234950 w 393700"/>
              <a:gd name="connsiteY1" fmla="*/ 330200 h 463550"/>
              <a:gd name="connsiteX2" fmla="*/ 0 w 393700"/>
              <a:gd name="connsiteY2" fmla="*/ 463550 h 463550"/>
              <a:gd name="connsiteX0" fmla="*/ 501650 w 501650"/>
              <a:gd name="connsiteY0" fmla="*/ 0 h 374650"/>
              <a:gd name="connsiteX1" fmla="*/ 234950 w 501650"/>
              <a:gd name="connsiteY1" fmla="*/ 241300 h 374650"/>
              <a:gd name="connsiteX2" fmla="*/ 0 w 501650"/>
              <a:gd name="connsiteY2" fmla="*/ 374650 h 374650"/>
              <a:gd name="connsiteX0" fmla="*/ 501650 w 501650"/>
              <a:gd name="connsiteY0" fmla="*/ 0 h 374650"/>
              <a:gd name="connsiteX1" fmla="*/ 241300 w 501650"/>
              <a:gd name="connsiteY1" fmla="*/ 273050 h 374650"/>
              <a:gd name="connsiteX2" fmla="*/ 0 w 501650"/>
              <a:gd name="connsiteY2" fmla="*/ 374650 h 374650"/>
              <a:gd name="connsiteX0" fmla="*/ 501650 w 501650"/>
              <a:gd name="connsiteY0" fmla="*/ 0 h 374650"/>
              <a:gd name="connsiteX1" fmla="*/ 292100 w 501650"/>
              <a:gd name="connsiteY1" fmla="*/ 285750 h 374650"/>
              <a:gd name="connsiteX2" fmla="*/ 0 w 501650"/>
              <a:gd name="connsiteY2" fmla="*/ 374650 h 374650"/>
              <a:gd name="connsiteX0" fmla="*/ 520700 w 520700"/>
              <a:gd name="connsiteY0" fmla="*/ 0 h 368300"/>
              <a:gd name="connsiteX1" fmla="*/ 311150 w 520700"/>
              <a:gd name="connsiteY1" fmla="*/ 285750 h 368300"/>
              <a:gd name="connsiteX2" fmla="*/ 0 w 520700"/>
              <a:gd name="connsiteY2" fmla="*/ 368300 h 368300"/>
              <a:gd name="connsiteX0" fmla="*/ 520700 w 520700"/>
              <a:gd name="connsiteY0" fmla="*/ 0 h 368300"/>
              <a:gd name="connsiteX1" fmla="*/ 311150 w 520700"/>
              <a:gd name="connsiteY1" fmla="*/ 285750 h 368300"/>
              <a:gd name="connsiteX2" fmla="*/ 0 w 520700"/>
              <a:gd name="connsiteY2" fmla="*/ 368300 h 368300"/>
            </a:gdLst>
            <a:ahLst/>
            <a:cxnLst>
              <a:cxn ang="0">
                <a:pos x="connsiteX0" y="connsiteY0"/>
              </a:cxn>
              <a:cxn ang="0">
                <a:pos x="connsiteX1" y="connsiteY1"/>
              </a:cxn>
              <a:cxn ang="0">
                <a:pos x="connsiteX2" y="connsiteY2"/>
              </a:cxn>
            </a:cxnLst>
            <a:rect l="l" t="t" r="r" b="b"/>
            <a:pathLst>
              <a:path w="520700" h="368300">
                <a:moveTo>
                  <a:pt x="520700" y="0"/>
                </a:moveTo>
                <a:cubicBezTo>
                  <a:pt x="474133" y="126471"/>
                  <a:pt x="376767" y="208492"/>
                  <a:pt x="311150" y="285750"/>
                </a:cubicBezTo>
                <a:cubicBezTo>
                  <a:pt x="245533" y="363008"/>
                  <a:pt x="84666" y="365654"/>
                  <a:pt x="0" y="368300"/>
                </a:cubicBezTo>
              </a:path>
            </a:pathLst>
          </a:custGeom>
          <a:noFill/>
          <a:ln w="317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dirty="0">
              <a:ln>
                <a:noFill/>
              </a:ln>
              <a:solidFill>
                <a:prstClr val="white"/>
              </a:solidFill>
              <a:effectLst/>
              <a:uLnTx/>
              <a:uFillTx/>
              <a:latin typeface="Calibri"/>
              <a:ea typeface="ＭＳ Ｐゴシック" panose="020B0600070205080204" pitchFamily="50" charset="-128"/>
              <a:cs typeface="+mn-cs"/>
            </a:endParaRPr>
          </a:p>
        </p:txBody>
      </p:sp>
      <p:sp>
        <p:nvSpPr>
          <p:cNvPr id="28" name="フリーフォーム: 図形 27">
            <a:extLst>
              <a:ext uri="{FF2B5EF4-FFF2-40B4-BE49-F238E27FC236}">
                <a16:creationId xmlns:a16="http://schemas.microsoft.com/office/drawing/2014/main" id="{5AA388C5-E087-464A-C189-BBAA656EB7F8}"/>
              </a:ext>
            </a:extLst>
          </p:cNvPr>
          <p:cNvSpPr/>
          <p:nvPr/>
        </p:nvSpPr>
        <p:spPr>
          <a:xfrm>
            <a:off x="4600575" y="3574992"/>
            <a:ext cx="1750859" cy="497047"/>
          </a:xfrm>
          <a:custGeom>
            <a:avLst/>
            <a:gdLst>
              <a:gd name="connsiteX0" fmla="*/ 0 w 1750859"/>
              <a:gd name="connsiteY0" fmla="*/ 368300 h 497047"/>
              <a:gd name="connsiteX1" fmla="*/ 120650 w 1750859"/>
              <a:gd name="connsiteY1" fmla="*/ 425450 h 497047"/>
              <a:gd name="connsiteX2" fmla="*/ 279400 w 1750859"/>
              <a:gd name="connsiteY2" fmla="*/ 368300 h 497047"/>
              <a:gd name="connsiteX3" fmla="*/ 527050 w 1750859"/>
              <a:gd name="connsiteY3" fmla="*/ 450850 h 497047"/>
              <a:gd name="connsiteX4" fmla="*/ 622300 w 1750859"/>
              <a:gd name="connsiteY4" fmla="*/ 476250 h 497047"/>
              <a:gd name="connsiteX5" fmla="*/ 1625600 w 1750859"/>
              <a:gd name="connsiteY5" fmla="*/ 139700 h 497047"/>
              <a:gd name="connsiteX6" fmla="*/ 1701800 w 1750859"/>
              <a:gd name="connsiteY6" fmla="*/ 0 h 49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50859" h="497047">
                <a:moveTo>
                  <a:pt x="0" y="368300"/>
                </a:moveTo>
                <a:cubicBezTo>
                  <a:pt x="37041" y="396875"/>
                  <a:pt x="74083" y="425450"/>
                  <a:pt x="120650" y="425450"/>
                </a:cubicBezTo>
                <a:cubicBezTo>
                  <a:pt x="167217" y="425450"/>
                  <a:pt x="211667" y="364067"/>
                  <a:pt x="279400" y="368300"/>
                </a:cubicBezTo>
                <a:cubicBezTo>
                  <a:pt x="347133" y="372533"/>
                  <a:pt x="469900" y="432858"/>
                  <a:pt x="527050" y="450850"/>
                </a:cubicBezTo>
                <a:cubicBezTo>
                  <a:pt x="584200" y="468842"/>
                  <a:pt x="439208" y="528108"/>
                  <a:pt x="622300" y="476250"/>
                </a:cubicBezTo>
                <a:cubicBezTo>
                  <a:pt x="805392" y="424392"/>
                  <a:pt x="1445683" y="219075"/>
                  <a:pt x="1625600" y="139700"/>
                </a:cubicBezTo>
                <a:cubicBezTo>
                  <a:pt x="1805517" y="60325"/>
                  <a:pt x="1753658" y="30162"/>
                  <a:pt x="1701800" y="0"/>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9" name="フリーフォーム: 図形 28">
            <a:extLst>
              <a:ext uri="{FF2B5EF4-FFF2-40B4-BE49-F238E27FC236}">
                <a16:creationId xmlns:a16="http://schemas.microsoft.com/office/drawing/2014/main" id="{F0F20110-13EC-8CFC-60EF-D5E78F5DCC5D}"/>
              </a:ext>
            </a:extLst>
          </p:cNvPr>
          <p:cNvSpPr/>
          <p:nvPr/>
        </p:nvSpPr>
        <p:spPr>
          <a:xfrm>
            <a:off x="6607175" y="4806892"/>
            <a:ext cx="196850" cy="647700"/>
          </a:xfrm>
          <a:custGeom>
            <a:avLst/>
            <a:gdLst>
              <a:gd name="connsiteX0" fmla="*/ 0 w 196850"/>
              <a:gd name="connsiteY0" fmla="*/ 0 h 647700"/>
              <a:gd name="connsiteX1" fmla="*/ 57150 w 196850"/>
              <a:gd name="connsiteY1" fmla="*/ 88900 h 647700"/>
              <a:gd name="connsiteX2" fmla="*/ 25400 w 196850"/>
              <a:gd name="connsiteY2" fmla="*/ 234950 h 647700"/>
              <a:gd name="connsiteX3" fmla="*/ 196850 w 196850"/>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196850" h="647700">
                <a:moveTo>
                  <a:pt x="0" y="0"/>
                </a:moveTo>
                <a:cubicBezTo>
                  <a:pt x="26458" y="24871"/>
                  <a:pt x="52917" y="49742"/>
                  <a:pt x="57150" y="88900"/>
                </a:cubicBezTo>
                <a:cubicBezTo>
                  <a:pt x="61383" y="128058"/>
                  <a:pt x="2117" y="141817"/>
                  <a:pt x="25400" y="234950"/>
                </a:cubicBezTo>
                <a:cubicBezTo>
                  <a:pt x="48683" y="328083"/>
                  <a:pt x="122766" y="487891"/>
                  <a:pt x="196850" y="647700"/>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30" name="フリーフォーム: 図形 29">
            <a:extLst>
              <a:ext uri="{FF2B5EF4-FFF2-40B4-BE49-F238E27FC236}">
                <a16:creationId xmlns:a16="http://schemas.microsoft.com/office/drawing/2014/main" id="{145E5DA7-C217-46DA-CACA-466D51DED133}"/>
              </a:ext>
            </a:extLst>
          </p:cNvPr>
          <p:cNvSpPr/>
          <p:nvPr/>
        </p:nvSpPr>
        <p:spPr>
          <a:xfrm>
            <a:off x="7524954" y="4776412"/>
            <a:ext cx="389185" cy="838200"/>
          </a:xfrm>
          <a:custGeom>
            <a:avLst/>
            <a:gdLst>
              <a:gd name="connsiteX0" fmla="*/ 74091 w 389185"/>
              <a:gd name="connsiteY0" fmla="*/ 0 h 838200"/>
              <a:gd name="connsiteX1" fmla="*/ 20751 w 389185"/>
              <a:gd name="connsiteY1" fmla="*/ 182880 h 838200"/>
              <a:gd name="connsiteX2" fmla="*/ 378891 w 389185"/>
              <a:gd name="connsiteY2" fmla="*/ 586740 h 838200"/>
              <a:gd name="connsiteX3" fmla="*/ 256971 w 389185"/>
              <a:gd name="connsiteY3" fmla="*/ 838200 h 838200"/>
            </a:gdLst>
            <a:ahLst/>
            <a:cxnLst>
              <a:cxn ang="0">
                <a:pos x="connsiteX0" y="connsiteY0"/>
              </a:cxn>
              <a:cxn ang="0">
                <a:pos x="connsiteX1" y="connsiteY1"/>
              </a:cxn>
              <a:cxn ang="0">
                <a:pos x="connsiteX2" y="connsiteY2"/>
              </a:cxn>
              <a:cxn ang="0">
                <a:pos x="connsiteX3" y="connsiteY3"/>
              </a:cxn>
            </a:cxnLst>
            <a:rect l="l" t="t" r="r" b="b"/>
            <a:pathLst>
              <a:path w="389185" h="838200">
                <a:moveTo>
                  <a:pt x="74091" y="0"/>
                </a:moveTo>
                <a:cubicBezTo>
                  <a:pt x="22021" y="42545"/>
                  <a:pt x="-30049" y="85090"/>
                  <a:pt x="20751" y="182880"/>
                </a:cubicBezTo>
                <a:cubicBezTo>
                  <a:pt x="71551" y="280670"/>
                  <a:pt x="339521" y="477520"/>
                  <a:pt x="378891" y="586740"/>
                </a:cubicBezTo>
                <a:cubicBezTo>
                  <a:pt x="418261" y="695960"/>
                  <a:pt x="337616" y="767080"/>
                  <a:pt x="256971" y="838200"/>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32" name="フリーフォーム: 図形 31">
            <a:extLst>
              <a:ext uri="{FF2B5EF4-FFF2-40B4-BE49-F238E27FC236}">
                <a16:creationId xmlns:a16="http://schemas.microsoft.com/office/drawing/2014/main" id="{293E75AF-64EA-898A-40B8-D5A509373D0B}"/>
              </a:ext>
            </a:extLst>
          </p:cNvPr>
          <p:cNvSpPr/>
          <p:nvPr/>
        </p:nvSpPr>
        <p:spPr>
          <a:xfrm>
            <a:off x="3130125" y="2132272"/>
            <a:ext cx="1238039" cy="948059"/>
          </a:xfrm>
          <a:custGeom>
            <a:avLst/>
            <a:gdLst>
              <a:gd name="connsiteX0" fmla="*/ 0 w 1226820"/>
              <a:gd name="connsiteY0" fmla="*/ 914400 h 914400"/>
              <a:gd name="connsiteX1" fmla="*/ 236220 w 1226820"/>
              <a:gd name="connsiteY1" fmla="*/ 579120 h 914400"/>
              <a:gd name="connsiteX2" fmla="*/ 678180 w 1226820"/>
              <a:gd name="connsiteY2" fmla="*/ 388620 h 914400"/>
              <a:gd name="connsiteX3" fmla="*/ 853440 w 1226820"/>
              <a:gd name="connsiteY3" fmla="*/ 434340 h 914400"/>
              <a:gd name="connsiteX4" fmla="*/ 1173480 w 1226820"/>
              <a:gd name="connsiteY4" fmla="*/ 396240 h 914400"/>
              <a:gd name="connsiteX5" fmla="*/ 1082040 w 1226820"/>
              <a:gd name="connsiteY5" fmla="*/ 236220 h 914400"/>
              <a:gd name="connsiteX6" fmla="*/ 1226820 w 1226820"/>
              <a:gd name="connsiteY6" fmla="*/ 0 h 914400"/>
              <a:gd name="connsiteX0" fmla="*/ 0 w 1238039"/>
              <a:gd name="connsiteY0" fmla="*/ 948059 h 948059"/>
              <a:gd name="connsiteX1" fmla="*/ 247439 w 1238039"/>
              <a:gd name="connsiteY1" fmla="*/ 579120 h 948059"/>
              <a:gd name="connsiteX2" fmla="*/ 689399 w 1238039"/>
              <a:gd name="connsiteY2" fmla="*/ 388620 h 948059"/>
              <a:gd name="connsiteX3" fmla="*/ 864659 w 1238039"/>
              <a:gd name="connsiteY3" fmla="*/ 434340 h 948059"/>
              <a:gd name="connsiteX4" fmla="*/ 1184699 w 1238039"/>
              <a:gd name="connsiteY4" fmla="*/ 396240 h 948059"/>
              <a:gd name="connsiteX5" fmla="*/ 1093259 w 1238039"/>
              <a:gd name="connsiteY5" fmla="*/ 236220 h 948059"/>
              <a:gd name="connsiteX6" fmla="*/ 1238039 w 1238039"/>
              <a:gd name="connsiteY6" fmla="*/ 0 h 948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8039" h="948059">
                <a:moveTo>
                  <a:pt x="0" y="948059"/>
                </a:moveTo>
                <a:cubicBezTo>
                  <a:pt x="61595" y="824234"/>
                  <a:pt x="132539" y="672360"/>
                  <a:pt x="247439" y="579120"/>
                </a:cubicBezTo>
                <a:cubicBezTo>
                  <a:pt x="362339" y="485880"/>
                  <a:pt x="586529" y="412750"/>
                  <a:pt x="689399" y="388620"/>
                </a:cubicBezTo>
                <a:cubicBezTo>
                  <a:pt x="792269" y="364490"/>
                  <a:pt x="782109" y="433070"/>
                  <a:pt x="864659" y="434340"/>
                </a:cubicBezTo>
                <a:cubicBezTo>
                  <a:pt x="947209" y="435610"/>
                  <a:pt x="1146599" y="429260"/>
                  <a:pt x="1184699" y="396240"/>
                </a:cubicBezTo>
                <a:cubicBezTo>
                  <a:pt x="1222799" y="363220"/>
                  <a:pt x="1084369" y="302260"/>
                  <a:pt x="1093259" y="236220"/>
                </a:cubicBezTo>
                <a:cubicBezTo>
                  <a:pt x="1102149" y="170180"/>
                  <a:pt x="1170094" y="85090"/>
                  <a:pt x="1238039" y="0"/>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33" name="フリーフォーム: 図形 32">
            <a:extLst>
              <a:ext uri="{FF2B5EF4-FFF2-40B4-BE49-F238E27FC236}">
                <a16:creationId xmlns:a16="http://schemas.microsoft.com/office/drawing/2014/main" id="{0CE78D8F-3D10-A8B7-9C32-58AE3720256D}"/>
              </a:ext>
            </a:extLst>
          </p:cNvPr>
          <p:cNvSpPr/>
          <p:nvPr/>
        </p:nvSpPr>
        <p:spPr>
          <a:xfrm>
            <a:off x="3879832" y="2124652"/>
            <a:ext cx="1760873" cy="1082991"/>
          </a:xfrm>
          <a:custGeom>
            <a:avLst/>
            <a:gdLst>
              <a:gd name="connsiteX0" fmla="*/ 595013 w 1760873"/>
              <a:gd name="connsiteY0" fmla="*/ 0 h 1082991"/>
              <a:gd name="connsiteX1" fmla="*/ 595013 w 1760873"/>
              <a:gd name="connsiteY1" fmla="*/ 99060 h 1082991"/>
              <a:gd name="connsiteX2" fmla="*/ 694073 w 1760873"/>
              <a:gd name="connsiteY2" fmla="*/ 205740 h 1082991"/>
              <a:gd name="connsiteX3" fmla="*/ 663593 w 1760873"/>
              <a:gd name="connsiteY3" fmla="*/ 365760 h 1082991"/>
              <a:gd name="connsiteX4" fmla="*/ 655973 w 1760873"/>
              <a:gd name="connsiteY4" fmla="*/ 457200 h 1082991"/>
              <a:gd name="connsiteX5" fmla="*/ 130193 w 1760873"/>
              <a:gd name="connsiteY5" fmla="*/ 579120 h 1082991"/>
              <a:gd name="connsiteX6" fmla="*/ 653 w 1760873"/>
              <a:gd name="connsiteY6" fmla="*/ 876300 h 1082991"/>
              <a:gd name="connsiteX7" fmla="*/ 84473 w 1760873"/>
              <a:gd name="connsiteY7" fmla="*/ 998220 h 1082991"/>
              <a:gd name="connsiteX8" fmla="*/ 183533 w 1760873"/>
              <a:gd name="connsiteY8" fmla="*/ 1074420 h 1082991"/>
              <a:gd name="connsiteX9" fmla="*/ 869333 w 1760873"/>
              <a:gd name="connsiteY9" fmla="*/ 792480 h 1082991"/>
              <a:gd name="connsiteX10" fmla="*/ 1090313 w 1760873"/>
              <a:gd name="connsiteY10" fmla="*/ 815340 h 1082991"/>
              <a:gd name="connsiteX11" fmla="*/ 1303673 w 1760873"/>
              <a:gd name="connsiteY11" fmla="*/ 708660 h 1082991"/>
              <a:gd name="connsiteX12" fmla="*/ 1760873 w 1760873"/>
              <a:gd name="connsiteY12" fmla="*/ 922020 h 1082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60873" h="1082991">
                <a:moveTo>
                  <a:pt x="595013" y="0"/>
                </a:moveTo>
                <a:cubicBezTo>
                  <a:pt x="586758" y="32385"/>
                  <a:pt x="578503" y="64770"/>
                  <a:pt x="595013" y="99060"/>
                </a:cubicBezTo>
                <a:cubicBezTo>
                  <a:pt x="611523" y="133350"/>
                  <a:pt x="682643" y="161290"/>
                  <a:pt x="694073" y="205740"/>
                </a:cubicBezTo>
                <a:cubicBezTo>
                  <a:pt x="705503" y="250190"/>
                  <a:pt x="669943" y="323850"/>
                  <a:pt x="663593" y="365760"/>
                </a:cubicBezTo>
                <a:cubicBezTo>
                  <a:pt x="657243" y="407670"/>
                  <a:pt x="744873" y="421640"/>
                  <a:pt x="655973" y="457200"/>
                </a:cubicBezTo>
                <a:cubicBezTo>
                  <a:pt x="567073" y="492760"/>
                  <a:pt x="239413" y="509270"/>
                  <a:pt x="130193" y="579120"/>
                </a:cubicBezTo>
                <a:cubicBezTo>
                  <a:pt x="20973" y="648970"/>
                  <a:pt x="8273" y="806450"/>
                  <a:pt x="653" y="876300"/>
                </a:cubicBezTo>
                <a:cubicBezTo>
                  <a:pt x="-6967" y="946150"/>
                  <a:pt x="53993" y="965200"/>
                  <a:pt x="84473" y="998220"/>
                </a:cubicBezTo>
                <a:cubicBezTo>
                  <a:pt x="114953" y="1031240"/>
                  <a:pt x="52723" y="1108710"/>
                  <a:pt x="183533" y="1074420"/>
                </a:cubicBezTo>
                <a:cubicBezTo>
                  <a:pt x="314343" y="1040130"/>
                  <a:pt x="718203" y="835660"/>
                  <a:pt x="869333" y="792480"/>
                </a:cubicBezTo>
                <a:cubicBezTo>
                  <a:pt x="1020463" y="749300"/>
                  <a:pt x="1017923" y="829310"/>
                  <a:pt x="1090313" y="815340"/>
                </a:cubicBezTo>
                <a:cubicBezTo>
                  <a:pt x="1162703" y="801370"/>
                  <a:pt x="1191913" y="690880"/>
                  <a:pt x="1303673" y="708660"/>
                </a:cubicBezTo>
                <a:cubicBezTo>
                  <a:pt x="1415433" y="726440"/>
                  <a:pt x="1588153" y="824230"/>
                  <a:pt x="1760873" y="922020"/>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37" name="フリーフォーム: 図形 36">
            <a:extLst>
              <a:ext uri="{FF2B5EF4-FFF2-40B4-BE49-F238E27FC236}">
                <a16:creationId xmlns:a16="http://schemas.microsoft.com/office/drawing/2014/main" id="{CE2EECE5-6939-1425-88BB-3FB7C6B9CD50}"/>
              </a:ext>
            </a:extLst>
          </p:cNvPr>
          <p:cNvSpPr/>
          <p:nvPr/>
        </p:nvSpPr>
        <p:spPr>
          <a:xfrm>
            <a:off x="6886575" y="4002847"/>
            <a:ext cx="2038350" cy="156345"/>
          </a:xfrm>
          <a:custGeom>
            <a:avLst/>
            <a:gdLst>
              <a:gd name="connsiteX0" fmla="*/ 0 w 2000250"/>
              <a:gd name="connsiteY0" fmla="*/ 137295 h 137295"/>
              <a:gd name="connsiteX1" fmla="*/ 228600 w 2000250"/>
              <a:gd name="connsiteY1" fmla="*/ 89670 h 137295"/>
              <a:gd name="connsiteX2" fmla="*/ 828675 w 2000250"/>
              <a:gd name="connsiteY2" fmla="*/ 70620 h 137295"/>
              <a:gd name="connsiteX3" fmla="*/ 1371600 w 2000250"/>
              <a:gd name="connsiteY3" fmla="*/ 3945 h 137295"/>
              <a:gd name="connsiteX4" fmla="*/ 2000250 w 2000250"/>
              <a:gd name="connsiteY4" fmla="*/ 13470 h 137295"/>
              <a:gd name="connsiteX0" fmla="*/ 0 w 2038350"/>
              <a:gd name="connsiteY0" fmla="*/ 156345 h 156345"/>
              <a:gd name="connsiteX1" fmla="*/ 266700 w 2038350"/>
              <a:gd name="connsiteY1" fmla="*/ 89670 h 156345"/>
              <a:gd name="connsiteX2" fmla="*/ 866775 w 2038350"/>
              <a:gd name="connsiteY2" fmla="*/ 70620 h 156345"/>
              <a:gd name="connsiteX3" fmla="*/ 1409700 w 2038350"/>
              <a:gd name="connsiteY3" fmla="*/ 3945 h 156345"/>
              <a:gd name="connsiteX4" fmla="*/ 2038350 w 2038350"/>
              <a:gd name="connsiteY4" fmla="*/ 13470 h 1563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8350" h="156345">
                <a:moveTo>
                  <a:pt x="0" y="156345"/>
                </a:moveTo>
                <a:cubicBezTo>
                  <a:pt x="45244" y="138088"/>
                  <a:pt x="122238" y="103957"/>
                  <a:pt x="266700" y="89670"/>
                </a:cubicBezTo>
                <a:cubicBezTo>
                  <a:pt x="411162" y="75383"/>
                  <a:pt x="676275" y="84907"/>
                  <a:pt x="866775" y="70620"/>
                </a:cubicBezTo>
                <a:cubicBezTo>
                  <a:pt x="1057275" y="56333"/>
                  <a:pt x="1214437" y="13470"/>
                  <a:pt x="1409700" y="3945"/>
                </a:cubicBezTo>
                <a:cubicBezTo>
                  <a:pt x="1604963" y="-5580"/>
                  <a:pt x="1821656" y="3945"/>
                  <a:pt x="2038350" y="13470"/>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40" name="フリーフォーム: 図形 39">
            <a:extLst>
              <a:ext uri="{FF2B5EF4-FFF2-40B4-BE49-F238E27FC236}">
                <a16:creationId xmlns:a16="http://schemas.microsoft.com/office/drawing/2014/main" id="{246129AE-55ED-F0ED-C3DA-87A595748D01}"/>
              </a:ext>
            </a:extLst>
          </p:cNvPr>
          <p:cNvSpPr/>
          <p:nvPr/>
        </p:nvSpPr>
        <p:spPr>
          <a:xfrm>
            <a:off x="2261779" y="4206001"/>
            <a:ext cx="1314995" cy="809897"/>
          </a:xfrm>
          <a:custGeom>
            <a:avLst/>
            <a:gdLst>
              <a:gd name="connsiteX0" fmla="*/ 0 w 1314995"/>
              <a:gd name="connsiteY0" fmla="*/ 0 h 809897"/>
              <a:gd name="connsiteX1" fmla="*/ 69669 w 1314995"/>
              <a:gd name="connsiteY1" fmla="*/ 296091 h 809897"/>
              <a:gd name="connsiteX2" fmla="*/ 130629 w 1314995"/>
              <a:gd name="connsiteY2" fmla="*/ 357051 h 809897"/>
              <a:gd name="connsiteX3" fmla="*/ 357052 w 1314995"/>
              <a:gd name="connsiteY3" fmla="*/ 539931 h 809897"/>
              <a:gd name="connsiteX4" fmla="*/ 1036320 w 1314995"/>
              <a:gd name="connsiteY4" fmla="*/ 809897 h 809897"/>
              <a:gd name="connsiteX5" fmla="*/ 1314995 w 1314995"/>
              <a:gd name="connsiteY5" fmla="*/ 644434 h 809897"/>
              <a:gd name="connsiteX6" fmla="*/ 818606 w 1314995"/>
              <a:gd name="connsiteY6" fmla="*/ 313508 h 809897"/>
              <a:gd name="connsiteX7" fmla="*/ 139337 w 1314995"/>
              <a:gd name="connsiteY7" fmla="*/ 0 h 809897"/>
              <a:gd name="connsiteX8" fmla="*/ 0 w 1314995"/>
              <a:gd name="connsiteY8" fmla="*/ 0 h 80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995" h="809897">
                <a:moveTo>
                  <a:pt x="0" y="0"/>
                </a:moveTo>
                <a:lnTo>
                  <a:pt x="69669" y="296091"/>
                </a:lnTo>
                <a:lnTo>
                  <a:pt x="130629" y="357051"/>
                </a:lnTo>
                <a:lnTo>
                  <a:pt x="357052" y="539931"/>
                </a:lnTo>
                <a:lnTo>
                  <a:pt x="1036320" y="809897"/>
                </a:lnTo>
                <a:lnTo>
                  <a:pt x="1314995" y="644434"/>
                </a:lnTo>
                <a:lnTo>
                  <a:pt x="818606" y="313508"/>
                </a:lnTo>
                <a:lnTo>
                  <a:pt x="139337" y="0"/>
                </a:lnTo>
                <a:lnTo>
                  <a:pt x="0" y="0"/>
                </a:lnTo>
                <a:close/>
              </a:path>
            </a:pathLst>
          </a:custGeom>
          <a:solidFill>
            <a:srgbClr val="0000FF">
              <a:alpha val="23000"/>
            </a:srgbClr>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41" name="フリーフォーム: 図形 40">
            <a:extLst>
              <a:ext uri="{FF2B5EF4-FFF2-40B4-BE49-F238E27FC236}">
                <a16:creationId xmlns:a16="http://schemas.microsoft.com/office/drawing/2014/main" id="{DBAFBC1E-5BCE-0D28-A445-BBF5D0E6B7F9}"/>
              </a:ext>
            </a:extLst>
          </p:cNvPr>
          <p:cNvSpPr/>
          <p:nvPr/>
        </p:nvSpPr>
        <p:spPr>
          <a:xfrm>
            <a:off x="938076" y="3796698"/>
            <a:ext cx="931818" cy="879565"/>
          </a:xfrm>
          <a:custGeom>
            <a:avLst/>
            <a:gdLst>
              <a:gd name="connsiteX0" fmla="*/ 0 w 931818"/>
              <a:gd name="connsiteY0" fmla="*/ 722811 h 879565"/>
              <a:gd name="connsiteX1" fmla="*/ 87086 w 931818"/>
              <a:gd name="connsiteY1" fmla="*/ 313508 h 879565"/>
              <a:gd name="connsiteX2" fmla="*/ 278675 w 931818"/>
              <a:gd name="connsiteY2" fmla="*/ 78377 h 879565"/>
              <a:gd name="connsiteX3" fmla="*/ 522515 w 931818"/>
              <a:gd name="connsiteY3" fmla="*/ 0 h 879565"/>
              <a:gd name="connsiteX4" fmla="*/ 757646 w 931818"/>
              <a:gd name="connsiteY4" fmla="*/ 113211 h 879565"/>
              <a:gd name="connsiteX5" fmla="*/ 862149 w 931818"/>
              <a:gd name="connsiteY5" fmla="*/ 330925 h 879565"/>
              <a:gd name="connsiteX6" fmla="*/ 836023 w 931818"/>
              <a:gd name="connsiteY6" fmla="*/ 539931 h 879565"/>
              <a:gd name="connsiteX7" fmla="*/ 931818 w 931818"/>
              <a:gd name="connsiteY7" fmla="*/ 879565 h 879565"/>
              <a:gd name="connsiteX8" fmla="*/ 583475 w 931818"/>
              <a:gd name="connsiteY8" fmla="*/ 661851 h 879565"/>
              <a:gd name="connsiteX9" fmla="*/ 139338 w 931818"/>
              <a:gd name="connsiteY9" fmla="*/ 661851 h 879565"/>
              <a:gd name="connsiteX10" fmla="*/ 0 w 931818"/>
              <a:gd name="connsiteY10" fmla="*/ 722811 h 879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31818" h="879565">
                <a:moveTo>
                  <a:pt x="0" y="722811"/>
                </a:moveTo>
                <a:lnTo>
                  <a:pt x="87086" y="313508"/>
                </a:lnTo>
                <a:lnTo>
                  <a:pt x="278675" y="78377"/>
                </a:lnTo>
                <a:lnTo>
                  <a:pt x="522515" y="0"/>
                </a:lnTo>
                <a:lnTo>
                  <a:pt x="757646" y="113211"/>
                </a:lnTo>
                <a:lnTo>
                  <a:pt x="862149" y="330925"/>
                </a:lnTo>
                <a:lnTo>
                  <a:pt x="836023" y="539931"/>
                </a:lnTo>
                <a:lnTo>
                  <a:pt x="931818" y="879565"/>
                </a:lnTo>
                <a:lnTo>
                  <a:pt x="583475" y="661851"/>
                </a:lnTo>
                <a:lnTo>
                  <a:pt x="139338" y="661851"/>
                </a:lnTo>
                <a:lnTo>
                  <a:pt x="0" y="722811"/>
                </a:lnTo>
                <a:close/>
              </a:path>
            </a:pathLst>
          </a:custGeom>
          <a:solidFill>
            <a:srgbClr val="0000FF">
              <a:alpha val="25000"/>
            </a:srgbClr>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1" name="フリーフォーム: 図形 10">
            <a:extLst>
              <a:ext uri="{FF2B5EF4-FFF2-40B4-BE49-F238E27FC236}">
                <a16:creationId xmlns:a16="http://schemas.microsoft.com/office/drawing/2014/main" id="{F41D016C-1EAB-2E2A-6BD0-E6C8CB5025AB}"/>
              </a:ext>
            </a:extLst>
          </p:cNvPr>
          <p:cNvSpPr/>
          <p:nvPr/>
        </p:nvSpPr>
        <p:spPr>
          <a:xfrm>
            <a:off x="6247121" y="3537650"/>
            <a:ext cx="3261814" cy="644000"/>
          </a:xfrm>
          <a:custGeom>
            <a:avLst/>
            <a:gdLst>
              <a:gd name="connsiteX0" fmla="*/ 0 w 3261814"/>
              <a:gd name="connsiteY0" fmla="*/ 0 h 644000"/>
              <a:gd name="connsiteX1" fmla="*/ 552734 w 3261814"/>
              <a:gd name="connsiteY1" fmla="*/ 54591 h 644000"/>
              <a:gd name="connsiteX2" fmla="*/ 1153235 w 3261814"/>
              <a:gd name="connsiteY2" fmla="*/ 129654 h 644000"/>
              <a:gd name="connsiteX3" fmla="*/ 1733265 w 3261814"/>
              <a:gd name="connsiteY3" fmla="*/ 95535 h 644000"/>
              <a:gd name="connsiteX4" fmla="*/ 2354238 w 3261814"/>
              <a:gd name="connsiteY4" fmla="*/ 245660 h 644000"/>
              <a:gd name="connsiteX5" fmla="*/ 2900149 w 3261814"/>
              <a:gd name="connsiteY5" fmla="*/ 607326 h 644000"/>
              <a:gd name="connsiteX6" fmla="*/ 3173104 w 3261814"/>
              <a:gd name="connsiteY6" fmla="*/ 620973 h 644000"/>
              <a:gd name="connsiteX7" fmla="*/ 3261814 w 3261814"/>
              <a:gd name="connsiteY7" fmla="*/ 511791 h 64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1814" h="644000">
                <a:moveTo>
                  <a:pt x="0" y="0"/>
                </a:moveTo>
                <a:lnTo>
                  <a:pt x="552734" y="54591"/>
                </a:lnTo>
                <a:cubicBezTo>
                  <a:pt x="744940" y="76200"/>
                  <a:pt x="956480" y="122830"/>
                  <a:pt x="1153235" y="129654"/>
                </a:cubicBezTo>
                <a:cubicBezTo>
                  <a:pt x="1349990" y="136478"/>
                  <a:pt x="1533098" y="76201"/>
                  <a:pt x="1733265" y="95535"/>
                </a:cubicBezTo>
                <a:cubicBezTo>
                  <a:pt x="1933432" y="114869"/>
                  <a:pt x="2159757" y="160362"/>
                  <a:pt x="2354238" y="245660"/>
                </a:cubicBezTo>
                <a:cubicBezTo>
                  <a:pt x="2548719" y="330958"/>
                  <a:pt x="2763671" y="544774"/>
                  <a:pt x="2900149" y="607326"/>
                </a:cubicBezTo>
                <a:cubicBezTo>
                  <a:pt x="3036627" y="669878"/>
                  <a:pt x="3112827" y="636895"/>
                  <a:pt x="3173104" y="620973"/>
                </a:cubicBezTo>
                <a:cubicBezTo>
                  <a:pt x="3233381" y="605051"/>
                  <a:pt x="3247597" y="558421"/>
                  <a:pt x="3261814" y="511791"/>
                </a:cubicBezTo>
              </a:path>
            </a:pathLst>
          </a:custGeom>
          <a:noFill/>
          <a:ln w="508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46" name="テキスト ボックス 45">
            <a:extLst>
              <a:ext uri="{FF2B5EF4-FFF2-40B4-BE49-F238E27FC236}">
                <a16:creationId xmlns:a16="http://schemas.microsoft.com/office/drawing/2014/main" id="{0DE205AC-EC1D-8B3E-4C92-26E5980A12BD}"/>
              </a:ext>
            </a:extLst>
          </p:cNvPr>
          <p:cNvSpPr txBox="1"/>
          <p:nvPr/>
        </p:nvSpPr>
        <p:spPr>
          <a:xfrm>
            <a:off x="6705600" y="3284515"/>
            <a:ext cx="910827"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国道</a:t>
            </a:r>
            <a:r>
              <a:rPr kumimoji="1" lang="en-US" altLang="ja-JP" sz="12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445</a:t>
            </a:r>
            <a:r>
              <a:rPr kumimoji="1" lang="ja-JP" altLang="en-US" sz="12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号</a:t>
            </a:r>
          </a:p>
        </p:txBody>
      </p:sp>
      <p:sp>
        <p:nvSpPr>
          <p:cNvPr id="47" name="フリーフォーム: 図形 46">
            <a:extLst>
              <a:ext uri="{FF2B5EF4-FFF2-40B4-BE49-F238E27FC236}">
                <a16:creationId xmlns:a16="http://schemas.microsoft.com/office/drawing/2014/main" id="{FC4BB35E-84A9-73F6-961F-485556DC954D}"/>
              </a:ext>
            </a:extLst>
          </p:cNvPr>
          <p:cNvSpPr/>
          <p:nvPr/>
        </p:nvSpPr>
        <p:spPr>
          <a:xfrm>
            <a:off x="4965183" y="3924722"/>
            <a:ext cx="3327991" cy="765212"/>
          </a:xfrm>
          <a:custGeom>
            <a:avLst/>
            <a:gdLst>
              <a:gd name="connsiteX0" fmla="*/ 0 w 3327991"/>
              <a:gd name="connsiteY0" fmla="*/ 765212 h 765212"/>
              <a:gd name="connsiteX1" fmla="*/ 547577 w 3327991"/>
              <a:gd name="connsiteY1" fmla="*/ 377123 h 765212"/>
              <a:gd name="connsiteX2" fmla="*/ 1552354 w 3327991"/>
              <a:gd name="connsiteY2" fmla="*/ 52830 h 765212"/>
              <a:gd name="connsiteX3" fmla="*/ 2339163 w 3327991"/>
              <a:gd name="connsiteY3" fmla="*/ 26249 h 765212"/>
              <a:gd name="connsiteX4" fmla="*/ 3327991 w 3327991"/>
              <a:gd name="connsiteY4" fmla="*/ 313328 h 765212"/>
              <a:gd name="connsiteX5" fmla="*/ 3327991 w 3327991"/>
              <a:gd name="connsiteY5" fmla="*/ 313328 h 76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27991" h="765212">
                <a:moveTo>
                  <a:pt x="0" y="765212"/>
                </a:moveTo>
                <a:cubicBezTo>
                  <a:pt x="144425" y="630532"/>
                  <a:pt x="288851" y="495853"/>
                  <a:pt x="547577" y="377123"/>
                </a:cubicBezTo>
                <a:cubicBezTo>
                  <a:pt x="806303" y="258393"/>
                  <a:pt x="1253756" y="111309"/>
                  <a:pt x="1552354" y="52830"/>
                </a:cubicBezTo>
                <a:cubicBezTo>
                  <a:pt x="1850952" y="-5649"/>
                  <a:pt x="2043224" y="-17167"/>
                  <a:pt x="2339163" y="26249"/>
                </a:cubicBezTo>
                <a:cubicBezTo>
                  <a:pt x="2635102" y="69665"/>
                  <a:pt x="3327991" y="313328"/>
                  <a:pt x="3327991" y="313328"/>
                </a:cubicBezTo>
                <a:lnTo>
                  <a:pt x="3327991" y="313328"/>
                </a:lnTo>
              </a:path>
            </a:pathLst>
          </a:custGeom>
          <a:noFill/>
          <a:ln w="12700">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48" name="フリーフォーム: 図形 47">
            <a:extLst>
              <a:ext uri="{FF2B5EF4-FFF2-40B4-BE49-F238E27FC236}">
                <a16:creationId xmlns:a16="http://schemas.microsoft.com/office/drawing/2014/main" id="{9AD690EE-9FB1-F622-1367-3CF21A428D4E}"/>
              </a:ext>
            </a:extLst>
          </p:cNvPr>
          <p:cNvSpPr/>
          <p:nvPr/>
        </p:nvSpPr>
        <p:spPr>
          <a:xfrm>
            <a:off x="5015402" y="3993139"/>
            <a:ext cx="3211033" cy="726481"/>
          </a:xfrm>
          <a:custGeom>
            <a:avLst/>
            <a:gdLst>
              <a:gd name="connsiteX0" fmla="*/ 0 w 3327991"/>
              <a:gd name="connsiteY0" fmla="*/ 765212 h 765212"/>
              <a:gd name="connsiteX1" fmla="*/ 547577 w 3327991"/>
              <a:gd name="connsiteY1" fmla="*/ 377123 h 765212"/>
              <a:gd name="connsiteX2" fmla="*/ 1552354 w 3327991"/>
              <a:gd name="connsiteY2" fmla="*/ 52830 h 765212"/>
              <a:gd name="connsiteX3" fmla="*/ 2339163 w 3327991"/>
              <a:gd name="connsiteY3" fmla="*/ 26249 h 765212"/>
              <a:gd name="connsiteX4" fmla="*/ 3327991 w 3327991"/>
              <a:gd name="connsiteY4" fmla="*/ 313328 h 765212"/>
              <a:gd name="connsiteX5" fmla="*/ 3327991 w 3327991"/>
              <a:gd name="connsiteY5" fmla="*/ 313328 h 765212"/>
              <a:gd name="connsiteX0" fmla="*/ 0 w 3327991"/>
              <a:gd name="connsiteY0" fmla="*/ 765212 h 765212"/>
              <a:gd name="connsiteX1" fmla="*/ 547577 w 3327991"/>
              <a:gd name="connsiteY1" fmla="*/ 377123 h 765212"/>
              <a:gd name="connsiteX2" fmla="*/ 1552354 w 3327991"/>
              <a:gd name="connsiteY2" fmla="*/ 52830 h 765212"/>
              <a:gd name="connsiteX3" fmla="*/ 2339163 w 3327991"/>
              <a:gd name="connsiteY3" fmla="*/ 26249 h 765212"/>
              <a:gd name="connsiteX4" fmla="*/ 3327991 w 3327991"/>
              <a:gd name="connsiteY4" fmla="*/ 313328 h 765212"/>
              <a:gd name="connsiteX5" fmla="*/ 3248247 w 3327991"/>
              <a:gd name="connsiteY5" fmla="*/ 297379 h 765212"/>
              <a:gd name="connsiteX0" fmla="*/ 0 w 3290777"/>
              <a:gd name="connsiteY0" fmla="*/ 727998 h 727998"/>
              <a:gd name="connsiteX1" fmla="*/ 510363 w 3290777"/>
              <a:gd name="connsiteY1" fmla="*/ 377123 h 727998"/>
              <a:gd name="connsiteX2" fmla="*/ 1515140 w 3290777"/>
              <a:gd name="connsiteY2" fmla="*/ 52830 h 727998"/>
              <a:gd name="connsiteX3" fmla="*/ 2301949 w 3290777"/>
              <a:gd name="connsiteY3" fmla="*/ 26249 h 727998"/>
              <a:gd name="connsiteX4" fmla="*/ 3290777 w 3290777"/>
              <a:gd name="connsiteY4" fmla="*/ 313328 h 727998"/>
              <a:gd name="connsiteX5" fmla="*/ 3211033 w 3290777"/>
              <a:gd name="connsiteY5" fmla="*/ 297379 h 727998"/>
              <a:gd name="connsiteX0" fmla="*/ 0 w 3211033"/>
              <a:gd name="connsiteY0" fmla="*/ 726481 h 726481"/>
              <a:gd name="connsiteX1" fmla="*/ 510363 w 3211033"/>
              <a:gd name="connsiteY1" fmla="*/ 375606 h 726481"/>
              <a:gd name="connsiteX2" fmla="*/ 1515140 w 3211033"/>
              <a:gd name="connsiteY2" fmla="*/ 51313 h 726481"/>
              <a:gd name="connsiteX3" fmla="*/ 2301949 w 3211033"/>
              <a:gd name="connsiteY3" fmla="*/ 24732 h 726481"/>
              <a:gd name="connsiteX4" fmla="*/ 3195084 w 3211033"/>
              <a:gd name="connsiteY4" fmla="*/ 290546 h 726481"/>
              <a:gd name="connsiteX5" fmla="*/ 3211033 w 3211033"/>
              <a:gd name="connsiteY5" fmla="*/ 295862 h 72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1033" h="726481">
                <a:moveTo>
                  <a:pt x="0" y="726481"/>
                </a:moveTo>
                <a:cubicBezTo>
                  <a:pt x="144425" y="591801"/>
                  <a:pt x="257840" y="488134"/>
                  <a:pt x="510363" y="375606"/>
                </a:cubicBezTo>
                <a:cubicBezTo>
                  <a:pt x="762886" y="263078"/>
                  <a:pt x="1216542" y="109792"/>
                  <a:pt x="1515140" y="51313"/>
                </a:cubicBezTo>
                <a:cubicBezTo>
                  <a:pt x="1813738" y="-7166"/>
                  <a:pt x="2021958" y="-15140"/>
                  <a:pt x="2301949" y="24732"/>
                </a:cubicBezTo>
                <a:cubicBezTo>
                  <a:pt x="2581940" y="64604"/>
                  <a:pt x="3195084" y="290546"/>
                  <a:pt x="3195084" y="290546"/>
                </a:cubicBezTo>
                <a:lnTo>
                  <a:pt x="3211033" y="295862"/>
                </a:lnTo>
              </a:path>
            </a:pathLst>
          </a:custGeom>
          <a:noFill/>
          <a:ln w="12700">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49" name="フリーフォーム: 図形 48">
            <a:extLst>
              <a:ext uri="{FF2B5EF4-FFF2-40B4-BE49-F238E27FC236}">
                <a16:creationId xmlns:a16="http://schemas.microsoft.com/office/drawing/2014/main" id="{AFEAD7A6-8C61-B9A4-0C24-209181A2D7FF}"/>
              </a:ext>
            </a:extLst>
          </p:cNvPr>
          <p:cNvSpPr/>
          <p:nvPr/>
        </p:nvSpPr>
        <p:spPr>
          <a:xfrm>
            <a:off x="1797950" y="3438434"/>
            <a:ext cx="1247224" cy="877139"/>
          </a:xfrm>
          <a:custGeom>
            <a:avLst/>
            <a:gdLst>
              <a:gd name="connsiteX0" fmla="*/ 0 w 1247224"/>
              <a:gd name="connsiteY0" fmla="*/ 877139 h 877139"/>
              <a:gd name="connsiteX1" fmla="*/ 464024 w 1247224"/>
              <a:gd name="connsiteY1" fmla="*/ 761133 h 877139"/>
              <a:gd name="connsiteX2" fmla="*/ 750627 w 1247224"/>
              <a:gd name="connsiteY2" fmla="*/ 542768 h 877139"/>
              <a:gd name="connsiteX3" fmla="*/ 655093 w 1247224"/>
              <a:gd name="connsiteY3" fmla="*/ 481354 h 877139"/>
              <a:gd name="connsiteX4" fmla="*/ 566382 w 1247224"/>
              <a:gd name="connsiteY4" fmla="*/ 454058 h 877139"/>
              <a:gd name="connsiteX5" fmla="*/ 539087 w 1247224"/>
              <a:gd name="connsiteY5" fmla="*/ 358524 h 877139"/>
              <a:gd name="connsiteX6" fmla="*/ 655093 w 1247224"/>
              <a:gd name="connsiteY6" fmla="*/ 249342 h 877139"/>
              <a:gd name="connsiteX7" fmla="*/ 996287 w 1247224"/>
              <a:gd name="connsiteY7" fmla="*/ 283461 h 877139"/>
              <a:gd name="connsiteX8" fmla="*/ 1071350 w 1247224"/>
              <a:gd name="connsiteY8" fmla="*/ 351700 h 877139"/>
              <a:gd name="connsiteX9" fmla="*/ 1030406 w 1247224"/>
              <a:gd name="connsiteY9" fmla="*/ 467706 h 877139"/>
              <a:gd name="connsiteX10" fmla="*/ 1132765 w 1247224"/>
              <a:gd name="connsiteY10" fmla="*/ 508649 h 877139"/>
              <a:gd name="connsiteX11" fmla="*/ 1241947 w 1247224"/>
              <a:gd name="connsiteY11" fmla="*/ 399467 h 877139"/>
              <a:gd name="connsiteX12" fmla="*/ 1221475 w 1247224"/>
              <a:gd name="connsiteY12" fmla="*/ 167455 h 877139"/>
              <a:gd name="connsiteX13" fmla="*/ 1146412 w 1247224"/>
              <a:gd name="connsiteY13" fmla="*/ 119688 h 877139"/>
              <a:gd name="connsiteX14" fmla="*/ 1132765 w 1247224"/>
              <a:gd name="connsiteY14" fmla="*/ 10506 h 877139"/>
              <a:gd name="connsiteX15" fmla="*/ 1146412 w 1247224"/>
              <a:gd name="connsiteY15" fmla="*/ 10506 h 87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47224" h="877139">
                <a:moveTo>
                  <a:pt x="0" y="877139"/>
                </a:moveTo>
                <a:cubicBezTo>
                  <a:pt x="169460" y="847000"/>
                  <a:pt x="338920" y="816861"/>
                  <a:pt x="464024" y="761133"/>
                </a:cubicBezTo>
                <a:cubicBezTo>
                  <a:pt x="589129" y="705404"/>
                  <a:pt x="718782" y="589398"/>
                  <a:pt x="750627" y="542768"/>
                </a:cubicBezTo>
                <a:cubicBezTo>
                  <a:pt x="782472" y="496138"/>
                  <a:pt x="685801" y="496139"/>
                  <a:pt x="655093" y="481354"/>
                </a:cubicBezTo>
                <a:cubicBezTo>
                  <a:pt x="624385" y="466569"/>
                  <a:pt x="585716" y="474530"/>
                  <a:pt x="566382" y="454058"/>
                </a:cubicBezTo>
                <a:cubicBezTo>
                  <a:pt x="547048" y="433586"/>
                  <a:pt x="524302" y="392643"/>
                  <a:pt x="539087" y="358524"/>
                </a:cubicBezTo>
                <a:cubicBezTo>
                  <a:pt x="553872" y="324405"/>
                  <a:pt x="578893" y="261852"/>
                  <a:pt x="655093" y="249342"/>
                </a:cubicBezTo>
                <a:cubicBezTo>
                  <a:pt x="731293" y="236831"/>
                  <a:pt x="926911" y="266401"/>
                  <a:pt x="996287" y="283461"/>
                </a:cubicBezTo>
                <a:cubicBezTo>
                  <a:pt x="1065663" y="300521"/>
                  <a:pt x="1065664" y="320992"/>
                  <a:pt x="1071350" y="351700"/>
                </a:cubicBezTo>
                <a:cubicBezTo>
                  <a:pt x="1077037" y="382407"/>
                  <a:pt x="1020170" y="441548"/>
                  <a:pt x="1030406" y="467706"/>
                </a:cubicBezTo>
                <a:cubicBezTo>
                  <a:pt x="1040642" y="493864"/>
                  <a:pt x="1097508" y="520022"/>
                  <a:pt x="1132765" y="508649"/>
                </a:cubicBezTo>
                <a:cubicBezTo>
                  <a:pt x="1168022" y="497276"/>
                  <a:pt x="1227162" y="456333"/>
                  <a:pt x="1241947" y="399467"/>
                </a:cubicBezTo>
                <a:cubicBezTo>
                  <a:pt x="1256732" y="342601"/>
                  <a:pt x="1237397" y="214085"/>
                  <a:pt x="1221475" y="167455"/>
                </a:cubicBezTo>
                <a:cubicBezTo>
                  <a:pt x="1205553" y="120825"/>
                  <a:pt x="1161197" y="145846"/>
                  <a:pt x="1146412" y="119688"/>
                </a:cubicBezTo>
                <a:cubicBezTo>
                  <a:pt x="1131627" y="93530"/>
                  <a:pt x="1132765" y="28703"/>
                  <a:pt x="1132765" y="10506"/>
                </a:cubicBezTo>
                <a:cubicBezTo>
                  <a:pt x="1132765" y="-7691"/>
                  <a:pt x="1139588" y="1407"/>
                  <a:pt x="1146412" y="10506"/>
                </a:cubicBezTo>
              </a:path>
            </a:pathLst>
          </a:custGeom>
          <a:noFill/>
          <a:ln w="317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0" name="フリーフォーム: 図形 49">
            <a:extLst>
              <a:ext uri="{FF2B5EF4-FFF2-40B4-BE49-F238E27FC236}">
                <a16:creationId xmlns:a16="http://schemas.microsoft.com/office/drawing/2014/main" id="{240E5C3F-F900-0A6E-C853-9ADDBD62DD03}"/>
              </a:ext>
            </a:extLst>
          </p:cNvPr>
          <p:cNvSpPr/>
          <p:nvPr/>
        </p:nvSpPr>
        <p:spPr>
          <a:xfrm>
            <a:off x="2938361" y="3436973"/>
            <a:ext cx="1550835" cy="695456"/>
          </a:xfrm>
          <a:custGeom>
            <a:avLst/>
            <a:gdLst>
              <a:gd name="connsiteX0" fmla="*/ 0 w 1550835"/>
              <a:gd name="connsiteY0" fmla="*/ 0 h 695456"/>
              <a:gd name="connsiteX1" fmla="*/ 218364 w 1550835"/>
              <a:gd name="connsiteY1" fmla="*/ 81887 h 695456"/>
              <a:gd name="connsiteX2" fmla="*/ 225188 w 1550835"/>
              <a:gd name="connsiteY2" fmla="*/ 238836 h 695456"/>
              <a:gd name="connsiteX3" fmla="*/ 675564 w 1550835"/>
              <a:gd name="connsiteY3" fmla="*/ 566382 h 695456"/>
              <a:gd name="connsiteX4" fmla="*/ 1282889 w 1550835"/>
              <a:gd name="connsiteY4" fmla="*/ 689212 h 695456"/>
              <a:gd name="connsiteX5" fmla="*/ 1487606 w 1550835"/>
              <a:gd name="connsiteY5" fmla="*/ 668740 h 695456"/>
              <a:gd name="connsiteX6" fmla="*/ 1549020 w 1550835"/>
              <a:gd name="connsiteY6" fmla="*/ 593678 h 695456"/>
              <a:gd name="connsiteX7" fmla="*/ 1528549 w 1550835"/>
              <a:gd name="connsiteY7" fmla="*/ 552734 h 6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835" h="695456">
                <a:moveTo>
                  <a:pt x="0" y="0"/>
                </a:moveTo>
                <a:cubicBezTo>
                  <a:pt x="90416" y="21040"/>
                  <a:pt x="180833" y="42081"/>
                  <a:pt x="218364" y="81887"/>
                </a:cubicBezTo>
                <a:cubicBezTo>
                  <a:pt x="255895" y="121693"/>
                  <a:pt x="148988" y="158087"/>
                  <a:pt x="225188" y="238836"/>
                </a:cubicBezTo>
                <a:cubicBezTo>
                  <a:pt x="301388" y="319585"/>
                  <a:pt x="499281" y="491319"/>
                  <a:pt x="675564" y="566382"/>
                </a:cubicBezTo>
                <a:cubicBezTo>
                  <a:pt x="851848" y="641445"/>
                  <a:pt x="1147549" y="672152"/>
                  <a:pt x="1282889" y="689212"/>
                </a:cubicBezTo>
                <a:cubicBezTo>
                  <a:pt x="1418229" y="706272"/>
                  <a:pt x="1443251" y="684662"/>
                  <a:pt x="1487606" y="668740"/>
                </a:cubicBezTo>
                <a:cubicBezTo>
                  <a:pt x="1531961" y="652818"/>
                  <a:pt x="1542196" y="613012"/>
                  <a:pt x="1549020" y="593678"/>
                </a:cubicBezTo>
                <a:cubicBezTo>
                  <a:pt x="1555844" y="574344"/>
                  <a:pt x="1542196" y="563539"/>
                  <a:pt x="1528549" y="552734"/>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31" name="フリーフォーム: 図形 30">
            <a:extLst>
              <a:ext uri="{FF2B5EF4-FFF2-40B4-BE49-F238E27FC236}">
                <a16:creationId xmlns:a16="http://schemas.microsoft.com/office/drawing/2014/main" id="{8C5B65DC-F848-A1EE-A3E0-FDA6FFD56AB0}"/>
              </a:ext>
            </a:extLst>
          </p:cNvPr>
          <p:cNvSpPr/>
          <p:nvPr/>
        </p:nvSpPr>
        <p:spPr>
          <a:xfrm>
            <a:off x="2868907" y="3077572"/>
            <a:ext cx="247148" cy="372959"/>
          </a:xfrm>
          <a:custGeom>
            <a:avLst/>
            <a:gdLst>
              <a:gd name="connsiteX0" fmla="*/ 81939 w 219099"/>
              <a:gd name="connsiteY0" fmla="*/ 350520 h 350520"/>
              <a:gd name="connsiteX1" fmla="*/ 5739 w 219099"/>
              <a:gd name="connsiteY1" fmla="*/ 251460 h 350520"/>
              <a:gd name="connsiteX2" fmla="*/ 219099 w 219099"/>
              <a:gd name="connsiteY2" fmla="*/ 0 h 350520"/>
              <a:gd name="connsiteX0" fmla="*/ 81939 w 247148"/>
              <a:gd name="connsiteY0" fmla="*/ 372959 h 372959"/>
              <a:gd name="connsiteX1" fmla="*/ 5739 w 247148"/>
              <a:gd name="connsiteY1" fmla="*/ 273899 h 372959"/>
              <a:gd name="connsiteX2" fmla="*/ 247148 w 247148"/>
              <a:gd name="connsiteY2" fmla="*/ 0 h 372959"/>
            </a:gdLst>
            <a:ahLst/>
            <a:cxnLst>
              <a:cxn ang="0">
                <a:pos x="connsiteX0" y="connsiteY0"/>
              </a:cxn>
              <a:cxn ang="0">
                <a:pos x="connsiteX1" y="connsiteY1"/>
              </a:cxn>
              <a:cxn ang="0">
                <a:pos x="connsiteX2" y="connsiteY2"/>
              </a:cxn>
            </a:cxnLst>
            <a:rect l="l" t="t" r="r" b="b"/>
            <a:pathLst>
              <a:path w="247148" h="372959">
                <a:moveTo>
                  <a:pt x="81939" y="372959"/>
                </a:moveTo>
                <a:cubicBezTo>
                  <a:pt x="32409" y="352639"/>
                  <a:pt x="-17121" y="332319"/>
                  <a:pt x="5739" y="273899"/>
                </a:cubicBezTo>
                <a:cubicBezTo>
                  <a:pt x="28599" y="215479"/>
                  <a:pt x="151898" y="96520"/>
                  <a:pt x="247148" y="0"/>
                </a:cubicBez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0" name="フリーフォーム: 図形 9">
            <a:extLst>
              <a:ext uri="{FF2B5EF4-FFF2-40B4-BE49-F238E27FC236}">
                <a16:creationId xmlns:a16="http://schemas.microsoft.com/office/drawing/2014/main" id="{89B19887-78D6-8B63-A8B9-D4A204F6EED7}"/>
              </a:ext>
            </a:extLst>
          </p:cNvPr>
          <p:cNvSpPr/>
          <p:nvPr/>
        </p:nvSpPr>
        <p:spPr>
          <a:xfrm>
            <a:off x="494589" y="2736310"/>
            <a:ext cx="4346812" cy="1287091"/>
          </a:xfrm>
          <a:custGeom>
            <a:avLst/>
            <a:gdLst>
              <a:gd name="connsiteX0" fmla="*/ 0 w 4346812"/>
              <a:gd name="connsiteY0" fmla="*/ 514737 h 1287091"/>
              <a:gd name="connsiteX1" fmla="*/ 279779 w 4346812"/>
              <a:gd name="connsiteY1" fmla="*/ 371436 h 1287091"/>
              <a:gd name="connsiteX2" fmla="*/ 409433 w 4346812"/>
              <a:gd name="connsiteY2" fmla="*/ 207663 h 1287091"/>
              <a:gd name="connsiteX3" fmla="*/ 730155 w 4346812"/>
              <a:gd name="connsiteY3" fmla="*/ 9770 h 1287091"/>
              <a:gd name="connsiteX4" fmla="*/ 1023582 w 4346812"/>
              <a:gd name="connsiteY4" fmla="*/ 50713 h 1287091"/>
              <a:gd name="connsiteX5" fmla="*/ 1310185 w 4346812"/>
              <a:gd name="connsiteY5" fmla="*/ 228134 h 1287091"/>
              <a:gd name="connsiteX6" fmla="*/ 1801505 w 4346812"/>
              <a:gd name="connsiteY6" fmla="*/ 296373 h 1287091"/>
              <a:gd name="connsiteX7" fmla="*/ 2715905 w 4346812"/>
              <a:gd name="connsiteY7" fmla="*/ 350964 h 1287091"/>
              <a:gd name="connsiteX8" fmla="*/ 2913797 w 4346812"/>
              <a:gd name="connsiteY8" fmla="*/ 446498 h 1287091"/>
              <a:gd name="connsiteX9" fmla="*/ 2906973 w 4346812"/>
              <a:gd name="connsiteY9" fmla="*/ 767221 h 1287091"/>
              <a:gd name="connsiteX10" fmla="*/ 3248167 w 4346812"/>
              <a:gd name="connsiteY10" fmla="*/ 1128886 h 1287091"/>
              <a:gd name="connsiteX11" fmla="*/ 3773606 w 4346812"/>
              <a:gd name="connsiteY11" fmla="*/ 1285836 h 1287091"/>
              <a:gd name="connsiteX12" fmla="*/ 4346812 w 4346812"/>
              <a:gd name="connsiteY12" fmla="*/ 1053824 h 1287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46812" h="1287091">
                <a:moveTo>
                  <a:pt x="0" y="514737"/>
                </a:moveTo>
                <a:cubicBezTo>
                  <a:pt x="105770" y="468676"/>
                  <a:pt x="211540" y="422615"/>
                  <a:pt x="279779" y="371436"/>
                </a:cubicBezTo>
                <a:cubicBezTo>
                  <a:pt x="348018" y="320257"/>
                  <a:pt x="334370" y="267941"/>
                  <a:pt x="409433" y="207663"/>
                </a:cubicBezTo>
                <a:cubicBezTo>
                  <a:pt x="484496" y="147385"/>
                  <a:pt x="627797" y="35928"/>
                  <a:pt x="730155" y="9770"/>
                </a:cubicBezTo>
                <a:cubicBezTo>
                  <a:pt x="832513" y="-16388"/>
                  <a:pt x="926910" y="14319"/>
                  <a:pt x="1023582" y="50713"/>
                </a:cubicBezTo>
                <a:cubicBezTo>
                  <a:pt x="1120254" y="87107"/>
                  <a:pt x="1180531" y="187191"/>
                  <a:pt x="1310185" y="228134"/>
                </a:cubicBezTo>
                <a:cubicBezTo>
                  <a:pt x="1439839" y="269077"/>
                  <a:pt x="1567218" y="275901"/>
                  <a:pt x="1801505" y="296373"/>
                </a:cubicBezTo>
                <a:cubicBezTo>
                  <a:pt x="2035792" y="316845"/>
                  <a:pt x="2530523" y="325943"/>
                  <a:pt x="2715905" y="350964"/>
                </a:cubicBezTo>
                <a:cubicBezTo>
                  <a:pt x="2901287" y="375985"/>
                  <a:pt x="2881952" y="377122"/>
                  <a:pt x="2913797" y="446498"/>
                </a:cubicBezTo>
                <a:cubicBezTo>
                  <a:pt x="2945642" y="515874"/>
                  <a:pt x="2851245" y="653490"/>
                  <a:pt x="2906973" y="767221"/>
                </a:cubicBezTo>
                <a:cubicBezTo>
                  <a:pt x="2962701" y="880952"/>
                  <a:pt x="3103728" y="1042450"/>
                  <a:pt x="3248167" y="1128886"/>
                </a:cubicBezTo>
                <a:cubicBezTo>
                  <a:pt x="3392606" y="1215322"/>
                  <a:pt x="3590499" y="1298346"/>
                  <a:pt x="3773606" y="1285836"/>
                </a:cubicBezTo>
                <a:cubicBezTo>
                  <a:pt x="3956714" y="1273326"/>
                  <a:pt x="4151763" y="1163575"/>
                  <a:pt x="4346812" y="1053824"/>
                </a:cubicBezTo>
              </a:path>
            </a:pathLst>
          </a:custGeom>
          <a:noFill/>
          <a:ln w="508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1" name="正方形/長方形 50">
            <a:extLst>
              <a:ext uri="{FF2B5EF4-FFF2-40B4-BE49-F238E27FC236}">
                <a16:creationId xmlns:a16="http://schemas.microsoft.com/office/drawing/2014/main" id="{4BEE5563-2E2C-2E2C-DFA0-9A9F9198AE72}"/>
              </a:ext>
            </a:extLst>
          </p:cNvPr>
          <p:cNvSpPr/>
          <p:nvPr/>
        </p:nvSpPr>
        <p:spPr>
          <a:xfrm rot="20561815">
            <a:off x="6835930" y="4342292"/>
            <a:ext cx="153537" cy="10070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2" name="フリーフォーム: 図形 51">
            <a:extLst>
              <a:ext uri="{FF2B5EF4-FFF2-40B4-BE49-F238E27FC236}">
                <a16:creationId xmlns:a16="http://schemas.microsoft.com/office/drawing/2014/main" id="{9CF743BC-72EE-DF08-8E3C-0D6FB94A50F8}"/>
              </a:ext>
            </a:extLst>
          </p:cNvPr>
          <p:cNvSpPr/>
          <p:nvPr/>
        </p:nvSpPr>
        <p:spPr>
          <a:xfrm>
            <a:off x="4838273" y="3495578"/>
            <a:ext cx="1433513" cy="273089"/>
          </a:xfrm>
          <a:custGeom>
            <a:avLst/>
            <a:gdLst>
              <a:gd name="connsiteX0" fmla="*/ 0 w 1433513"/>
              <a:gd name="connsiteY0" fmla="*/ 273089 h 273089"/>
              <a:gd name="connsiteX1" fmla="*/ 604838 w 1433513"/>
              <a:gd name="connsiteY1" fmla="*/ 25439 h 273089"/>
              <a:gd name="connsiteX2" fmla="*/ 1433513 w 1433513"/>
              <a:gd name="connsiteY2" fmla="*/ 20677 h 273089"/>
            </a:gdLst>
            <a:ahLst/>
            <a:cxnLst>
              <a:cxn ang="0">
                <a:pos x="connsiteX0" y="connsiteY0"/>
              </a:cxn>
              <a:cxn ang="0">
                <a:pos x="connsiteX1" y="connsiteY1"/>
              </a:cxn>
              <a:cxn ang="0">
                <a:pos x="connsiteX2" y="connsiteY2"/>
              </a:cxn>
            </a:cxnLst>
            <a:rect l="l" t="t" r="r" b="b"/>
            <a:pathLst>
              <a:path w="1433513" h="273089">
                <a:moveTo>
                  <a:pt x="0" y="273089"/>
                </a:moveTo>
                <a:cubicBezTo>
                  <a:pt x="182959" y="170298"/>
                  <a:pt x="365919" y="67508"/>
                  <a:pt x="604838" y="25439"/>
                </a:cubicBezTo>
                <a:cubicBezTo>
                  <a:pt x="843757" y="-16630"/>
                  <a:pt x="1138635" y="2023"/>
                  <a:pt x="1433513" y="20677"/>
                </a:cubicBezTo>
              </a:path>
            </a:pathLst>
          </a:custGeom>
          <a:noFill/>
          <a:ln w="6350">
            <a:solidFill>
              <a:schemeClr val="bg1">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3" name="フリーフォーム: 図形 52">
            <a:extLst>
              <a:ext uri="{FF2B5EF4-FFF2-40B4-BE49-F238E27FC236}">
                <a16:creationId xmlns:a16="http://schemas.microsoft.com/office/drawing/2014/main" id="{D604A2CC-11F2-35B1-AEAF-3B352019352B}"/>
              </a:ext>
            </a:extLst>
          </p:cNvPr>
          <p:cNvSpPr/>
          <p:nvPr/>
        </p:nvSpPr>
        <p:spPr>
          <a:xfrm>
            <a:off x="4843460" y="3538434"/>
            <a:ext cx="1433513" cy="273089"/>
          </a:xfrm>
          <a:custGeom>
            <a:avLst/>
            <a:gdLst>
              <a:gd name="connsiteX0" fmla="*/ 0 w 1433513"/>
              <a:gd name="connsiteY0" fmla="*/ 273089 h 273089"/>
              <a:gd name="connsiteX1" fmla="*/ 604838 w 1433513"/>
              <a:gd name="connsiteY1" fmla="*/ 25439 h 273089"/>
              <a:gd name="connsiteX2" fmla="*/ 1433513 w 1433513"/>
              <a:gd name="connsiteY2" fmla="*/ 20677 h 273089"/>
            </a:gdLst>
            <a:ahLst/>
            <a:cxnLst>
              <a:cxn ang="0">
                <a:pos x="connsiteX0" y="connsiteY0"/>
              </a:cxn>
              <a:cxn ang="0">
                <a:pos x="connsiteX1" y="connsiteY1"/>
              </a:cxn>
              <a:cxn ang="0">
                <a:pos x="connsiteX2" y="connsiteY2"/>
              </a:cxn>
            </a:cxnLst>
            <a:rect l="l" t="t" r="r" b="b"/>
            <a:pathLst>
              <a:path w="1433513" h="273089">
                <a:moveTo>
                  <a:pt x="0" y="273089"/>
                </a:moveTo>
                <a:cubicBezTo>
                  <a:pt x="182959" y="170298"/>
                  <a:pt x="365919" y="67508"/>
                  <a:pt x="604838" y="25439"/>
                </a:cubicBezTo>
                <a:cubicBezTo>
                  <a:pt x="843757" y="-16630"/>
                  <a:pt x="1138635" y="2023"/>
                  <a:pt x="1433513" y="20677"/>
                </a:cubicBezTo>
              </a:path>
            </a:pathLst>
          </a:custGeom>
          <a:noFill/>
          <a:ln w="6350">
            <a:solidFill>
              <a:schemeClr val="bg1">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6" name="フリーフォーム: 図形 55">
            <a:extLst>
              <a:ext uri="{FF2B5EF4-FFF2-40B4-BE49-F238E27FC236}">
                <a16:creationId xmlns:a16="http://schemas.microsoft.com/office/drawing/2014/main" id="{0ED7678E-9BBC-9A9B-8232-64C031D24B51}"/>
              </a:ext>
            </a:extLst>
          </p:cNvPr>
          <p:cNvSpPr/>
          <p:nvPr/>
        </p:nvSpPr>
        <p:spPr>
          <a:xfrm>
            <a:off x="8792428" y="4829638"/>
            <a:ext cx="709684" cy="122830"/>
          </a:xfrm>
          <a:custGeom>
            <a:avLst/>
            <a:gdLst>
              <a:gd name="connsiteX0" fmla="*/ 0 w 709684"/>
              <a:gd name="connsiteY0" fmla="*/ 0 h 122830"/>
              <a:gd name="connsiteX1" fmla="*/ 709684 w 709684"/>
              <a:gd name="connsiteY1" fmla="*/ 122830 h 122830"/>
            </a:gdLst>
            <a:ahLst/>
            <a:cxnLst>
              <a:cxn ang="0">
                <a:pos x="connsiteX0" y="connsiteY0"/>
              </a:cxn>
              <a:cxn ang="0">
                <a:pos x="connsiteX1" y="connsiteY1"/>
              </a:cxn>
            </a:cxnLst>
            <a:rect l="l" t="t" r="r" b="b"/>
            <a:pathLst>
              <a:path w="709684" h="122830">
                <a:moveTo>
                  <a:pt x="0" y="0"/>
                </a:moveTo>
                <a:lnTo>
                  <a:pt x="709684" y="122830"/>
                </a:lnTo>
              </a:path>
            </a:pathLst>
          </a:cu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7" name="フリーフォーム: 図形 56">
            <a:extLst>
              <a:ext uri="{FF2B5EF4-FFF2-40B4-BE49-F238E27FC236}">
                <a16:creationId xmlns:a16="http://schemas.microsoft.com/office/drawing/2014/main" id="{068617A8-74DC-2417-B042-410986ADB467}"/>
              </a:ext>
            </a:extLst>
          </p:cNvPr>
          <p:cNvSpPr/>
          <p:nvPr/>
        </p:nvSpPr>
        <p:spPr>
          <a:xfrm>
            <a:off x="6795306" y="4758583"/>
            <a:ext cx="2015319" cy="666793"/>
          </a:xfrm>
          <a:custGeom>
            <a:avLst/>
            <a:gdLst>
              <a:gd name="connsiteX0" fmla="*/ 0 w 2015319"/>
              <a:gd name="connsiteY0" fmla="*/ 666793 h 666793"/>
              <a:gd name="connsiteX1" fmla="*/ 1019032 w 2015319"/>
              <a:gd name="connsiteY1" fmla="*/ 57193 h 666793"/>
              <a:gd name="connsiteX2" fmla="*/ 2015319 w 2015319"/>
              <a:gd name="connsiteY2" fmla="*/ 61743 h 666793"/>
            </a:gdLst>
            <a:ahLst/>
            <a:cxnLst>
              <a:cxn ang="0">
                <a:pos x="connsiteX0" y="connsiteY0"/>
              </a:cxn>
              <a:cxn ang="0">
                <a:pos x="connsiteX1" y="connsiteY1"/>
              </a:cxn>
              <a:cxn ang="0">
                <a:pos x="connsiteX2" y="connsiteY2"/>
              </a:cxn>
            </a:cxnLst>
            <a:rect l="l" t="t" r="r" b="b"/>
            <a:pathLst>
              <a:path w="2015319" h="666793">
                <a:moveTo>
                  <a:pt x="0" y="666793"/>
                </a:moveTo>
                <a:cubicBezTo>
                  <a:pt x="341573" y="412414"/>
                  <a:pt x="683146" y="158035"/>
                  <a:pt x="1019032" y="57193"/>
                </a:cubicBezTo>
                <a:cubicBezTo>
                  <a:pt x="1354919" y="-43649"/>
                  <a:pt x="1685119" y="9047"/>
                  <a:pt x="2015319" y="61743"/>
                </a:cubicBezTo>
              </a:path>
            </a:pathLst>
          </a:custGeom>
          <a:noFill/>
          <a:ln w="6350">
            <a:solidFill>
              <a:schemeClr val="bg1">
                <a:lumMod val="6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8" name="フリーフォーム: 図形 57">
            <a:extLst>
              <a:ext uri="{FF2B5EF4-FFF2-40B4-BE49-F238E27FC236}">
                <a16:creationId xmlns:a16="http://schemas.microsoft.com/office/drawing/2014/main" id="{2BDAAB5D-1F13-717F-E6F0-4A25CAA444A0}"/>
              </a:ext>
            </a:extLst>
          </p:cNvPr>
          <p:cNvSpPr/>
          <p:nvPr/>
        </p:nvSpPr>
        <p:spPr>
          <a:xfrm>
            <a:off x="6811227" y="4778841"/>
            <a:ext cx="2015319" cy="666793"/>
          </a:xfrm>
          <a:custGeom>
            <a:avLst/>
            <a:gdLst>
              <a:gd name="connsiteX0" fmla="*/ 0 w 2015319"/>
              <a:gd name="connsiteY0" fmla="*/ 666793 h 666793"/>
              <a:gd name="connsiteX1" fmla="*/ 1019032 w 2015319"/>
              <a:gd name="connsiteY1" fmla="*/ 57193 h 666793"/>
              <a:gd name="connsiteX2" fmla="*/ 2015319 w 2015319"/>
              <a:gd name="connsiteY2" fmla="*/ 61743 h 666793"/>
            </a:gdLst>
            <a:ahLst/>
            <a:cxnLst>
              <a:cxn ang="0">
                <a:pos x="connsiteX0" y="connsiteY0"/>
              </a:cxn>
              <a:cxn ang="0">
                <a:pos x="connsiteX1" y="connsiteY1"/>
              </a:cxn>
              <a:cxn ang="0">
                <a:pos x="connsiteX2" y="connsiteY2"/>
              </a:cxn>
            </a:cxnLst>
            <a:rect l="l" t="t" r="r" b="b"/>
            <a:pathLst>
              <a:path w="2015319" h="666793">
                <a:moveTo>
                  <a:pt x="0" y="666793"/>
                </a:moveTo>
                <a:cubicBezTo>
                  <a:pt x="341573" y="412414"/>
                  <a:pt x="683146" y="158035"/>
                  <a:pt x="1019032" y="57193"/>
                </a:cubicBezTo>
                <a:cubicBezTo>
                  <a:pt x="1354919" y="-43649"/>
                  <a:pt x="1685119" y="9047"/>
                  <a:pt x="2015319" y="61743"/>
                </a:cubicBezTo>
              </a:path>
            </a:pathLst>
          </a:custGeom>
          <a:noFill/>
          <a:ln w="6350">
            <a:solidFill>
              <a:schemeClr val="bg1">
                <a:lumMod val="6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9" name="テキスト ボックス 58">
            <a:extLst>
              <a:ext uri="{FF2B5EF4-FFF2-40B4-BE49-F238E27FC236}">
                <a16:creationId xmlns:a16="http://schemas.microsoft.com/office/drawing/2014/main" id="{0823F5F0-137D-F05A-E122-10F1D397B4B0}"/>
              </a:ext>
            </a:extLst>
          </p:cNvPr>
          <p:cNvSpPr txBox="1"/>
          <p:nvPr/>
        </p:nvSpPr>
        <p:spPr>
          <a:xfrm>
            <a:off x="4251938" y="3331483"/>
            <a:ext cx="1107996"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藤田トンネル</a:t>
            </a:r>
          </a:p>
        </p:txBody>
      </p:sp>
      <p:sp>
        <p:nvSpPr>
          <p:cNvPr id="60" name="テキスト ボックス 59">
            <a:extLst>
              <a:ext uri="{FF2B5EF4-FFF2-40B4-BE49-F238E27FC236}">
                <a16:creationId xmlns:a16="http://schemas.microsoft.com/office/drawing/2014/main" id="{4E1D1CEB-93BD-A43D-8784-4D7916259C00}"/>
              </a:ext>
            </a:extLst>
          </p:cNvPr>
          <p:cNvSpPr txBox="1"/>
          <p:nvPr/>
        </p:nvSpPr>
        <p:spPr>
          <a:xfrm>
            <a:off x="6683760" y="5055052"/>
            <a:ext cx="1107996"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四浦トンネル</a:t>
            </a:r>
          </a:p>
        </p:txBody>
      </p:sp>
      <p:sp>
        <p:nvSpPr>
          <p:cNvPr id="61" name="矢印: 右 60">
            <a:extLst>
              <a:ext uri="{FF2B5EF4-FFF2-40B4-BE49-F238E27FC236}">
                <a16:creationId xmlns:a16="http://schemas.microsoft.com/office/drawing/2014/main" id="{7EF9B107-E6CE-C608-3DD4-47729B2911A7}"/>
              </a:ext>
            </a:extLst>
          </p:cNvPr>
          <p:cNvSpPr/>
          <p:nvPr/>
        </p:nvSpPr>
        <p:spPr>
          <a:xfrm>
            <a:off x="8146476" y="3396633"/>
            <a:ext cx="257957" cy="134023"/>
          </a:xfrm>
          <a:prstGeom prst="right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62" name="テキスト ボックス 61">
            <a:extLst>
              <a:ext uri="{FF2B5EF4-FFF2-40B4-BE49-F238E27FC236}">
                <a16:creationId xmlns:a16="http://schemas.microsoft.com/office/drawing/2014/main" id="{71F5B3F8-BDE5-3E6F-876F-85817820FB74}"/>
              </a:ext>
            </a:extLst>
          </p:cNvPr>
          <p:cNvSpPr txBox="1"/>
          <p:nvPr/>
        </p:nvSpPr>
        <p:spPr>
          <a:xfrm>
            <a:off x="8368020" y="3344636"/>
            <a:ext cx="800219"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人吉方面</a:t>
            </a:r>
          </a:p>
        </p:txBody>
      </p:sp>
      <p:sp>
        <p:nvSpPr>
          <p:cNvPr id="63" name="テキスト ボックス 62">
            <a:extLst>
              <a:ext uri="{FF2B5EF4-FFF2-40B4-BE49-F238E27FC236}">
                <a16:creationId xmlns:a16="http://schemas.microsoft.com/office/drawing/2014/main" id="{11E7BAFE-A893-B585-F300-8588AF46750E}"/>
              </a:ext>
            </a:extLst>
          </p:cNvPr>
          <p:cNvSpPr txBox="1"/>
          <p:nvPr/>
        </p:nvSpPr>
        <p:spPr>
          <a:xfrm>
            <a:off x="2522645" y="2763787"/>
            <a:ext cx="646331"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藤田橋</a:t>
            </a:r>
          </a:p>
        </p:txBody>
      </p:sp>
      <p:sp>
        <p:nvSpPr>
          <p:cNvPr id="64" name="テキスト ボックス 63">
            <a:extLst>
              <a:ext uri="{FF2B5EF4-FFF2-40B4-BE49-F238E27FC236}">
                <a16:creationId xmlns:a16="http://schemas.microsoft.com/office/drawing/2014/main" id="{0DE639C6-F918-B98C-0126-897CD1AFCEDA}"/>
              </a:ext>
            </a:extLst>
          </p:cNvPr>
          <p:cNvSpPr txBox="1"/>
          <p:nvPr/>
        </p:nvSpPr>
        <p:spPr>
          <a:xfrm>
            <a:off x="6337617" y="3671423"/>
            <a:ext cx="1415772"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w="6350">
                  <a:solidFill>
                    <a:prstClr val="white"/>
                  </a:solidFill>
                </a:ln>
                <a:solidFill>
                  <a:prstClr val="black"/>
                </a:solidFill>
                <a:effectLst/>
                <a:uLnTx/>
                <a:uFillTx/>
                <a:latin typeface="游ゴシック" panose="020B0400000000000000" pitchFamily="50" charset="-128"/>
                <a:ea typeface="游ゴシック" panose="020B0400000000000000" pitchFamily="50" charset="-128"/>
                <a:cs typeface="+mn-cs"/>
              </a:rPr>
              <a:t>仮排水路トンネル</a:t>
            </a:r>
          </a:p>
        </p:txBody>
      </p:sp>
      <p:sp>
        <p:nvSpPr>
          <p:cNvPr id="71" name="テキスト ボックス 70">
            <a:extLst>
              <a:ext uri="{FF2B5EF4-FFF2-40B4-BE49-F238E27FC236}">
                <a16:creationId xmlns:a16="http://schemas.microsoft.com/office/drawing/2014/main" id="{3A564F0E-924F-ABA1-15F6-4E9BE9746B85}"/>
              </a:ext>
            </a:extLst>
          </p:cNvPr>
          <p:cNvSpPr txBox="1"/>
          <p:nvPr/>
        </p:nvSpPr>
        <p:spPr>
          <a:xfrm>
            <a:off x="815560" y="4524807"/>
            <a:ext cx="1107996"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w="6350">
                  <a:solidFill>
                    <a:prstClr val="white"/>
                  </a:solidFill>
                </a:ln>
                <a:solidFill>
                  <a:srgbClr val="0000FF"/>
                </a:solidFill>
                <a:effectLst/>
                <a:uLnTx/>
                <a:uFillTx/>
                <a:latin typeface="游ゴシック" panose="020B0400000000000000" pitchFamily="50" charset="-128"/>
                <a:ea typeface="游ゴシック" panose="020B0400000000000000" pitchFamily="50" charset="-128"/>
                <a:cs typeface="+mn-cs"/>
              </a:rPr>
              <a:t>古金川原石山</a:t>
            </a:r>
          </a:p>
        </p:txBody>
      </p:sp>
      <p:sp>
        <p:nvSpPr>
          <p:cNvPr id="72" name="テキスト ボックス 71">
            <a:extLst>
              <a:ext uri="{FF2B5EF4-FFF2-40B4-BE49-F238E27FC236}">
                <a16:creationId xmlns:a16="http://schemas.microsoft.com/office/drawing/2014/main" id="{32FC7721-729E-A18B-7F07-03EEED75FF5B}"/>
              </a:ext>
            </a:extLst>
          </p:cNvPr>
          <p:cNvSpPr txBox="1"/>
          <p:nvPr/>
        </p:nvSpPr>
        <p:spPr>
          <a:xfrm>
            <a:off x="2294387" y="4980339"/>
            <a:ext cx="1107996"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w="6350">
                  <a:solidFill>
                    <a:prstClr val="white"/>
                  </a:solidFill>
                </a:ln>
                <a:solidFill>
                  <a:srgbClr val="0000FF"/>
                </a:solidFill>
                <a:effectLst/>
                <a:uLnTx/>
                <a:uFillTx/>
                <a:latin typeface="游ゴシック" panose="020B0400000000000000" pitchFamily="50" charset="-128"/>
                <a:ea typeface="游ゴシック" panose="020B0400000000000000" pitchFamily="50" charset="-128"/>
                <a:cs typeface="+mn-cs"/>
              </a:rPr>
              <a:t>原石仮置き場</a:t>
            </a:r>
          </a:p>
        </p:txBody>
      </p:sp>
      <p:sp>
        <p:nvSpPr>
          <p:cNvPr id="73" name="テキスト ボックス 72">
            <a:extLst>
              <a:ext uri="{FF2B5EF4-FFF2-40B4-BE49-F238E27FC236}">
                <a16:creationId xmlns:a16="http://schemas.microsoft.com/office/drawing/2014/main" id="{6D666678-596A-DDDF-8FD4-1859D40207FC}"/>
              </a:ext>
            </a:extLst>
          </p:cNvPr>
          <p:cNvSpPr txBox="1"/>
          <p:nvPr/>
        </p:nvSpPr>
        <p:spPr>
          <a:xfrm>
            <a:off x="3569308" y="5635249"/>
            <a:ext cx="1415772"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w="6350">
                  <a:solidFill>
                    <a:prstClr val="white"/>
                  </a:solidFill>
                </a:ln>
                <a:solidFill>
                  <a:srgbClr val="0000FF"/>
                </a:solidFill>
                <a:effectLst/>
                <a:uLnTx/>
                <a:uFillTx/>
                <a:latin typeface="游ゴシック" panose="020B0400000000000000" pitchFamily="50" charset="-128"/>
                <a:ea typeface="游ゴシック" panose="020B0400000000000000" pitchFamily="50" charset="-128"/>
                <a:cs typeface="+mn-cs"/>
              </a:rPr>
              <a:t>原石・母材選定場</a:t>
            </a:r>
          </a:p>
        </p:txBody>
      </p:sp>
      <p:sp>
        <p:nvSpPr>
          <p:cNvPr id="74" name="テキスト ボックス 73">
            <a:extLst>
              <a:ext uri="{FF2B5EF4-FFF2-40B4-BE49-F238E27FC236}">
                <a16:creationId xmlns:a16="http://schemas.microsoft.com/office/drawing/2014/main" id="{B2D85FDA-DCBC-FC68-1C0E-256625E11BFF}"/>
              </a:ext>
            </a:extLst>
          </p:cNvPr>
          <p:cNvSpPr txBox="1"/>
          <p:nvPr/>
        </p:nvSpPr>
        <p:spPr>
          <a:xfrm>
            <a:off x="2856686" y="4004692"/>
            <a:ext cx="1261884"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w="6350">
                  <a:solidFill>
                    <a:prstClr val="white"/>
                  </a:solidFill>
                </a:ln>
                <a:solidFill>
                  <a:srgbClr val="0000FF"/>
                </a:solidFill>
                <a:effectLst/>
                <a:uLnTx/>
                <a:uFillTx/>
                <a:latin typeface="游ゴシック" panose="020B0400000000000000" pitchFamily="50" charset="-128"/>
                <a:ea typeface="游ゴシック" panose="020B0400000000000000" pitchFamily="50" charset="-128"/>
                <a:cs typeface="+mn-cs"/>
              </a:rPr>
              <a:t>ダム本体仮設備</a:t>
            </a:r>
          </a:p>
        </p:txBody>
      </p:sp>
      <p:sp>
        <p:nvSpPr>
          <p:cNvPr id="75" name="テキスト ボックス 74">
            <a:extLst>
              <a:ext uri="{FF2B5EF4-FFF2-40B4-BE49-F238E27FC236}">
                <a16:creationId xmlns:a16="http://schemas.microsoft.com/office/drawing/2014/main" id="{1866B11D-7158-DF04-2444-84D1FFFEEED1}"/>
              </a:ext>
            </a:extLst>
          </p:cNvPr>
          <p:cNvSpPr txBox="1"/>
          <p:nvPr/>
        </p:nvSpPr>
        <p:spPr>
          <a:xfrm>
            <a:off x="927679" y="5112237"/>
            <a:ext cx="800219"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付替村道</a:t>
            </a:r>
          </a:p>
        </p:txBody>
      </p:sp>
      <p:sp>
        <p:nvSpPr>
          <p:cNvPr id="76" name="テキスト ボックス 75">
            <a:extLst>
              <a:ext uri="{FF2B5EF4-FFF2-40B4-BE49-F238E27FC236}">
                <a16:creationId xmlns:a16="http://schemas.microsoft.com/office/drawing/2014/main" id="{120D18ED-9DD8-DF4A-E9FF-EB6480FB174D}"/>
              </a:ext>
            </a:extLst>
          </p:cNvPr>
          <p:cNvSpPr txBox="1"/>
          <p:nvPr/>
        </p:nvSpPr>
        <p:spPr>
          <a:xfrm>
            <a:off x="5937507" y="5769246"/>
            <a:ext cx="800219"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付替村道</a:t>
            </a:r>
          </a:p>
        </p:txBody>
      </p:sp>
      <p:sp>
        <p:nvSpPr>
          <p:cNvPr id="77" name="正方形/長方形 76">
            <a:extLst>
              <a:ext uri="{FF2B5EF4-FFF2-40B4-BE49-F238E27FC236}">
                <a16:creationId xmlns:a16="http://schemas.microsoft.com/office/drawing/2014/main" id="{FB2673D5-6ECE-CC40-39B9-5D5F0B2C98BA}"/>
              </a:ext>
            </a:extLst>
          </p:cNvPr>
          <p:cNvSpPr/>
          <p:nvPr/>
        </p:nvSpPr>
        <p:spPr>
          <a:xfrm>
            <a:off x="671375" y="5977366"/>
            <a:ext cx="1421417" cy="69550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1" name="矢印: 下 80">
            <a:extLst>
              <a:ext uri="{FF2B5EF4-FFF2-40B4-BE49-F238E27FC236}">
                <a16:creationId xmlns:a16="http://schemas.microsoft.com/office/drawing/2014/main" id="{A10C0667-20E4-2676-5EF8-0606393E7CD2}"/>
              </a:ext>
            </a:extLst>
          </p:cNvPr>
          <p:cNvSpPr/>
          <p:nvPr/>
        </p:nvSpPr>
        <p:spPr>
          <a:xfrm rot="4663554">
            <a:off x="5490179" y="5472173"/>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2" name="矢印: 下 81">
            <a:extLst>
              <a:ext uri="{FF2B5EF4-FFF2-40B4-BE49-F238E27FC236}">
                <a16:creationId xmlns:a16="http://schemas.microsoft.com/office/drawing/2014/main" id="{A7DD99F7-FBE5-7918-3BB9-30823066F779}"/>
              </a:ext>
            </a:extLst>
          </p:cNvPr>
          <p:cNvSpPr/>
          <p:nvPr/>
        </p:nvSpPr>
        <p:spPr>
          <a:xfrm rot="7248104">
            <a:off x="3555458" y="5004455"/>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3" name="矢印: 下 82">
            <a:extLst>
              <a:ext uri="{FF2B5EF4-FFF2-40B4-BE49-F238E27FC236}">
                <a16:creationId xmlns:a16="http://schemas.microsoft.com/office/drawing/2014/main" id="{E294D92F-0B24-DBE1-2465-EFAAFB2AAC49}"/>
              </a:ext>
            </a:extLst>
          </p:cNvPr>
          <p:cNvSpPr/>
          <p:nvPr/>
        </p:nvSpPr>
        <p:spPr>
          <a:xfrm rot="7248104">
            <a:off x="2558389" y="4261534"/>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4" name="矢印: 下 83">
            <a:extLst>
              <a:ext uri="{FF2B5EF4-FFF2-40B4-BE49-F238E27FC236}">
                <a16:creationId xmlns:a16="http://schemas.microsoft.com/office/drawing/2014/main" id="{E93CA578-E47E-5EDF-A64E-5CB83DC3BBE2}"/>
              </a:ext>
            </a:extLst>
          </p:cNvPr>
          <p:cNvSpPr/>
          <p:nvPr/>
        </p:nvSpPr>
        <p:spPr>
          <a:xfrm rot="15295481">
            <a:off x="1962085" y="4083178"/>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5" name="矢印: 下 84">
            <a:extLst>
              <a:ext uri="{FF2B5EF4-FFF2-40B4-BE49-F238E27FC236}">
                <a16:creationId xmlns:a16="http://schemas.microsoft.com/office/drawing/2014/main" id="{090619EB-AD23-9353-5406-422DEF8F7E2B}"/>
              </a:ext>
            </a:extLst>
          </p:cNvPr>
          <p:cNvSpPr/>
          <p:nvPr/>
        </p:nvSpPr>
        <p:spPr>
          <a:xfrm rot="6482924">
            <a:off x="1567074" y="3633602"/>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6" name="矢印: 下 85">
            <a:extLst>
              <a:ext uri="{FF2B5EF4-FFF2-40B4-BE49-F238E27FC236}">
                <a16:creationId xmlns:a16="http://schemas.microsoft.com/office/drawing/2014/main" id="{314F6969-DAFA-97AB-B20C-7A90223A1349}"/>
              </a:ext>
            </a:extLst>
          </p:cNvPr>
          <p:cNvSpPr/>
          <p:nvPr/>
        </p:nvSpPr>
        <p:spPr>
          <a:xfrm rot="17372437">
            <a:off x="1694812" y="3461053"/>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7" name="矢印: 下 86">
            <a:extLst>
              <a:ext uri="{FF2B5EF4-FFF2-40B4-BE49-F238E27FC236}">
                <a16:creationId xmlns:a16="http://schemas.microsoft.com/office/drawing/2014/main" id="{09BABF35-7A85-9985-9BC6-0B01263D3BDE}"/>
              </a:ext>
            </a:extLst>
          </p:cNvPr>
          <p:cNvSpPr/>
          <p:nvPr/>
        </p:nvSpPr>
        <p:spPr>
          <a:xfrm rot="12340100">
            <a:off x="2201647" y="3625966"/>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8" name="矢印: 下 87">
            <a:extLst>
              <a:ext uri="{FF2B5EF4-FFF2-40B4-BE49-F238E27FC236}">
                <a16:creationId xmlns:a16="http://schemas.microsoft.com/office/drawing/2014/main" id="{B76C5E95-DBBA-4C92-3267-4B5D58CBD0D0}"/>
              </a:ext>
            </a:extLst>
          </p:cNvPr>
          <p:cNvSpPr/>
          <p:nvPr/>
        </p:nvSpPr>
        <p:spPr>
          <a:xfrm rot="17826554">
            <a:off x="2868218" y="4164898"/>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9" name="矢印: 下 88">
            <a:extLst>
              <a:ext uri="{FF2B5EF4-FFF2-40B4-BE49-F238E27FC236}">
                <a16:creationId xmlns:a16="http://schemas.microsoft.com/office/drawing/2014/main" id="{ED62EE8B-C1EA-CDD9-0DFE-CA941D077722}"/>
              </a:ext>
            </a:extLst>
          </p:cNvPr>
          <p:cNvSpPr/>
          <p:nvPr/>
        </p:nvSpPr>
        <p:spPr>
          <a:xfrm rot="15406790">
            <a:off x="3620726" y="4472882"/>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90" name="矢印: 下 89">
            <a:extLst>
              <a:ext uri="{FF2B5EF4-FFF2-40B4-BE49-F238E27FC236}">
                <a16:creationId xmlns:a16="http://schemas.microsoft.com/office/drawing/2014/main" id="{D5E6400A-3BFC-54A5-9829-1F5603E4FCE1}"/>
              </a:ext>
            </a:extLst>
          </p:cNvPr>
          <p:cNvSpPr/>
          <p:nvPr/>
        </p:nvSpPr>
        <p:spPr>
          <a:xfrm rot="16776272">
            <a:off x="4867242" y="4410110"/>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92" name="テキスト ボックス 91">
            <a:extLst>
              <a:ext uri="{FF2B5EF4-FFF2-40B4-BE49-F238E27FC236}">
                <a16:creationId xmlns:a16="http://schemas.microsoft.com/office/drawing/2014/main" id="{9BC346B8-8D2B-09ED-3692-570A26D4096D}"/>
              </a:ext>
            </a:extLst>
          </p:cNvPr>
          <p:cNvSpPr txBox="1"/>
          <p:nvPr/>
        </p:nvSpPr>
        <p:spPr>
          <a:xfrm>
            <a:off x="665432" y="5948413"/>
            <a:ext cx="576996" cy="230832"/>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ja-JP" sz="900" b="0" i="0" u="none" strike="noStrike" kern="1200" cap="none" spc="0" normalizeH="0" baseline="0" noProof="0" dirty="0">
                <a:ln>
                  <a:noFill/>
                </a:ln>
                <a:solidFill>
                  <a:prstClr val="black"/>
                </a:solidFill>
                <a:effectLst/>
                <a:uLnTx/>
                <a:uFillTx/>
                <a:latin typeface="+mj-ea"/>
                <a:ea typeface="+mj-ea"/>
                <a:cs typeface="+mn-cs"/>
              </a:rPr>
              <a:t>【</a:t>
            </a:r>
            <a:r>
              <a:rPr kumimoji="1" lang="ja-JP" altLang="en-US" sz="900" b="0" i="0" u="none" strike="noStrike" kern="1200" cap="none" spc="0" normalizeH="0" baseline="0" noProof="0" dirty="0">
                <a:ln>
                  <a:noFill/>
                </a:ln>
                <a:solidFill>
                  <a:prstClr val="black"/>
                </a:solidFill>
                <a:effectLst/>
                <a:uLnTx/>
                <a:uFillTx/>
                <a:latin typeface="+mj-ea"/>
                <a:ea typeface="+mj-ea"/>
                <a:cs typeface="+mn-cs"/>
              </a:rPr>
              <a:t>凡例</a:t>
            </a:r>
            <a:r>
              <a:rPr kumimoji="1" lang="en-US" altLang="ja-JP" sz="900" b="0" i="0" u="none" strike="noStrike" kern="1200" cap="none" spc="0" normalizeH="0" baseline="0" noProof="0" dirty="0">
                <a:ln>
                  <a:noFill/>
                </a:ln>
                <a:solidFill>
                  <a:prstClr val="black"/>
                </a:solidFill>
                <a:effectLst/>
                <a:uLnTx/>
                <a:uFillTx/>
                <a:latin typeface="+mj-ea"/>
                <a:ea typeface="+mj-ea"/>
                <a:cs typeface="+mn-cs"/>
              </a:rPr>
              <a:t>】</a:t>
            </a:r>
            <a:endParaRPr kumimoji="1" lang="ja-JP" altLang="en-US" sz="900" b="0" i="0" u="none" strike="noStrike" kern="1200" cap="none" spc="0" normalizeH="0" baseline="0" noProof="0" dirty="0">
              <a:ln>
                <a:noFill/>
              </a:ln>
              <a:solidFill>
                <a:prstClr val="black"/>
              </a:solidFill>
              <a:effectLst/>
              <a:uLnTx/>
              <a:uFillTx/>
              <a:latin typeface="+mj-ea"/>
              <a:ea typeface="+mj-ea"/>
              <a:cs typeface="+mn-cs"/>
            </a:endParaRPr>
          </a:p>
        </p:txBody>
      </p:sp>
      <p:sp>
        <p:nvSpPr>
          <p:cNvPr id="93" name="テキスト ボックス 92">
            <a:extLst>
              <a:ext uri="{FF2B5EF4-FFF2-40B4-BE49-F238E27FC236}">
                <a16:creationId xmlns:a16="http://schemas.microsoft.com/office/drawing/2014/main" id="{0EB06D92-23BB-4425-D1AB-4B504672E307}"/>
              </a:ext>
            </a:extLst>
          </p:cNvPr>
          <p:cNvSpPr txBox="1"/>
          <p:nvPr/>
        </p:nvSpPr>
        <p:spPr>
          <a:xfrm>
            <a:off x="7111601" y="5455278"/>
            <a:ext cx="1338828" cy="2308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900" b="1" i="0" u="none" strike="noStrike" kern="1200" cap="none" spc="0" normalizeH="0" baseline="0" noProof="0" dirty="0">
                <a:ln>
                  <a:solidFill>
                    <a:prstClr val="white"/>
                  </a:solidFill>
                </a:ln>
                <a:solidFill>
                  <a:prstClr val="white"/>
                </a:solidFill>
                <a:effectLst/>
                <a:uLnTx/>
                <a:uFillTx/>
                <a:latin typeface="游ゴシック" panose="020B0400000000000000" pitchFamily="50" charset="-128"/>
                <a:ea typeface="游ゴシック" panose="020B0400000000000000" pitchFamily="50" charset="-128"/>
                <a:cs typeface="+mn-cs"/>
              </a:rPr>
              <a:t>４６ｔダンプトラック</a:t>
            </a:r>
          </a:p>
        </p:txBody>
      </p:sp>
      <p:pic>
        <p:nvPicPr>
          <p:cNvPr id="118" name="図 117" descr="山の中のトラクター&#10;&#10;中程度の精度で自動的に生成された説明">
            <a:extLst>
              <a:ext uri="{FF2B5EF4-FFF2-40B4-BE49-F238E27FC236}">
                <a16:creationId xmlns:a16="http://schemas.microsoft.com/office/drawing/2014/main" id="{90C33482-5CA3-DB24-695A-1B40259F9CA0}"/>
              </a:ext>
            </a:extLst>
          </p:cNvPr>
          <p:cNvPicPr>
            <a:picLocks noChangeAspect="1"/>
          </p:cNvPicPr>
          <p:nvPr/>
        </p:nvPicPr>
        <p:blipFill rotWithShape="1">
          <a:blip r:embed="rId3"/>
          <a:srcRect l="7725" t="18742" r="5575" b="15659"/>
          <a:stretch/>
        </p:blipFill>
        <p:spPr>
          <a:xfrm>
            <a:off x="7156095" y="5440932"/>
            <a:ext cx="2137403" cy="1212897"/>
          </a:xfrm>
          <a:prstGeom prst="rect">
            <a:avLst/>
          </a:prstGeom>
          <a:ln w="38100">
            <a:solidFill>
              <a:schemeClr val="bg1"/>
            </a:solidFill>
          </a:ln>
        </p:spPr>
      </p:pic>
      <p:sp>
        <p:nvSpPr>
          <p:cNvPr id="119" name="テキスト ボックス 118">
            <a:extLst>
              <a:ext uri="{FF2B5EF4-FFF2-40B4-BE49-F238E27FC236}">
                <a16:creationId xmlns:a16="http://schemas.microsoft.com/office/drawing/2014/main" id="{104C0500-5664-783C-D048-B2A382E30B4E}"/>
              </a:ext>
            </a:extLst>
          </p:cNvPr>
          <p:cNvSpPr txBox="1"/>
          <p:nvPr/>
        </p:nvSpPr>
        <p:spPr>
          <a:xfrm>
            <a:off x="7144401" y="5443312"/>
            <a:ext cx="2024913" cy="2308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9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重ダンプ（</a:t>
            </a:r>
            <a:r>
              <a:rPr kumimoji="1" lang="en-US" altLang="ja-JP" sz="9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55tDT</a:t>
            </a:r>
            <a:r>
              <a:rPr kumimoji="1" lang="ja-JP" altLang="en-US" sz="900" b="1" i="0" u="none" strike="noStrike" kern="1200" cap="none" spc="0" normalizeH="0" baseline="0" noProof="0" dirty="0">
                <a:ln>
                  <a:noFill/>
                </a:ln>
                <a:solidFill>
                  <a:prstClr val="white"/>
                </a:solidFill>
                <a:effectLst/>
                <a:uLnTx/>
                <a:uFillTx/>
                <a:latin typeface="游ゴシック" panose="020B0400000000000000" pitchFamily="50" charset="-128"/>
                <a:ea typeface="游ゴシック" panose="020B0400000000000000" pitchFamily="50" charset="-128"/>
                <a:cs typeface="+mn-cs"/>
              </a:rPr>
              <a:t>）（大分川ダム）</a:t>
            </a:r>
          </a:p>
        </p:txBody>
      </p:sp>
      <p:sp>
        <p:nvSpPr>
          <p:cNvPr id="4" name="矢印: 下 3">
            <a:extLst>
              <a:ext uri="{FF2B5EF4-FFF2-40B4-BE49-F238E27FC236}">
                <a16:creationId xmlns:a16="http://schemas.microsoft.com/office/drawing/2014/main" id="{5233E755-41B0-6584-6F4C-6A418B240398}"/>
              </a:ext>
            </a:extLst>
          </p:cNvPr>
          <p:cNvSpPr/>
          <p:nvPr/>
        </p:nvSpPr>
        <p:spPr>
          <a:xfrm rot="4501681">
            <a:off x="1980925" y="4272485"/>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6" name="テキスト ボックス 5">
            <a:extLst>
              <a:ext uri="{FF2B5EF4-FFF2-40B4-BE49-F238E27FC236}">
                <a16:creationId xmlns:a16="http://schemas.microsoft.com/office/drawing/2014/main" id="{D98E7800-BBB0-2E75-F6C1-566975025B43}"/>
              </a:ext>
            </a:extLst>
          </p:cNvPr>
          <p:cNvSpPr txBox="1"/>
          <p:nvPr/>
        </p:nvSpPr>
        <p:spPr>
          <a:xfrm>
            <a:off x="643785" y="3247730"/>
            <a:ext cx="1415772"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w="6350">
                  <a:solidFill>
                    <a:prstClr val="white"/>
                  </a:solidFill>
                </a:ln>
                <a:solidFill>
                  <a:srgbClr val="FFC000"/>
                </a:solidFill>
                <a:effectLst/>
                <a:uLnTx/>
                <a:uFillTx/>
                <a:latin typeface="游ゴシック" panose="020B0400000000000000" pitchFamily="50" charset="-128"/>
                <a:ea typeface="游ゴシック" panose="020B0400000000000000" pitchFamily="50" charset="-128"/>
                <a:cs typeface="+mn-cs"/>
              </a:rPr>
              <a:t>工事用車両走行路</a:t>
            </a:r>
          </a:p>
        </p:txBody>
      </p:sp>
      <p:sp>
        <p:nvSpPr>
          <p:cNvPr id="5" name="テキスト ボックス 4">
            <a:extLst>
              <a:ext uri="{FF2B5EF4-FFF2-40B4-BE49-F238E27FC236}">
                <a16:creationId xmlns:a16="http://schemas.microsoft.com/office/drawing/2014/main" id="{5D27E573-CF05-9206-3BAA-6A7CBACCCFDE}"/>
              </a:ext>
            </a:extLst>
          </p:cNvPr>
          <p:cNvSpPr txBox="1"/>
          <p:nvPr/>
        </p:nvSpPr>
        <p:spPr>
          <a:xfrm>
            <a:off x="7599141" y="3610230"/>
            <a:ext cx="800219" cy="46166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400" b="0" i="0" u="none" strike="noStrike" kern="1200" cap="none" spc="0" normalizeH="0" baseline="0" noProof="0" dirty="0">
                <a:ln>
                  <a:noFill/>
                </a:ln>
                <a:solidFill>
                  <a:srgbClr val="0000FF"/>
                </a:solidFill>
                <a:effectLst>
                  <a:glow rad="63500">
                    <a:prstClr val="white"/>
                  </a:glow>
                </a:effectLst>
                <a:uLnTx/>
                <a:uFillTx/>
                <a:latin typeface="Times New Roman" pitchFamily="18" charset="0"/>
                <a:ea typeface="ＭＳ Ｐゴシック" charset="-128"/>
                <a:cs typeface="+mn-cs"/>
              </a:rPr>
              <a:t>転流</a:t>
            </a:r>
          </a:p>
        </p:txBody>
      </p:sp>
      <p:sp>
        <p:nvSpPr>
          <p:cNvPr id="19" name="Text Box 143">
            <a:extLst>
              <a:ext uri="{FF2B5EF4-FFF2-40B4-BE49-F238E27FC236}">
                <a16:creationId xmlns:a16="http://schemas.microsoft.com/office/drawing/2014/main" id="{3073D459-50BF-5D43-D9F1-DB579E66219D}"/>
              </a:ext>
            </a:extLst>
          </p:cNvPr>
          <p:cNvSpPr txBox="1">
            <a:spLocks noChangeArrowheads="1"/>
          </p:cNvSpPr>
          <p:nvPr/>
        </p:nvSpPr>
        <p:spPr bwMode="auto">
          <a:xfrm>
            <a:off x="9378922" y="1322"/>
            <a:ext cx="519669" cy="461665"/>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marL="0" marR="0" lvl="0" indent="0" algn="ctr" defTabSz="682625" rtl="0" eaLnBrk="1" fontAlgn="base" latinLnBrk="0" hangingPunct="1">
              <a:lnSpc>
                <a:spcPct val="100000"/>
              </a:lnSpc>
              <a:spcBef>
                <a:spcPct val="50000"/>
              </a:spcBef>
              <a:spcAft>
                <a:spcPct val="0"/>
              </a:spcAft>
              <a:buClrTx/>
              <a:buSzTx/>
              <a:buFontTx/>
              <a:buNone/>
              <a:tabLst/>
              <a:defRPr/>
            </a:pPr>
            <a:fld id="{1FC42A94-A14C-4A81-AF03-9FA4FEF28E3C}"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682625" rtl="0" eaLnBrk="1" fontAlgn="base" latinLnBrk="0" hangingPunct="1">
                <a:lnSpc>
                  <a:spcPct val="100000"/>
                </a:lnSpc>
                <a:spcBef>
                  <a:spcPct val="50000"/>
                </a:spcBef>
                <a:spcAft>
                  <a:spcPct val="0"/>
                </a:spcAft>
                <a:buClrTx/>
                <a:buSzTx/>
                <a:buFontTx/>
                <a:buNone/>
                <a:tabLst/>
                <a:defRPr/>
              </a:pPr>
              <a:t>21</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4" name="フリーフォーム: 図形 13">
            <a:extLst>
              <a:ext uri="{FF2B5EF4-FFF2-40B4-BE49-F238E27FC236}">
                <a16:creationId xmlns:a16="http://schemas.microsoft.com/office/drawing/2014/main" id="{FB96B780-DE55-5F02-BA6E-36A8B87BFF69}"/>
              </a:ext>
            </a:extLst>
          </p:cNvPr>
          <p:cNvSpPr/>
          <p:nvPr/>
        </p:nvSpPr>
        <p:spPr>
          <a:xfrm>
            <a:off x="504825" y="3553005"/>
            <a:ext cx="2560320" cy="929827"/>
          </a:xfrm>
          <a:custGeom>
            <a:avLst/>
            <a:gdLst>
              <a:gd name="connsiteX0" fmla="*/ 0 w 2560320"/>
              <a:gd name="connsiteY0" fmla="*/ 929827 h 929827"/>
              <a:gd name="connsiteX1" fmla="*/ 266700 w 2560320"/>
              <a:gd name="connsiteY1" fmla="*/ 426907 h 929827"/>
              <a:gd name="connsiteX2" fmla="*/ 525780 w 2560320"/>
              <a:gd name="connsiteY2" fmla="*/ 122107 h 929827"/>
              <a:gd name="connsiteX3" fmla="*/ 792480 w 2560320"/>
              <a:gd name="connsiteY3" fmla="*/ 187 h 929827"/>
              <a:gd name="connsiteX4" fmla="*/ 1386840 w 2560320"/>
              <a:gd name="connsiteY4" fmla="*/ 144967 h 929827"/>
              <a:gd name="connsiteX5" fmla="*/ 1554480 w 2560320"/>
              <a:gd name="connsiteY5" fmla="*/ 236407 h 929827"/>
              <a:gd name="connsiteX6" fmla="*/ 1607820 w 2560320"/>
              <a:gd name="connsiteY6" fmla="*/ 343087 h 929827"/>
              <a:gd name="connsiteX7" fmla="*/ 1729740 w 2560320"/>
              <a:gd name="connsiteY7" fmla="*/ 442147 h 929827"/>
              <a:gd name="connsiteX8" fmla="*/ 2057400 w 2560320"/>
              <a:gd name="connsiteY8" fmla="*/ 625027 h 929827"/>
              <a:gd name="connsiteX9" fmla="*/ 2560320 w 2560320"/>
              <a:gd name="connsiteY9" fmla="*/ 899347 h 92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0320" h="929827">
                <a:moveTo>
                  <a:pt x="0" y="929827"/>
                </a:moveTo>
                <a:cubicBezTo>
                  <a:pt x="89535" y="745677"/>
                  <a:pt x="179070" y="561527"/>
                  <a:pt x="266700" y="426907"/>
                </a:cubicBezTo>
                <a:cubicBezTo>
                  <a:pt x="354330" y="292287"/>
                  <a:pt x="438150" y="193227"/>
                  <a:pt x="525780" y="122107"/>
                </a:cubicBezTo>
                <a:cubicBezTo>
                  <a:pt x="613410" y="50987"/>
                  <a:pt x="648970" y="-3623"/>
                  <a:pt x="792480" y="187"/>
                </a:cubicBezTo>
                <a:cubicBezTo>
                  <a:pt x="935990" y="3997"/>
                  <a:pt x="1259840" y="105597"/>
                  <a:pt x="1386840" y="144967"/>
                </a:cubicBezTo>
                <a:cubicBezTo>
                  <a:pt x="1513840" y="184337"/>
                  <a:pt x="1517650" y="203387"/>
                  <a:pt x="1554480" y="236407"/>
                </a:cubicBezTo>
                <a:cubicBezTo>
                  <a:pt x="1591310" y="269427"/>
                  <a:pt x="1578610" y="308797"/>
                  <a:pt x="1607820" y="343087"/>
                </a:cubicBezTo>
                <a:cubicBezTo>
                  <a:pt x="1637030" y="377377"/>
                  <a:pt x="1654810" y="395157"/>
                  <a:pt x="1729740" y="442147"/>
                </a:cubicBezTo>
                <a:cubicBezTo>
                  <a:pt x="1804670" y="489137"/>
                  <a:pt x="2057400" y="625027"/>
                  <a:pt x="2057400" y="625027"/>
                </a:cubicBezTo>
                <a:lnTo>
                  <a:pt x="2560320" y="899347"/>
                </a:lnTo>
              </a:path>
            </a:pathLst>
          </a:custGeom>
          <a:noFill/>
          <a:ln w="317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 name="フリーフォーム: 図形 1">
            <a:extLst>
              <a:ext uri="{FF2B5EF4-FFF2-40B4-BE49-F238E27FC236}">
                <a16:creationId xmlns:a16="http://schemas.microsoft.com/office/drawing/2014/main" id="{8A6708D8-20E5-E985-CE37-CE5E631B3BF1}"/>
              </a:ext>
            </a:extLst>
          </p:cNvPr>
          <p:cNvSpPr/>
          <p:nvPr/>
        </p:nvSpPr>
        <p:spPr>
          <a:xfrm>
            <a:off x="4976590" y="3968659"/>
            <a:ext cx="3305175" cy="750365"/>
          </a:xfrm>
          <a:custGeom>
            <a:avLst/>
            <a:gdLst>
              <a:gd name="connsiteX0" fmla="*/ 0 w 3305175"/>
              <a:gd name="connsiteY0" fmla="*/ 750365 h 750365"/>
              <a:gd name="connsiteX1" fmla="*/ 552450 w 3305175"/>
              <a:gd name="connsiteY1" fmla="*/ 369365 h 750365"/>
              <a:gd name="connsiteX2" fmla="*/ 1343025 w 3305175"/>
              <a:gd name="connsiteY2" fmla="*/ 83615 h 750365"/>
              <a:gd name="connsiteX3" fmla="*/ 1914525 w 3305175"/>
              <a:gd name="connsiteY3" fmla="*/ 7415 h 750365"/>
              <a:gd name="connsiteX4" fmla="*/ 2266950 w 3305175"/>
              <a:gd name="connsiteY4" fmla="*/ 16940 h 750365"/>
              <a:gd name="connsiteX5" fmla="*/ 2809875 w 3305175"/>
              <a:gd name="connsiteY5" fmla="*/ 131240 h 750365"/>
              <a:gd name="connsiteX6" fmla="*/ 3305175 w 3305175"/>
              <a:gd name="connsiteY6" fmla="*/ 340790 h 750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5175" h="750365">
                <a:moveTo>
                  <a:pt x="0" y="750365"/>
                </a:moveTo>
                <a:cubicBezTo>
                  <a:pt x="164306" y="615427"/>
                  <a:pt x="328613" y="480490"/>
                  <a:pt x="552450" y="369365"/>
                </a:cubicBezTo>
                <a:cubicBezTo>
                  <a:pt x="776287" y="258240"/>
                  <a:pt x="1116013" y="143940"/>
                  <a:pt x="1343025" y="83615"/>
                </a:cubicBezTo>
                <a:cubicBezTo>
                  <a:pt x="1570037" y="23290"/>
                  <a:pt x="1760538" y="18527"/>
                  <a:pt x="1914525" y="7415"/>
                </a:cubicBezTo>
                <a:cubicBezTo>
                  <a:pt x="2068513" y="-3698"/>
                  <a:pt x="2117725" y="-3697"/>
                  <a:pt x="2266950" y="16940"/>
                </a:cubicBezTo>
                <a:cubicBezTo>
                  <a:pt x="2416175" y="37577"/>
                  <a:pt x="2636838" y="77265"/>
                  <a:pt x="2809875" y="131240"/>
                </a:cubicBezTo>
                <a:cubicBezTo>
                  <a:pt x="2982912" y="185215"/>
                  <a:pt x="3144043" y="263002"/>
                  <a:pt x="3305175" y="340790"/>
                </a:cubicBezTo>
              </a:path>
            </a:pathLst>
          </a:custGeom>
          <a:noFill/>
          <a:ln w="47625">
            <a:solidFill>
              <a:srgbClr val="0000FF"/>
            </a:solidFill>
            <a:tailEnd type="triangle" w="lg" len="lg"/>
          </a:ln>
          <a:effectLst>
            <a:glow rad="63500">
              <a:schemeClr val="bg1"/>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45" name="フリーフォーム: 図形 44">
            <a:extLst>
              <a:ext uri="{FF2B5EF4-FFF2-40B4-BE49-F238E27FC236}">
                <a16:creationId xmlns:a16="http://schemas.microsoft.com/office/drawing/2014/main" id="{BA5ED43E-CFE8-59EA-3118-EFAB610E9063}"/>
              </a:ext>
            </a:extLst>
          </p:cNvPr>
          <p:cNvSpPr/>
          <p:nvPr/>
        </p:nvSpPr>
        <p:spPr>
          <a:xfrm>
            <a:off x="4987925" y="4762500"/>
            <a:ext cx="244475" cy="612775"/>
          </a:xfrm>
          <a:custGeom>
            <a:avLst/>
            <a:gdLst>
              <a:gd name="connsiteX0" fmla="*/ 180975 w 244475"/>
              <a:gd name="connsiteY0" fmla="*/ 0 h 612775"/>
              <a:gd name="connsiteX1" fmla="*/ 0 w 244475"/>
              <a:gd name="connsiteY1" fmla="*/ 523875 h 612775"/>
              <a:gd name="connsiteX2" fmla="*/ 6350 w 244475"/>
              <a:gd name="connsiteY2" fmla="*/ 612775 h 612775"/>
              <a:gd name="connsiteX3" fmla="*/ 88900 w 244475"/>
              <a:gd name="connsiteY3" fmla="*/ 600075 h 612775"/>
              <a:gd name="connsiteX4" fmla="*/ 79375 w 244475"/>
              <a:gd name="connsiteY4" fmla="*/ 520700 h 612775"/>
              <a:gd name="connsiteX5" fmla="*/ 244475 w 244475"/>
              <a:gd name="connsiteY5" fmla="*/ 25400 h 612775"/>
              <a:gd name="connsiteX6" fmla="*/ 180975 w 244475"/>
              <a:gd name="connsiteY6" fmla="*/ 0 h 61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4475" h="612775">
                <a:moveTo>
                  <a:pt x="180975" y="0"/>
                </a:moveTo>
                <a:lnTo>
                  <a:pt x="0" y="523875"/>
                </a:lnTo>
                <a:lnTo>
                  <a:pt x="6350" y="612775"/>
                </a:lnTo>
                <a:lnTo>
                  <a:pt x="88900" y="600075"/>
                </a:lnTo>
                <a:lnTo>
                  <a:pt x="79375" y="520700"/>
                </a:lnTo>
                <a:lnTo>
                  <a:pt x="244475" y="25400"/>
                </a:lnTo>
                <a:lnTo>
                  <a:pt x="180975" y="0"/>
                </a:lnTo>
                <a:close/>
              </a:path>
            </a:pathLst>
          </a:cu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4" name="フリーフォーム: 図形 53">
            <a:extLst>
              <a:ext uri="{FF2B5EF4-FFF2-40B4-BE49-F238E27FC236}">
                <a16:creationId xmlns:a16="http://schemas.microsoft.com/office/drawing/2014/main" id="{5D82D52B-9A5D-C8D8-4F5B-52354CAC255E}"/>
              </a:ext>
            </a:extLst>
          </p:cNvPr>
          <p:cNvSpPr/>
          <p:nvPr/>
        </p:nvSpPr>
        <p:spPr>
          <a:xfrm>
            <a:off x="5035550" y="4787900"/>
            <a:ext cx="190500" cy="571500"/>
          </a:xfrm>
          <a:custGeom>
            <a:avLst/>
            <a:gdLst>
              <a:gd name="connsiteX0" fmla="*/ 168275 w 174625"/>
              <a:gd name="connsiteY0" fmla="*/ 0 h 571500"/>
              <a:gd name="connsiteX1" fmla="*/ 174625 w 174625"/>
              <a:gd name="connsiteY1" fmla="*/ 60325 h 571500"/>
              <a:gd name="connsiteX2" fmla="*/ 34925 w 174625"/>
              <a:gd name="connsiteY2" fmla="*/ 485775 h 571500"/>
              <a:gd name="connsiteX3" fmla="*/ 47625 w 174625"/>
              <a:gd name="connsiteY3" fmla="*/ 571500 h 571500"/>
              <a:gd name="connsiteX4" fmla="*/ 0 w 174625"/>
              <a:gd name="connsiteY4" fmla="*/ 571500 h 571500"/>
              <a:gd name="connsiteX5" fmla="*/ 9525 w 174625"/>
              <a:gd name="connsiteY5" fmla="*/ 473075 h 571500"/>
              <a:gd name="connsiteX6" fmla="*/ 168275 w 174625"/>
              <a:gd name="connsiteY6" fmla="*/ 0 h 571500"/>
              <a:gd name="connsiteX0" fmla="*/ 168275 w 187325"/>
              <a:gd name="connsiteY0" fmla="*/ 0 h 571500"/>
              <a:gd name="connsiteX1" fmla="*/ 187325 w 187325"/>
              <a:gd name="connsiteY1" fmla="*/ 9525 h 571500"/>
              <a:gd name="connsiteX2" fmla="*/ 34925 w 187325"/>
              <a:gd name="connsiteY2" fmla="*/ 485775 h 571500"/>
              <a:gd name="connsiteX3" fmla="*/ 47625 w 187325"/>
              <a:gd name="connsiteY3" fmla="*/ 571500 h 571500"/>
              <a:gd name="connsiteX4" fmla="*/ 0 w 187325"/>
              <a:gd name="connsiteY4" fmla="*/ 571500 h 571500"/>
              <a:gd name="connsiteX5" fmla="*/ 9525 w 187325"/>
              <a:gd name="connsiteY5" fmla="*/ 473075 h 571500"/>
              <a:gd name="connsiteX6" fmla="*/ 168275 w 187325"/>
              <a:gd name="connsiteY6" fmla="*/ 0 h 571500"/>
              <a:gd name="connsiteX0" fmla="*/ 171450 w 190500"/>
              <a:gd name="connsiteY0" fmla="*/ 0 h 571500"/>
              <a:gd name="connsiteX1" fmla="*/ 190500 w 190500"/>
              <a:gd name="connsiteY1" fmla="*/ 9525 h 571500"/>
              <a:gd name="connsiteX2" fmla="*/ 38100 w 190500"/>
              <a:gd name="connsiteY2" fmla="*/ 485775 h 571500"/>
              <a:gd name="connsiteX3" fmla="*/ 50800 w 190500"/>
              <a:gd name="connsiteY3" fmla="*/ 571500 h 571500"/>
              <a:gd name="connsiteX4" fmla="*/ 3175 w 190500"/>
              <a:gd name="connsiteY4" fmla="*/ 571500 h 571500"/>
              <a:gd name="connsiteX5" fmla="*/ 0 w 190500"/>
              <a:gd name="connsiteY5" fmla="*/ 492125 h 571500"/>
              <a:gd name="connsiteX6" fmla="*/ 171450 w 190500"/>
              <a:gd name="connsiteY6" fmla="*/ 0 h 571500"/>
              <a:gd name="connsiteX0" fmla="*/ 171450 w 190500"/>
              <a:gd name="connsiteY0" fmla="*/ 0 h 571500"/>
              <a:gd name="connsiteX1" fmla="*/ 190500 w 190500"/>
              <a:gd name="connsiteY1" fmla="*/ 9525 h 571500"/>
              <a:gd name="connsiteX2" fmla="*/ 38100 w 190500"/>
              <a:gd name="connsiteY2" fmla="*/ 485775 h 571500"/>
              <a:gd name="connsiteX3" fmla="*/ 41275 w 190500"/>
              <a:gd name="connsiteY3" fmla="*/ 571500 h 571500"/>
              <a:gd name="connsiteX4" fmla="*/ 3175 w 190500"/>
              <a:gd name="connsiteY4" fmla="*/ 571500 h 571500"/>
              <a:gd name="connsiteX5" fmla="*/ 0 w 190500"/>
              <a:gd name="connsiteY5" fmla="*/ 492125 h 571500"/>
              <a:gd name="connsiteX6" fmla="*/ 171450 w 190500"/>
              <a:gd name="connsiteY6" fmla="*/ 0 h 571500"/>
              <a:gd name="connsiteX0" fmla="*/ 171450 w 190500"/>
              <a:gd name="connsiteY0" fmla="*/ 0 h 571500"/>
              <a:gd name="connsiteX1" fmla="*/ 190500 w 190500"/>
              <a:gd name="connsiteY1" fmla="*/ 9525 h 571500"/>
              <a:gd name="connsiteX2" fmla="*/ 38100 w 190500"/>
              <a:gd name="connsiteY2" fmla="*/ 504825 h 571500"/>
              <a:gd name="connsiteX3" fmla="*/ 41275 w 190500"/>
              <a:gd name="connsiteY3" fmla="*/ 571500 h 571500"/>
              <a:gd name="connsiteX4" fmla="*/ 3175 w 190500"/>
              <a:gd name="connsiteY4" fmla="*/ 571500 h 571500"/>
              <a:gd name="connsiteX5" fmla="*/ 0 w 190500"/>
              <a:gd name="connsiteY5" fmla="*/ 492125 h 571500"/>
              <a:gd name="connsiteX6" fmla="*/ 171450 w 190500"/>
              <a:gd name="connsiteY6" fmla="*/ 0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0" h="571500">
                <a:moveTo>
                  <a:pt x="171450" y="0"/>
                </a:moveTo>
                <a:lnTo>
                  <a:pt x="190500" y="9525"/>
                </a:lnTo>
                <a:lnTo>
                  <a:pt x="38100" y="504825"/>
                </a:lnTo>
                <a:lnTo>
                  <a:pt x="41275" y="571500"/>
                </a:lnTo>
                <a:lnTo>
                  <a:pt x="3175" y="571500"/>
                </a:lnTo>
                <a:lnTo>
                  <a:pt x="0" y="492125"/>
                </a:lnTo>
                <a:lnTo>
                  <a:pt x="171450" y="0"/>
                </a:lnTo>
                <a:close/>
              </a:path>
            </a:pathLst>
          </a:cu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39" name="フリーフォーム: 図形 38">
            <a:extLst>
              <a:ext uri="{FF2B5EF4-FFF2-40B4-BE49-F238E27FC236}">
                <a16:creationId xmlns:a16="http://schemas.microsoft.com/office/drawing/2014/main" id="{44EBA937-DEA7-0992-4786-2A09716E1DF5}"/>
              </a:ext>
            </a:extLst>
          </p:cNvPr>
          <p:cNvSpPr/>
          <p:nvPr/>
        </p:nvSpPr>
        <p:spPr>
          <a:xfrm>
            <a:off x="3846739" y="5042023"/>
            <a:ext cx="1654629" cy="557349"/>
          </a:xfrm>
          <a:custGeom>
            <a:avLst/>
            <a:gdLst>
              <a:gd name="connsiteX0" fmla="*/ 0 w 1654629"/>
              <a:gd name="connsiteY0" fmla="*/ 174172 h 557349"/>
              <a:gd name="connsiteX1" fmla="*/ 278675 w 1654629"/>
              <a:gd name="connsiteY1" fmla="*/ 557349 h 557349"/>
              <a:gd name="connsiteX2" fmla="*/ 627017 w 1654629"/>
              <a:gd name="connsiteY2" fmla="*/ 365760 h 557349"/>
              <a:gd name="connsiteX3" fmla="*/ 1654629 w 1654629"/>
              <a:gd name="connsiteY3" fmla="*/ 261258 h 557349"/>
              <a:gd name="connsiteX4" fmla="*/ 792480 w 1654629"/>
              <a:gd name="connsiteY4" fmla="*/ 0 h 557349"/>
              <a:gd name="connsiteX5" fmla="*/ 435429 w 1654629"/>
              <a:gd name="connsiteY5" fmla="*/ 17418 h 557349"/>
              <a:gd name="connsiteX6" fmla="*/ 0 w 1654629"/>
              <a:gd name="connsiteY6" fmla="*/ 174172 h 557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4629" h="557349">
                <a:moveTo>
                  <a:pt x="0" y="174172"/>
                </a:moveTo>
                <a:lnTo>
                  <a:pt x="278675" y="557349"/>
                </a:lnTo>
                <a:lnTo>
                  <a:pt x="627017" y="365760"/>
                </a:lnTo>
                <a:lnTo>
                  <a:pt x="1654629" y="261258"/>
                </a:lnTo>
                <a:lnTo>
                  <a:pt x="792480" y="0"/>
                </a:lnTo>
                <a:lnTo>
                  <a:pt x="435429" y="17418"/>
                </a:lnTo>
                <a:lnTo>
                  <a:pt x="0" y="174172"/>
                </a:lnTo>
                <a:close/>
              </a:path>
            </a:pathLst>
          </a:custGeom>
          <a:solidFill>
            <a:srgbClr val="0000FF">
              <a:alpha val="25000"/>
            </a:srgbClr>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3" name="フリーフォーム: 図形 22">
            <a:extLst>
              <a:ext uri="{FF2B5EF4-FFF2-40B4-BE49-F238E27FC236}">
                <a16:creationId xmlns:a16="http://schemas.microsoft.com/office/drawing/2014/main" id="{3EE37176-9B78-1D41-6EF2-E5548A043E23}"/>
              </a:ext>
            </a:extLst>
          </p:cNvPr>
          <p:cNvSpPr/>
          <p:nvPr/>
        </p:nvSpPr>
        <p:spPr>
          <a:xfrm>
            <a:off x="4124228" y="4775142"/>
            <a:ext cx="2070197" cy="800118"/>
          </a:xfrm>
          <a:custGeom>
            <a:avLst/>
            <a:gdLst>
              <a:gd name="connsiteX0" fmla="*/ 63597 w 2070197"/>
              <a:gd name="connsiteY0" fmla="*/ 44450 h 800118"/>
              <a:gd name="connsiteX1" fmla="*/ 97 w 2070197"/>
              <a:gd name="connsiteY1" fmla="*/ 342900 h 800118"/>
              <a:gd name="connsiteX2" fmla="*/ 76297 w 2070197"/>
              <a:gd name="connsiteY2" fmla="*/ 393700 h 800118"/>
              <a:gd name="connsiteX3" fmla="*/ 152497 w 2070197"/>
              <a:gd name="connsiteY3" fmla="*/ 533400 h 800118"/>
              <a:gd name="connsiteX4" fmla="*/ 292197 w 2070197"/>
              <a:gd name="connsiteY4" fmla="*/ 711200 h 800118"/>
              <a:gd name="connsiteX5" fmla="*/ 927197 w 2070197"/>
              <a:gd name="connsiteY5" fmla="*/ 800100 h 800118"/>
              <a:gd name="connsiteX6" fmla="*/ 1162147 w 2070197"/>
              <a:gd name="connsiteY6" fmla="*/ 704850 h 800118"/>
              <a:gd name="connsiteX7" fmla="*/ 1752697 w 2070197"/>
              <a:gd name="connsiteY7" fmla="*/ 615950 h 800118"/>
              <a:gd name="connsiteX8" fmla="*/ 2038447 w 2070197"/>
              <a:gd name="connsiteY8" fmla="*/ 438150 h 800118"/>
              <a:gd name="connsiteX9" fmla="*/ 2000347 w 2070197"/>
              <a:gd name="connsiteY9" fmla="*/ 120650 h 800118"/>
              <a:gd name="connsiteX10" fmla="*/ 2070197 w 2070197"/>
              <a:gd name="connsiteY10" fmla="*/ 0 h 800118"/>
              <a:gd name="connsiteX0" fmla="*/ 63597 w 2070197"/>
              <a:gd name="connsiteY0" fmla="*/ 44450 h 800118"/>
              <a:gd name="connsiteX1" fmla="*/ 97 w 2070197"/>
              <a:gd name="connsiteY1" fmla="*/ 342900 h 800118"/>
              <a:gd name="connsiteX2" fmla="*/ 76297 w 2070197"/>
              <a:gd name="connsiteY2" fmla="*/ 393700 h 800118"/>
              <a:gd name="connsiteX3" fmla="*/ 152497 w 2070197"/>
              <a:gd name="connsiteY3" fmla="*/ 533400 h 800118"/>
              <a:gd name="connsiteX4" fmla="*/ 292197 w 2070197"/>
              <a:gd name="connsiteY4" fmla="*/ 711200 h 800118"/>
              <a:gd name="connsiteX5" fmla="*/ 927197 w 2070197"/>
              <a:gd name="connsiteY5" fmla="*/ 800100 h 800118"/>
              <a:gd name="connsiteX6" fmla="*/ 1162147 w 2070197"/>
              <a:gd name="connsiteY6" fmla="*/ 704850 h 800118"/>
              <a:gd name="connsiteX7" fmla="*/ 1752697 w 2070197"/>
              <a:gd name="connsiteY7" fmla="*/ 615950 h 800118"/>
              <a:gd name="connsiteX8" fmla="*/ 1981297 w 2070197"/>
              <a:gd name="connsiteY8" fmla="*/ 450850 h 800118"/>
              <a:gd name="connsiteX9" fmla="*/ 2000347 w 2070197"/>
              <a:gd name="connsiteY9" fmla="*/ 120650 h 800118"/>
              <a:gd name="connsiteX10" fmla="*/ 2070197 w 2070197"/>
              <a:gd name="connsiteY10" fmla="*/ 0 h 80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70197" h="800118">
                <a:moveTo>
                  <a:pt x="63597" y="44450"/>
                </a:moveTo>
                <a:cubicBezTo>
                  <a:pt x="30788" y="164571"/>
                  <a:pt x="-2020" y="284692"/>
                  <a:pt x="97" y="342900"/>
                </a:cubicBezTo>
                <a:cubicBezTo>
                  <a:pt x="2214" y="401108"/>
                  <a:pt x="50897" y="361950"/>
                  <a:pt x="76297" y="393700"/>
                </a:cubicBezTo>
                <a:cubicBezTo>
                  <a:pt x="101697" y="425450"/>
                  <a:pt x="116514" y="480483"/>
                  <a:pt x="152497" y="533400"/>
                </a:cubicBezTo>
                <a:cubicBezTo>
                  <a:pt x="188480" y="586317"/>
                  <a:pt x="163080" y="666750"/>
                  <a:pt x="292197" y="711200"/>
                </a:cubicBezTo>
                <a:cubicBezTo>
                  <a:pt x="421314" y="755650"/>
                  <a:pt x="782205" y="801158"/>
                  <a:pt x="927197" y="800100"/>
                </a:cubicBezTo>
                <a:cubicBezTo>
                  <a:pt x="1072189" y="799042"/>
                  <a:pt x="1024564" y="735542"/>
                  <a:pt x="1162147" y="704850"/>
                </a:cubicBezTo>
                <a:cubicBezTo>
                  <a:pt x="1299730" y="674158"/>
                  <a:pt x="1616172" y="658283"/>
                  <a:pt x="1752697" y="615950"/>
                </a:cubicBezTo>
                <a:cubicBezTo>
                  <a:pt x="1889222" y="573617"/>
                  <a:pt x="1940022" y="533400"/>
                  <a:pt x="1981297" y="450850"/>
                </a:cubicBezTo>
                <a:cubicBezTo>
                  <a:pt x="2022572" y="368300"/>
                  <a:pt x="1995055" y="193675"/>
                  <a:pt x="2000347" y="120650"/>
                </a:cubicBezTo>
                <a:cubicBezTo>
                  <a:pt x="2005639" y="47625"/>
                  <a:pt x="2037918" y="23812"/>
                  <a:pt x="2070197" y="0"/>
                </a:cubicBezTo>
              </a:path>
            </a:pathLst>
          </a:custGeom>
          <a:noFill/>
          <a:ln w="317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6" name="フリーフォーム: 図形 25">
            <a:extLst>
              <a:ext uri="{FF2B5EF4-FFF2-40B4-BE49-F238E27FC236}">
                <a16:creationId xmlns:a16="http://schemas.microsoft.com/office/drawing/2014/main" id="{B4B58F25-7027-5BAE-144C-A2E5AB395B76}"/>
              </a:ext>
            </a:extLst>
          </p:cNvPr>
          <p:cNvSpPr/>
          <p:nvPr/>
        </p:nvSpPr>
        <p:spPr>
          <a:xfrm>
            <a:off x="4745578" y="4743391"/>
            <a:ext cx="1328195" cy="693951"/>
          </a:xfrm>
          <a:custGeom>
            <a:avLst/>
            <a:gdLst>
              <a:gd name="connsiteX0" fmla="*/ 1155700 w 1155700"/>
              <a:gd name="connsiteY0" fmla="*/ 0 h 685800"/>
              <a:gd name="connsiteX1" fmla="*/ 1035050 w 1155700"/>
              <a:gd name="connsiteY1" fmla="*/ 285750 h 685800"/>
              <a:gd name="connsiteX2" fmla="*/ 933450 w 1155700"/>
              <a:gd name="connsiteY2" fmla="*/ 527050 h 685800"/>
              <a:gd name="connsiteX3" fmla="*/ 0 w 1155700"/>
              <a:gd name="connsiteY3" fmla="*/ 685800 h 685800"/>
              <a:gd name="connsiteX0" fmla="*/ 1565003 w 1565003"/>
              <a:gd name="connsiteY0" fmla="*/ 0 h 746760"/>
              <a:gd name="connsiteX1" fmla="*/ 1444353 w 1565003"/>
              <a:gd name="connsiteY1" fmla="*/ 285750 h 746760"/>
              <a:gd name="connsiteX2" fmla="*/ 1342753 w 1565003"/>
              <a:gd name="connsiteY2" fmla="*/ 527050 h 746760"/>
              <a:gd name="connsiteX3" fmla="*/ 0 w 1565003"/>
              <a:gd name="connsiteY3" fmla="*/ 746760 h 746760"/>
              <a:gd name="connsiteX0" fmla="*/ 1634672 w 1634672"/>
              <a:gd name="connsiteY0" fmla="*/ 0 h 746760"/>
              <a:gd name="connsiteX1" fmla="*/ 1514022 w 1634672"/>
              <a:gd name="connsiteY1" fmla="*/ 285750 h 746760"/>
              <a:gd name="connsiteX2" fmla="*/ 1412422 w 1634672"/>
              <a:gd name="connsiteY2" fmla="*/ 527050 h 746760"/>
              <a:gd name="connsiteX3" fmla="*/ 0 w 1634672"/>
              <a:gd name="connsiteY3" fmla="*/ 746760 h 746760"/>
              <a:gd name="connsiteX0" fmla="*/ 1357044 w 1357044"/>
              <a:gd name="connsiteY0" fmla="*/ 0 h 738529"/>
              <a:gd name="connsiteX1" fmla="*/ 1236394 w 1357044"/>
              <a:gd name="connsiteY1" fmla="*/ 285750 h 738529"/>
              <a:gd name="connsiteX2" fmla="*/ 1134794 w 1357044"/>
              <a:gd name="connsiteY2" fmla="*/ 527050 h 738529"/>
              <a:gd name="connsiteX3" fmla="*/ 0 w 1357044"/>
              <a:gd name="connsiteY3" fmla="*/ 738529 h 738529"/>
              <a:gd name="connsiteX0" fmla="*/ 1357044 w 1357044"/>
              <a:gd name="connsiteY0" fmla="*/ 0 h 758346"/>
              <a:gd name="connsiteX1" fmla="*/ 1236394 w 1357044"/>
              <a:gd name="connsiteY1" fmla="*/ 285750 h 758346"/>
              <a:gd name="connsiteX2" fmla="*/ 1134794 w 1357044"/>
              <a:gd name="connsiteY2" fmla="*/ 527050 h 758346"/>
              <a:gd name="connsiteX3" fmla="*/ 180633 w 1357044"/>
              <a:gd name="connsiteY3" fmla="*/ 744980 h 758346"/>
              <a:gd name="connsiteX4" fmla="*/ 0 w 1357044"/>
              <a:gd name="connsiteY4" fmla="*/ 738529 h 758346"/>
              <a:gd name="connsiteX0" fmla="*/ 1415935 w 1415935"/>
              <a:gd name="connsiteY0" fmla="*/ 0 h 752805"/>
              <a:gd name="connsiteX1" fmla="*/ 1295285 w 1415935"/>
              <a:gd name="connsiteY1" fmla="*/ 285750 h 752805"/>
              <a:gd name="connsiteX2" fmla="*/ 1193685 w 1415935"/>
              <a:gd name="connsiteY2" fmla="*/ 527050 h 752805"/>
              <a:gd name="connsiteX3" fmla="*/ 239524 w 1415935"/>
              <a:gd name="connsiteY3" fmla="*/ 744980 h 752805"/>
              <a:gd name="connsiteX4" fmla="*/ 0 w 1415935"/>
              <a:gd name="connsiteY4" fmla="*/ 689142 h 752805"/>
              <a:gd name="connsiteX0" fmla="*/ 1466413 w 1466413"/>
              <a:gd name="connsiteY0" fmla="*/ 0 h 749607"/>
              <a:gd name="connsiteX1" fmla="*/ 1345763 w 1466413"/>
              <a:gd name="connsiteY1" fmla="*/ 285750 h 749607"/>
              <a:gd name="connsiteX2" fmla="*/ 1244163 w 1466413"/>
              <a:gd name="connsiteY2" fmla="*/ 527050 h 749607"/>
              <a:gd name="connsiteX3" fmla="*/ 290002 w 1466413"/>
              <a:gd name="connsiteY3" fmla="*/ 744980 h 749607"/>
              <a:gd name="connsiteX4" fmla="*/ 0 w 1466413"/>
              <a:gd name="connsiteY4" fmla="*/ 606831 h 749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6413" h="749607">
                <a:moveTo>
                  <a:pt x="1466413" y="0"/>
                </a:moveTo>
                <a:lnTo>
                  <a:pt x="1345763" y="285750"/>
                </a:lnTo>
                <a:cubicBezTo>
                  <a:pt x="1308721" y="373592"/>
                  <a:pt x="1416671" y="460375"/>
                  <a:pt x="1244163" y="527050"/>
                </a:cubicBezTo>
                <a:cubicBezTo>
                  <a:pt x="1065399" y="598101"/>
                  <a:pt x="479134" y="709734"/>
                  <a:pt x="290002" y="744980"/>
                </a:cubicBezTo>
                <a:cubicBezTo>
                  <a:pt x="100870" y="780226"/>
                  <a:pt x="27301" y="602419"/>
                  <a:pt x="0" y="606831"/>
                </a:cubicBezTo>
              </a:path>
            </a:pathLst>
          </a:custGeom>
          <a:noFill/>
          <a:ln w="666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dirty="0">
              <a:ln>
                <a:noFill/>
              </a:ln>
              <a:solidFill>
                <a:prstClr val="white"/>
              </a:solidFill>
              <a:effectLst/>
              <a:uLnTx/>
              <a:uFillTx/>
              <a:latin typeface="Calibri"/>
              <a:ea typeface="ＭＳ Ｐゴシック" panose="020B0600070205080204" pitchFamily="50" charset="-128"/>
              <a:cs typeface="+mn-cs"/>
            </a:endParaRPr>
          </a:p>
        </p:txBody>
      </p:sp>
      <p:sp>
        <p:nvSpPr>
          <p:cNvPr id="112" name="テキスト ボックス 111">
            <a:extLst>
              <a:ext uri="{FF2B5EF4-FFF2-40B4-BE49-F238E27FC236}">
                <a16:creationId xmlns:a16="http://schemas.microsoft.com/office/drawing/2014/main" id="{BB9540F4-408B-33C2-7637-102DA3162467}"/>
              </a:ext>
            </a:extLst>
          </p:cNvPr>
          <p:cNvSpPr txBox="1"/>
          <p:nvPr/>
        </p:nvSpPr>
        <p:spPr>
          <a:xfrm>
            <a:off x="4339367" y="5027184"/>
            <a:ext cx="1261884"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w="6350">
                  <a:solidFill>
                    <a:prstClr val="white"/>
                  </a:solidFill>
                </a:ln>
                <a:solidFill>
                  <a:srgbClr val="FFC000"/>
                </a:solidFill>
                <a:effectLst/>
                <a:uLnTx/>
                <a:uFillTx/>
                <a:latin typeface="游ゴシック" panose="020B0400000000000000" pitchFamily="50" charset="-128"/>
                <a:ea typeface="游ゴシック" panose="020B0400000000000000" pitchFamily="50" charset="-128"/>
                <a:cs typeface="+mn-cs"/>
              </a:rPr>
              <a:t>重ダンプ走行路</a:t>
            </a:r>
          </a:p>
        </p:txBody>
      </p:sp>
      <p:sp>
        <p:nvSpPr>
          <p:cNvPr id="21" name="フリーフォーム: 図形 20">
            <a:extLst>
              <a:ext uri="{FF2B5EF4-FFF2-40B4-BE49-F238E27FC236}">
                <a16:creationId xmlns:a16="http://schemas.microsoft.com/office/drawing/2014/main" id="{C60B41C7-3A07-2FA9-759A-F3186B948A54}"/>
              </a:ext>
            </a:extLst>
          </p:cNvPr>
          <p:cNvSpPr/>
          <p:nvPr/>
        </p:nvSpPr>
        <p:spPr>
          <a:xfrm>
            <a:off x="2989920" y="4445226"/>
            <a:ext cx="1287274" cy="851561"/>
          </a:xfrm>
          <a:custGeom>
            <a:avLst/>
            <a:gdLst>
              <a:gd name="connsiteX0" fmla="*/ 63624 w 1312395"/>
              <a:gd name="connsiteY0" fmla="*/ 0 h 866633"/>
              <a:gd name="connsiteX1" fmla="*/ 9033 w 1312395"/>
              <a:gd name="connsiteY1" fmla="*/ 122830 h 866633"/>
              <a:gd name="connsiteX2" fmla="*/ 49977 w 1312395"/>
              <a:gd name="connsiteY2" fmla="*/ 184245 h 866633"/>
              <a:gd name="connsiteX3" fmla="*/ 466233 w 1312395"/>
              <a:gd name="connsiteY3" fmla="*/ 429905 h 866633"/>
              <a:gd name="connsiteX4" fmla="*/ 1087206 w 1312395"/>
              <a:gd name="connsiteY4" fmla="*/ 764275 h 866633"/>
              <a:gd name="connsiteX5" fmla="*/ 1312395 w 1312395"/>
              <a:gd name="connsiteY5" fmla="*/ 866633 h 866633"/>
              <a:gd name="connsiteX0" fmla="*/ 63624 w 1287274"/>
              <a:gd name="connsiteY0" fmla="*/ 0 h 851561"/>
              <a:gd name="connsiteX1" fmla="*/ 9033 w 1287274"/>
              <a:gd name="connsiteY1" fmla="*/ 122830 h 851561"/>
              <a:gd name="connsiteX2" fmla="*/ 49977 w 1287274"/>
              <a:gd name="connsiteY2" fmla="*/ 184245 h 851561"/>
              <a:gd name="connsiteX3" fmla="*/ 466233 w 1287274"/>
              <a:gd name="connsiteY3" fmla="*/ 429905 h 851561"/>
              <a:gd name="connsiteX4" fmla="*/ 1087206 w 1287274"/>
              <a:gd name="connsiteY4" fmla="*/ 764275 h 851561"/>
              <a:gd name="connsiteX5" fmla="*/ 1287274 w 1287274"/>
              <a:gd name="connsiteY5" fmla="*/ 851561 h 85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7274" h="851561">
                <a:moveTo>
                  <a:pt x="63624" y="0"/>
                </a:moveTo>
                <a:cubicBezTo>
                  <a:pt x="37465" y="46061"/>
                  <a:pt x="11307" y="92123"/>
                  <a:pt x="9033" y="122830"/>
                </a:cubicBezTo>
                <a:cubicBezTo>
                  <a:pt x="6759" y="153537"/>
                  <a:pt x="-26223" y="133066"/>
                  <a:pt x="49977" y="184245"/>
                </a:cubicBezTo>
                <a:cubicBezTo>
                  <a:pt x="126177" y="235424"/>
                  <a:pt x="293362" y="333233"/>
                  <a:pt x="466233" y="429905"/>
                </a:cubicBezTo>
                <a:cubicBezTo>
                  <a:pt x="639104" y="526577"/>
                  <a:pt x="946179" y="691487"/>
                  <a:pt x="1087206" y="764275"/>
                </a:cubicBezTo>
                <a:cubicBezTo>
                  <a:pt x="1228233" y="837063"/>
                  <a:pt x="1245193" y="836776"/>
                  <a:pt x="1287274" y="851561"/>
                </a:cubicBezTo>
              </a:path>
            </a:pathLst>
          </a:custGeom>
          <a:noFill/>
          <a:ln w="317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42" name="フリーフォーム: 図形 41">
            <a:extLst>
              <a:ext uri="{FF2B5EF4-FFF2-40B4-BE49-F238E27FC236}">
                <a16:creationId xmlns:a16="http://schemas.microsoft.com/office/drawing/2014/main" id="{EDC3A9B1-77B2-9FEC-BC2A-6F3C3F01D8C4}"/>
              </a:ext>
            </a:extLst>
          </p:cNvPr>
          <p:cNvSpPr/>
          <p:nvPr/>
        </p:nvSpPr>
        <p:spPr>
          <a:xfrm>
            <a:off x="3387725" y="4592248"/>
            <a:ext cx="2012950" cy="246452"/>
          </a:xfrm>
          <a:custGeom>
            <a:avLst/>
            <a:gdLst>
              <a:gd name="connsiteX0" fmla="*/ 0 w 2006600"/>
              <a:gd name="connsiteY0" fmla="*/ 227402 h 227402"/>
              <a:gd name="connsiteX1" fmla="*/ 361950 w 2006600"/>
              <a:gd name="connsiteY1" fmla="*/ 87702 h 227402"/>
              <a:gd name="connsiteX2" fmla="*/ 539750 w 2006600"/>
              <a:gd name="connsiteY2" fmla="*/ 55952 h 227402"/>
              <a:gd name="connsiteX3" fmla="*/ 857250 w 2006600"/>
              <a:gd name="connsiteY3" fmla="*/ 132152 h 227402"/>
              <a:gd name="connsiteX4" fmla="*/ 1238250 w 2006600"/>
              <a:gd name="connsiteY4" fmla="*/ 11502 h 227402"/>
              <a:gd name="connsiteX5" fmla="*/ 1435100 w 2006600"/>
              <a:gd name="connsiteY5" fmla="*/ 17852 h 227402"/>
              <a:gd name="connsiteX6" fmla="*/ 1727200 w 2006600"/>
              <a:gd name="connsiteY6" fmla="*/ 125802 h 227402"/>
              <a:gd name="connsiteX7" fmla="*/ 2006600 w 2006600"/>
              <a:gd name="connsiteY7" fmla="*/ 227402 h 227402"/>
              <a:gd name="connsiteX0" fmla="*/ 0 w 2012950"/>
              <a:gd name="connsiteY0" fmla="*/ 246452 h 246452"/>
              <a:gd name="connsiteX1" fmla="*/ 368300 w 2012950"/>
              <a:gd name="connsiteY1" fmla="*/ 87702 h 246452"/>
              <a:gd name="connsiteX2" fmla="*/ 546100 w 2012950"/>
              <a:gd name="connsiteY2" fmla="*/ 55952 h 246452"/>
              <a:gd name="connsiteX3" fmla="*/ 863600 w 2012950"/>
              <a:gd name="connsiteY3" fmla="*/ 132152 h 246452"/>
              <a:gd name="connsiteX4" fmla="*/ 1244600 w 2012950"/>
              <a:gd name="connsiteY4" fmla="*/ 11502 h 246452"/>
              <a:gd name="connsiteX5" fmla="*/ 1441450 w 2012950"/>
              <a:gd name="connsiteY5" fmla="*/ 17852 h 246452"/>
              <a:gd name="connsiteX6" fmla="*/ 1733550 w 2012950"/>
              <a:gd name="connsiteY6" fmla="*/ 125802 h 246452"/>
              <a:gd name="connsiteX7" fmla="*/ 2012950 w 2012950"/>
              <a:gd name="connsiteY7" fmla="*/ 227402 h 24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950" h="246452">
                <a:moveTo>
                  <a:pt x="0" y="246452"/>
                </a:moveTo>
                <a:cubicBezTo>
                  <a:pt x="135996" y="190889"/>
                  <a:pt x="277283" y="119452"/>
                  <a:pt x="368300" y="87702"/>
                </a:cubicBezTo>
                <a:cubicBezTo>
                  <a:pt x="459317" y="55952"/>
                  <a:pt x="463550" y="48544"/>
                  <a:pt x="546100" y="55952"/>
                </a:cubicBezTo>
                <a:cubicBezTo>
                  <a:pt x="628650" y="63360"/>
                  <a:pt x="747183" y="139560"/>
                  <a:pt x="863600" y="132152"/>
                </a:cubicBezTo>
                <a:cubicBezTo>
                  <a:pt x="980017" y="124744"/>
                  <a:pt x="1148292" y="30552"/>
                  <a:pt x="1244600" y="11502"/>
                </a:cubicBezTo>
                <a:cubicBezTo>
                  <a:pt x="1340908" y="-7548"/>
                  <a:pt x="1359958" y="-1198"/>
                  <a:pt x="1441450" y="17852"/>
                </a:cubicBezTo>
                <a:cubicBezTo>
                  <a:pt x="1522942" y="36902"/>
                  <a:pt x="1733550" y="125802"/>
                  <a:pt x="1733550" y="125802"/>
                </a:cubicBezTo>
                <a:lnTo>
                  <a:pt x="2012950" y="227402"/>
                </a:lnTo>
              </a:path>
            </a:pathLst>
          </a:custGeom>
          <a:noFill/>
          <a:ln w="50800">
            <a:solidFill>
              <a:srgbClr val="FF0000"/>
            </a:solidFill>
          </a:ln>
          <a:scene3d>
            <a:camera prst="orthographicFront"/>
            <a:lightRig rig="threePt" dir="t"/>
          </a:scene3d>
          <a:sp3d contourW="12700">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5" name="テキスト ボックス 54">
            <a:extLst>
              <a:ext uri="{FF2B5EF4-FFF2-40B4-BE49-F238E27FC236}">
                <a16:creationId xmlns:a16="http://schemas.microsoft.com/office/drawing/2014/main" id="{F65DF82C-2478-1F93-982B-00C16DB11C10}"/>
              </a:ext>
            </a:extLst>
          </p:cNvPr>
          <p:cNvSpPr txBox="1"/>
          <p:nvPr/>
        </p:nvSpPr>
        <p:spPr>
          <a:xfrm>
            <a:off x="3733346" y="4216979"/>
            <a:ext cx="1569660"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w="6350">
                  <a:solidFill>
                    <a:prstClr val="white"/>
                  </a:solidFill>
                </a:ln>
                <a:solidFill>
                  <a:srgbClr val="FF0000"/>
                </a:solidFill>
                <a:effectLst/>
                <a:uLnTx/>
                <a:uFillTx/>
                <a:latin typeface="游ゴシック" panose="020B0400000000000000" pitchFamily="50" charset="-128"/>
                <a:ea typeface="游ゴシック" panose="020B0400000000000000" pitchFamily="50" charset="-128"/>
                <a:cs typeface="+mn-cs"/>
              </a:rPr>
              <a:t>左岸河床工事用道路</a:t>
            </a:r>
          </a:p>
        </p:txBody>
      </p:sp>
      <p:sp>
        <p:nvSpPr>
          <p:cNvPr id="67" name="矢印: 下 66">
            <a:extLst>
              <a:ext uri="{FF2B5EF4-FFF2-40B4-BE49-F238E27FC236}">
                <a16:creationId xmlns:a16="http://schemas.microsoft.com/office/drawing/2014/main" id="{CED92ADB-3BC1-A26C-7663-078FE8A2CCB9}"/>
              </a:ext>
            </a:extLst>
          </p:cNvPr>
          <p:cNvSpPr/>
          <p:nvPr/>
        </p:nvSpPr>
        <p:spPr>
          <a:xfrm rot="5400000">
            <a:off x="4534136" y="4702461"/>
            <a:ext cx="120264" cy="200921"/>
          </a:xfrm>
          <a:prstGeom prst="down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78" name="フリーフォーム: 図形 77">
            <a:extLst>
              <a:ext uri="{FF2B5EF4-FFF2-40B4-BE49-F238E27FC236}">
                <a16:creationId xmlns:a16="http://schemas.microsoft.com/office/drawing/2014/main" id="{5257719F-47A3-376D-C351-A04793969D43}"/>
              </a:ext>
            </a:extLst>
          </p:cNvPr>
          <p:cNvSpPr/>
          <p:nvPr/>
        </p:nvSpPr>
        <p:spPr>
          <a:xfrm>
            <a:off x="771525" y="3947160"/>
            <a:ext cx="266700" cy="160020"/>
          </a:xfrm>
          <a:custGeom>
            <a:avLst/>
            <a:gdLst>
              <a:gd name="connsiteX0" fmla="*/ 0 w 266700"/>
              <a:gd name="connsiteY0" fmla="*/ 0 h 160020"/>
              <a:gd name="connsiteX1" fmla="*/ 266700 w 266700"/>
              <a:gd name="connsiteY1" fmla="*/ 160020 h 160020"/>
            </a:gdLst>
            <a:ahLst/>
            <a:cxnLst>
              <a:cxn ang="0">
                <a:pos x="connsiteX0" y="connsiteY0"/>
              </a:cxn>
              <a:cxn ang="0">
                <a:pos x="connsiteX1" y="connsiteY1"/>
              </a:cxn>
            </a:cxnLst>
            <a:rect l="l" t="t" r="r" b="b"/>
            <a:pathLst>
              <a:path w="266700" h="160020">
                <a:moveTo>
                  <a:pt x="0" y="0"/>
                </a:moveTo>
                <a:lnTo>
                  <a:pt x="266700" y="160020"/>
                </a:lnTo>
              </a:path>
            </a:pathLst>
          </a:custGeom>
          <a:noFill/>
          <a:ln w="317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36" name="テキスト ボックス 35">
            <a:extLst>
              <a:ext uri="{FF2B5EF4-FFF2-40B4-BE49-F238E27FC236}">
                <a16:creationId xmlns:a16="http://schemas.microsoft.com/office/drawing/2014/main" id="{30B2185D-1575-0D89-68C9-46EAD3C98537}"/>
              </a:ext>
            </a:extLst>
          </p:cNvPr>
          <p:cNvSpPr txBox="1"/>
          <p:nvPr/>
        </p:nvSpPr>
        <p:spPr>
          <a:xfrm>
            <a:off x="887083" y="6099241"/>
            <a:ext cx="1107996" cy="369332"/>
          </a:xfrm>
          <a:prstGeom prst="rect">
            <a:avLst/>
          </a:prstGeom>
          <a:noFill/>
        </p:spPr>
        <p:txBody>
          <a:bodyPr wrap="none" rtlCol="0">
            <a:spAutoFit/>
          </a:bodyPr>
          <a:lstStyle/>
          <a:p>
            <a:pPr algn="ctr"/>
            <a:r>
              <a:rPr kumimoji="1" lang="ja-JP" altLang="en-US" sz="900" dirty="0"/>
              <a:t>工事用車両走行路</a:t>
            </a:r>
            <a:endParaRPr kumimoji="1" lang="en-US" altLang="ja-JP" sz="900" dirty="0"/>
          </a:p>
          <a:p>
            <a:pPr algn="ctr"/>
            <a:r>
              <a:rPr kumimoji="1" lang="ja-JP" altLang="en-US" sz="900" dirty="0"/>
              <a:t>重ダンプ走行路</a:t>
            </a:r>
          </a:p>
        </p:txBody>
      </p:sp>
      <p:cxnSp>
        <p:nvCxnSpPr>
          <p:cNvPr id="79" name="直線コネクタ 78">
            <a:extLst>
              <a:ext uri="{FF2B5EF4-FFF2-40B4-BE49-F238E27FC236}">
                <a16:creationId xmlns:a16="http://schemas.microsoft.com/office/drawing/2014/main" id="{690D2FF5-3354-819F-590C-BD48BBDEACEB}"/>
              </a:ext>
            </a:extLst>
          </p:cNvPr>
          <p:cNvCxnSpPr/>
          <p:nvPr/>
        </p:nvCxnSpPr>
        <p:spPr>
          <a:xfrm>
            <a:off x="1235343" y="6483052"/>
            <a:ext cx="369003" cy="0"/>
          </a:xfrm>
          <a:prstGeom prst="line">
            <a:avLst/>
          </a:prstGeom>
          <a:ln w="539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80" name="直線コネクタ 79">
            <a:extLst>
              <a:ext uri="{FF2B5EF4-FFF2-40B4-BE49-F238E27FC236}">
                <a16:creationId xmlns:a16="http://schemas.microsoft.com/office/drawing/2014/main" id="{67B3848C-E3A4-E529-6928-9836CEF98BB8}"/>
              </a:ext>
            </a:extLst>
          </p:cNvPr>
          <p:cNvCxnSpPr/>
          <p:nvPr/>
        </p:nvCxnSpPr>
        <p:spPr>
          <a:xfrm>
            <a:off x="1235343" y="6582112"/>
            <a:ext cx="369003" cy="0"/>
          </a:xfrm>
          <a:prstGeom prst="line">
            <a:avLst/>
          </a:prstGeom>
          <a:ln w="53975">
            <a:solidFill>
              <a:srgbClr val="FF0000"/>
            </a:solidFill>
          </a:ln>
        </p:spPr>
        <p:style>
          <a:lnRef idx="1">
            <a:schemeClr val="accent1"/>
          </a:lnRef>
          <a:fillRef idx="0">
            <a:schemeClr val="accent1"/>
          </a:fillRef>
          <a:effectRef idx="0">
            <a:schemeClr val="accent1"/>
          </a:effectRef>
          <a:fontRef idx="minor">
            <a:schemeClr val="tx1"/>
          </a:fontRef>
        </p:style>
      </p:cxnSp>
      <p:pic>
        <p:nvPicPr>
          <p:cNvPr id="91" name="図 90">
            <a:extLst>
              <a:ext uri="{FF2B5EF4-FFF2-40B4-BE49-F238E27FC236}">
                <a16:creationId xmlns:a16="http://schemas.microsoft.com/office/drawing/2014/main" id="{518E84D7-9730-75F8-DC80-89231B18AFD6}"/>
              </a:ext>
            </a:extLst>
          </p:cNvPr>
          <p:cNvPicPr>
            <a:picLocks noChangeAspect="1"/>
          </p:cNvPicPr>
          <p:nvPr/>
        </p:nvPicPr>
        <p:blipFill>
          <a:blip r:embed="rId4"/>
          <a:stretch>
            <a:fillRect/>
          </a:stretch>
        </p:blipFill>
        <p:spPr>
          <a:xfrm>
            <a:off x="6216703" y="2104538"/>
            <a:ext cx="3241343" cy="1214665"/>
          </a:xfrm>
          <a:prstGeom prst="rect">
            <a:avLst/>
          </a:prstGeom>
        </p:spPr>
      </p:pic>
      <p:sp>
        <p:nvSpPr>
          <p:cNvPr id="9" name="Text Box 6">
            <a:extLst>
              <a:ext uri="{FF2B5EF4-FFF2-40B4-BE49-F238E27FC236}">
                <a16:creationId xmlns:a16="http://schemas.microsoft.com/office/drawing/2014/main" id="{37E0032D-08FB-393F-14CD-71ABABDBAAD6}"/>
              </a:ext>
            </a:extLst>
          </p:cNvPr>
          <p:cNvSpPr txBox="1">
            <a:spLocks noChangeArrowheads="1"/>
          </p:cNvSpPr>
          <p:nvPr/>
        </p:nvSpPr>
        <p:spPr bwMode="auto">
          <a:xfrm>
            <a:off x="477398" y="503875"/>
            <a:ext cx="9038361" cy="155356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75500" tIns="37751" rIns="75500" bIns="37751">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just" defTabSz="755303">
              <a:spcBef>
                <a:spcPct val="0"/>
              </a:spcBef>
              <a:buFontTx/>
              <a:buNone/>
              <a:defRPr/>
            </a:pPr>
            <a:r>
              <a:rPr lang="ja-JP" altLang="en-US" sz="1600" dirty="0">
                <a:solidFill>
                  <a:prstClr val="black"/>
                </a:solidFill>
                <a:latin typeface="ＭＳ Ｐゴシック" panose="020B0600070205080204" pitchFamily="50" charset="-128"/>
                <a:ea typeface="ＭＳ Ｐゴシック" panose="020B0600070205080204" pitchFamily="50" charset="-128"/>
              </a:rPr>
              <a:t>○令和８年度は、令和９年度からのダム本体基礎掘削工事に向け、土砂や石の搬出のための左岸河床部の工事用道路を整備。</a:t>
            </a:r>
            <a:endParaRPr lang="en-US" altLang="ja-JP" sz="1600" dirty="0">
              <a:solidFill>
                <a:prstClr val="black"/>
              </a:solidFill>
              <a:latin typeface="ＭＳ Ｐゴシック" panose="020B0600070205080204" pitchFamily="50" charset="-128"/>
              <a:ea typeface="ＭＳ Ｐゴシック" panose="020B0600070205080204" pitchFamily="50" charset="-128"/>
            </a:endParaRPr>
          </a:p>
          <a:p>
            <a:pPr algn="just" defTabSz="755303">
              <a:spcBef>
                <a:spcPct val="0"/>
              </a:spcBef>
              <a:buFontTx/>
              <a:buNone/>
              <a:defRPr/>
            </a:pPr>
            <a:r>
              <a:rPr lang="ja-JP" altLang="en-US" sz="1600" dirty="0">
                <a:solidFill>
                  <a:prstClr val="black"/>
                </a:solidFill>
                <a:latin typeface="ＭＳ Ｐゴシック" panose="020B0600070205080204" pitchFamily="50" charset="-128"/>
                <a:ea typeface="ＭＳ Ｐゴシック" panose="020B0600070205080204" pitchFamily="50" charset="-128"/>
              </a:rPr>
              <a:t>○本体に必要な骨材（石）は、基礎掘削で発生した石の流用やダムの上流の洪水調節地内から採取するなど、極力、洪水調節地内で工事用車両（ダンプ）を循環させながら施工を実施。</a:t>
            </a:r>
            <a:endParaRPr lang="en-US" altLang="ja-JP" sz="1600" dirty="0">
              <a:solidFill>
                <a:prstClr val="black"/>
              </a:solidFill>
              <a:latin typeface="ＭＳ Ｐゴシック" panose="020B0600070205080204" pitchFamily="50" charset="-128"/>
              <a:ea typeface="ＭＳ Ｐゴシック" panose="020B0600070205080204" pitchFamily="50" charset="-128"/>
            </a:endParaRPr>
          </a:p>
          <a:p>
            <a:pPr algn="just" defTabSz="755303">
              <a:spcBef>
                <a:spcPct val="0"/>
              </a:spcBef>
              <a:buFontTx/>
              <a:buNone/>
              <a:defRPr/>
            </a:pPr>
            <a:r>
              <a:rPr lang="ja-JP" altLang="en-US" sz="1600" dirty="0">
                <a:solidFill>
                  <a:prstClr val="black"/>
                </a:solidFill>
                <a:latin typeface="ＭＳ Ｐゴシック" panose="020B0600070205080204" pitchFamily="50" charset="-128"/>
                <a:ea typeface="ＭＳ Ｐゴシック" panose="020B0600070205080204" pitchFamily="50" charset="-128"/>
              </a:rPr>
              <a:t>○また、ダム本体施工中に川辺川を転流させるための仮排水路トンネル内に魚道等を設置し、魚類等の移動経路を確保する。</a:t>
            </a:r>
            <a:endParaRPr lang="en-US" altLang="ja-JP" sz="1600" dirty="0">
              <a:solidFill>
                <a:prstClr val="black"/>
              </a:solidFill>
              <a:latin typeface="ＭＳ Ｐゴシック" panose="020B0600070205080204" pitchFamily="50" charset="-128"/>
              <a:ea typeface="ＭＳ Ｐゴシック" panose="020B0600070205080204" pitchFamily="50" charset="-128"/>
            </a:endParaRPr>
          </a:p>
        </p:txBody>
      </p:sp>
      <p:sp>
        <p:nvSpPr>
          <p:cNvPr id="18" name="テキスト ボックス 17">
            <a:extLst>
              <a:ext uri="{FF2B5EF4-FFF2-40B4-BE49-F238E27FC236}">
                <a16:creationId xmlns:a16="http://schemas.microsoft.com/office/drawing/2014/main" id="{D9BE91C0-6996-CE5B-5C89-87BC48631620}"/>
              </a:ext>
            </a:extLst>
          </p:cNvPr>
          <p:cNvSpPr txBox="1"/>
          <p:nvPr/>
        </p:nvSpPr>
        <p:spPr>
          <a:xfrm>
            <a:off x="-1764704" y="86630"/>
            <a:ext cx="1534289" cy="923330"/>
          </a:xfrm>
          <a:prstGeom prst="rect">
            <a:avLst/>
          </a:prstGeom>
          <a:solidFill>
            <a:srgbClr val="FFFF00"/>
          </a:solidFill>
        </p:spPr>
        <p:txBody>
          <a:bodyPr wrap="square" rtlCol="0">
            <a:spAutoFit/>
          </a:bodyPr>
          <a:lstStyle/>
          <a:p>
            <a:r>
              <a:rPr lang="en-US" altLang="ja-JP" dirty="0">
                <a:highlight>
                  <a:srgbClr val="FFFF00"/>
                </a:highlight>
              </a:rPr>
              <a:t>261220</a:t>
            </a:r>
          </a:p>
          <a:p>
            <a:r>
              <a:rPr lang="ja-JP" altLang="en-US" dirty="0">
                <a:highlight>
                  <a:srgbClr val="FFFF00"/>
                </a:highlight>
              </a:rPr>
              <a:t>しくみ</a:t>
            </a:r>
            <a:r>
              <a:rPr lang="ja-JP" altLang="en-US">
                <a:highlight>
                  <a:srgbClr val="FFFF00"/>
                </a:highlight>
              </a:rPr>
              <a:t>資料に</a:t>
            </a:r>
            <a:r>
              <a:rPr lang="ja-JP" altLang="en-US">
                <a:solidFill>
                  <a:srgbClr val="FF0000"/>
                </a:solidFill>
                <a:highlight>
                  <a:srgbClr val="FFFF00"/>
                </a:highlight>
              </a:rPr>
              <a:t>箱書き更新</a:t>
            </a:r>
            <a:endParaRPr lang="ja-JP" altLang="en-US" dirty="0">
              <a:solidFill>
                <a:srgbClr val="FF0000"/>
              </a:solidFill>
              <a:highlight>
                <a:srgbClr val="FFFF00"/>
              </a:highlight>
            </a:endParaRPr>
          </a:p>
        </p:txBody>
      </p:sp>
    </p:spTree>
    <p:extLst>
      <p:ext uri="{BB962C8B-B14F-4D97-AF65-F5344CB8AC3E}">
        <p14:creationId xmlns:p14="http://schemas.microsoft.com/office/powerpoint/2010/main" val="16272920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FBA7C8C8-C844-4847-D605-872BEA1EEAA8}"/>
              </a:ext>
            </a:extLst>
          </p:cNvPr>
          <p:cNvSpPr/>
          <p:nvPr/>
        </p:nvSpPr>
        <p:spPr bwMode="auto">
          <a:xfrm>
            <a:off x="2684"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斜面安定対策</a:t>
            </a:r>
            <a:endParaRPr kumimoji="1" lang="ja-JP" altLang="en-US" sz="32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21" name="Text Box 6">
            <a:extLst>
              <a:ext uri="{FF2B5EF4-FFF2-40B4-BE49-F238E27FC236}">
                <a16:creationId xmlns:a16="http://schemas.microsoft.com/office/drawing/2014/main" id="{68636E70-1D86-708C-ECBD-B5B351FBE3BA}"/>
              </a:ext>
            </a:extLst>
          </p:cNvPr>
          <p:cNvSpPr txBox="1">
            <a:spLocks noChangeArrowheads="1"/>
          </p:cNvSpPr>
          <p:nvPr/>
        </p:nvSpPr>
        <p:spPr bwMode="auto">
          <a:xfrm>
            <a:off x="85472" y="512458"/>
            <a:ext cx="9692064" cy="1190588"/>
          </a:xfrm>
          <a:prstGeom prst="rect">
            <a:avLst/>
          </a:prstGeom>
          <a:noFill/>
          <a:ln w="9525">
            <a:solidFill>
              <a:srgbClr val="000000"/>
            </a:solidFill>
            <a:miter lim="800000"/>
            <a:headEnd/>
            <a:tailEnd/>
          </a:ln>
          <a:effec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82563" marR="0" lvl="0" indent="-182563" algn="just" defTabSz="818225"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○貯水池周辺の地すべりに関する最新の技術的知見や最新の航空測量結果を用いて、斜面安定対策工が必要な箇所について調査検討を行い、対策工が必要となる可能性がある箇所を抽出。</a:t>
            </a:r>
            <a:endPar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82563" marR="0" lvl="0" indent="-182563" algn="just" defTabSz="818225"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○順次、地質調査等を実施して対策の必要性の要否を精査し、対策が必要と判断された箇所では</a:t>
            </a:r>
            <a:endPar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82563" marR="0" lvl="0" indent="-182563" algn="just" defTabSz="818225" rtl="0" eaLnBrk="1" fontAlgn="auto" latinLnBrk="0" hangingPunct="1">
              <a:lnSpc>
                <a:spcPct val="100000"/>
              </a:lnSpc>
              <a:spcBef>
                <a:spcPct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   </a:t>
            </a: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対策工法を検討中。</a:t>
            </a:r>
          </a:p>
        </p:txBody>
      </p:sp>
      <p:sp>
        <p:nvSpPr>
          <p:cNvPr id="4" name="Text Box 6">
            <a:extLst>
              <a:ext uri="{FF2B5EF4-FFF2-40B4-BE49-F238E27FC236}">
                <a16:creationId xmlns:a16="http://schemas.microsoft.com/office/drawing/2014/main" id="{31188D34-8B81-620A-9B68-2438C8EBBCC7}"/>
              </a:ext>
            </a:extLst>
          </p:cNvPr>
          <p:cNvSpPr txBox="1">
            <a:spLocks noChangeArrowheads="1"/>
          </p:cNvSpPr>
          <p:nvPr/>
        </p:nvSpPr>
        <p:spPr bwMode="auto">
          <a:xfrm>
            <a:off x="9498147" y="-939"/>
            <a:ext cx="34015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22</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94" name="テキスト ボックス 193">
            <a:extLst>
              <a:ext uri="{FF2B5EF4-FFF2-40B4-BE49-F238E27FC236}">
                <a16:creationId xmlns:a16="http://schemas.microsoft.com/office/drawing/2014/main" id="{0B359A9C-7133-3DA5-A9F8-7A8A35DFFE80}"/>
              </a:ext>
            </a:extLst>
          </p:cNvPr>
          <p:cNvSpPr txBox="1"/>
          <p:nvPr/>
        </p:nvSpPr>
        <p:spPr>
          <a:xfrm>
            <a:off x="111755" y="1777115"/>
            <a:ext cx="3913251"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■貯水位変動に伴う斜面地すべりイメージ（一例）</a:t>
            </a:r>
          </a:p>
        </p:txBody>
      </p:sp>
      <p:pic>
        <p:nvPicPr>
          <p:cNvPr id="202" name="図 201">
            <a:extLst>
              <a:ext uri="{FF2B5EF4-FFF2-40B4-BE49-F238E27FC236}">
                <a16:creationId xmlns:a16="http://schemas.microsoft.com/office/drawing/2014/main" id="{D181D29A-6822-D40F-61FE-431415F3F9DC}"/>
              </a:ext>
            </a:extLst>
          </p:cNvPr>
          <p:cNvPicPr>
            <a:picLocks noChangeAspect="1"/>
          </p:cNvPicPr>
          <p:nvPr/>
        </p:nvPicPr>
        <p:blipFill rotWithShape="1">
          <a:blip r:embed="rId2"/>
          <a:srcRect t="-92" b="13401"/>
          <a:stretch/>
        </p:blipFill>
        <p:spPr>
          <a:xfrm>
            <a:off x="6205111" y="4389738"/>
            <a:ext cx="2450888" cy="1561101"/>
          </a:xfrm>
          <a:prstGeom prst="rect">
            <a:avLst/>
          </a:prstGeom>
        </p:spPr>
      </p:pic>
      <p:pic>
        <p:nvPicPr>
          <p:cNvPr id="203" name="図 202">
            <a:extLst>
              <a:ext uri="{FF2B5EF4-FFF2-40B4-BE49-F238E27FC236}">
                <a16:creationId xmlns:a16="http://schemas.microsoft.com/office/drawing/2014/main" id="{E7D6512E-EEF4-BF9D-90AC-1EE9075A4052}"/>
              </a:ext>
            </a:extLst>
          </p:cNvPr>
          <p:cNvPicPr>
            <a:picLocks noChangeAspect="1"/>
          </p:cNvPicPr>
          <p:nvPr/>
        </p:nvPicPr>
        <p:blipFill rotWithShape="1">
          <a:blip r:embed="rId3"/>
          <a:srcRect t="5088" r="34693"/>
          <a:stretch/>
        </p:blipFill>
        <p:spPr>
          <a:xfrm>
            <a:off x="7800844" y="5220074"/>
            <a:ext cx="1178391" cy="1257795"/>
          </a:xfrm>
          <a:prstGeom prst="rect">
            <a:avLst/>
          </a:prstGeom>
        </p:spPr>
      </p:pic>
      <p:sp>
        <p:nvSpPr>
          <p:cNvPr id="218" name="テキスト ボックス 217">
            <a:extLst>
              <a:ext uri="{FF2B5EF4-FFF2-40B4-BE49-F238E27FC236}">
                <a16:creationId xmlns:a16="http://schemas.microsoft.com/office/drawing/2014/main" id="{51D4FD5A-8AB6-64B8-CC8A-20FC06273DA1}"/>
              </a:ext>
            </a:extLst>
          </p:cNvPr>
          <p:cNvSpPr txBox="1"/>
          <p:nvPr/>
        </p:nvSpPr>
        <p:spPr>
          <a:xfrm>
            <a:off x="5897650" y="6483900"/>
            <a:ext cx="3443269" cy="234360"/>
          </a:xfrm>
          <a:prstGeom prst="rect">
            <a:avLst/>
          </a:prstGeom>
          <a:no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23"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地質調査の状況</a:t>
            </a:r>
          </a:p>
        </p:txBody>
      </p:sp>
      <p:sp>
        <p:nvSpPr>
          <p:cNvPr id="231" name="テキスト ボックス 230">
            <a:extLst>
              <a:ext uri="{FF2B5EF4-FFF2-40B4-BE49-F238E27FC236}">
                <a16:creationId xmlns:a16="http://schemas.microsoft.com/office/drawing/2014/main" id="{406B665F-A562-20FC-27B5-2A7624BC52A1}"/>
              </a:ext>
            </a:extLst>
          </p:cNvPr>
          <p:cNvSpPr txBox="1"/>
          <p:nvPr/>
        </p:nvSpPr>
        <p:spPr>
          <a:xfrm>
            <a:off x="130949" y="4711268"/>
            <a:ext cx="2592376"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■斜面安定対策イメージ（一例）</a:t>
            </a:r>
          </a:p>
        </p:txBody>
      </p:sp>
      <p:sp>
        <p:nvSpPr>
          <p:cNvPr id="242" name="テキスト ボックス 241">
            <a:extLst>
              <a:ext uri="{FF2B5EF4-FFF2-40B4-BE49-F238E27FC236}">
                <a16:creationId xmlns:a16="http://schemas.microsoft.com/office/drawing/2014/main" id="{900C6347-2B18-043C-AAAD-9A2FA273C921}"/>
              </a:ext>
            </a:extLst>
          </p:cNvPr>
          <p:cNvSpPr txBox="1"/>
          <p:nvPr/>
        </p:nvSpPr>
        <p:spPr>
          <a:xfrm>
            <a:off x="315979" y="5052764"/>
            <a:ext cx="1933543"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・対策工の一例（押え盛土工）</a:t>
            </a:r>
          </a:p>
        </p:txBody>
      </p:sp>
      <p:cxnSp>
        <p:nvCxnSpPr>
          <p:cNvPr id="244" name="直線矢印コネクタ 243">
            <a:extLst>
              <a:ext uri="{FF2B5EF4-FFF2-40B4-BE49-F238E27FC236}">
                <a16:creationId xmlns:a16="http://schemas.microsoft.com/office/drawing/2014/main" id="{35FA9537-6BC3-590E-4FE7-E1A720CABD65}"/>
              </a:ext>
            </a:extLst>
          </p:cNvPr>
          <p:cNvCxnSpPr>
            <a:cxnSpLocks/>
          </p:cNvCxnSpPr>
          <p:nvPr/>
        </p:nvCxnSpPr>
        <p:spPr>
          <a:xfrm>
            <a:off x="795440" y="5674673"/>
            <a:ext cx="353982" cy="355387"/>
          </a:xfrm>
          <a:prstGeom prst="straightConnector1">
            <a:avLst/>
          </a:prstGeom>
          <a:ln w="9525">
            <a:solidFill>
              <a:schemeClr val="accent6">
                <a:lumMod val="50000"/>
              </a:schemeClr>
            </a:solidFill>
            <a:tailEnd type="stealth" w="med" len="med"/>
          </a:ln>
        </p:spPr>
        <p:style>
          <a:lnRef idx="1">
            <a:schemeClr val="accent1"/>
          </a:lnRef>
          <a:fillRef idx="0">
            <a:schemeClr val="accent1"/>
          </a:fillRef>
          <a:effectRef idx="0">
            <a:schemeClr val="accent1"/>
          </a:effectRef>
          <a:fontRef idx="minor">
            <a:schemeClr val="tx1"/>
          </a:fontRef>
        </p:style>
      </p:cxnSp>
      <p:sp>
        <p:nvSpPr>
          <p:cNvPr id="245" name="テキスト ボックス 244">
            <a:extLst>
              <a:ext uri="{FF2B5EF4-FFF2-40B4-BE49-F238E27FC236}">
                <a16:creationId xmlns:a16="http://schemas.microsoft.com/office/drawing/2014/main" id="{5EEE4504-4639-30EB-0B63-DC8C8097074E}"/>
              </a:ext>
            </a:extLst>
          </p:cNvPr>
          <p:cNvSpPr txBox="1"/>
          <p:nvPr/>
        </p:nvSpPr>
        <p:spPr>
          <a:xfrm>
            <a:off x="178745" y="5419669"/>
            <a:ext cx="825867"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srgbClr val="F79646">
                    <a:lumMod val="50000"/>
                  </a:srgbClr>
                </a:solidFill>
                <a:effectLst/>
                <a:uLnTx/>
                <a:uFillTx/>
                <a:latin typeface="ＭＳ Ｐゴシック" panose="020B0600070205080204" pitchFamily="50" charset="-128"/>
                <a:ea typeface="ＭＳ Ｐゴシック" panose="020B0600070205080204" pitchFamily="50" charset="-128"/>
                <a:cs typeface="+mn-cs"/>
              </a:rPr>
              <a:t>押え盛土工</a:t>
            </a:r>
          </a:p>
        </p:txBody>
      </p:sp>
      <p:pic>
        <p:nvPicPr>
          <p:cNvPr id="8" name="図 7">
            <a:extLst>
              <a:ext uri="{FF2B5EF4-FFF2-40B4-BE49-F238E27FC236}">
                <a16:creationId xmlns:a16="http://schemas.microsoft.com/office/drawing/2014/main" id="{4FA5F7DB-631C-F5FC-C397-ACD680E9D9DC}"/>
              </a:ext>
            </a:extLst>
          </p:cNvPr>
          <p:cNvPicPr>
            <a:picLocks noChangeAspect="1"/>
          </p:cNvPicPr>
          <p:nvPr/>
        </p:nvPicPr>
        <p:blipFill>
          <a:blip r:embed="rId4"/>
          <a:stretch>
            <a:fillRect/>
          </a:stretch>
        </p:blipFill>
        <p:spPr>
          <a:xfrm>
            <a:off x="775474" y="2132245"/>
            <a:ext cx="2321357" cy="1066114"/>
          </a:xfrm>
          <a:prstGeom prst="rect">
            <a:avLst/>
          </a:prstGeom>
        </p:spPr>
      </p:pic>
      <p:sp>
        <p:nvSpPr>
          <p:cNvPr id="9" name="テキスト ボックス 8">
            <a:extLst>
              <a:ext uri="{FF2B5EF4-FFF2-40B4-BE49-F238E27FC236}">
                <a16:creationId xmlns:a16="http://schemas.microsoft.com/office/drawing/2014/main" id="{4CFC6D1B-C3C0-7576-4FB4-86A26E9610DD}"/>
              </a:ext>
            </a:extLst>
          </p:cNvPr>
          <p:cNvSpPr txBox="1"/>
          <p:nvPr/>
        </p:nvSpPr>
        <p:spPr>
          <a:xfrm>
            <a:off x="2802923" y="2427921"/>
            <a:ext cx="697627"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1" i="0" u="none" strike="noStrike" kern="1200" cap="none" spc="0" normalizeH="0" baseline="0" noProof="0" dirty="0">
                <a:ln>
                  <a:noFill/>
                </a:ln>
                <a:solidFill>
                  <a:srgbClr val="0000FF"/>
                </a:solidFill>
                <a:effectLst/>
                <a:uLnTx/>
                <a:uFillTx/>
                <a:latin typeface="ＭＳ Ｐゴシック" panose="020B0600070205080204" pitchFamily="50" charset="-128"/>
                <a:ea typeface="ＭＳ Ｐゴシック" panose="020B0600070205080204" pitchFamily="50" charset="-128"/>
                <a:cs typeface="+mn-cs"/>
              </a:rPr>
              <a:t>地下水位</a:t>
            </a:r>
          </a:p>
        </p:txBody>
      </p:sp>
      <p:cxnSp>
        <p:nvCxnSpPr>
          <p:cNvPr id="10" name="直線矢印コネクタ 9">
            <a:extLst>
              <a:ext uri="{FF2B5EF4-FFF2-40B4-BE49-F238E27FC236}">
                <a16:creationId xmlns:a16="http://schemas.microsoft.com/office/drawing/2014/main" id="{BF08DCC5-C342-7F59-137A-8AD442C58A3F}"/>
              </a:ext>
            </a:extLst>
          </p:cNvPr>
          <p:cNvCxnSpPr>
            <a:cxnSpLocks/>
            <a:stCxn id="9" idx="1"/>
          </p:cNvCxnSpPr>
          <p:nvPr/>
        </p:nvCxnSpPr>
        <p:spPr>
          <a:xfrm flipH="1">
            <a:off x="2475490" y="2551032"/>
            <a:ext cx="327433" cy="56652"/>
          </a:xfrm>
          <a:prstGeom prst="straightConnector1">
            <a:avLst/>
          </a:prstGeom>
          <a:ln w="9525">
            <a:solidFill>
              <a:srgbClr val="0000FF"/>
            </a:solidFill>
            <a:tailEnd type="stealth" w="med" len="med"/>
          </a:ln>
        </p:spPr>
        <p:style>
          <a:lnRef idx="1">
            <a:schemeClr val="accent1"/>
          </a:lnRef>
          <a:fillRef idx="0">
            <a:schemeClr val="accent1"/>
          </a:fillRef>
          <a:effectRef idx="0">
            <a:schemeClr val="accent1"/>
          </a:effectRef>
          <a:fontRef idx="minor">
            <a:schemeClr val="tx1"/>
          </a:fontRef>
        </p:style>
      </p:cxnSp>
      <p:sp>
        <p:nvSpPr>
          <p:cNvPr id="249" name="テキスト ボックス 248">
            <a:extLst>
              <a:ext uri="{FF2B5EF4-FFF2-40B4-BE49-F238E27FC236}">
                <a16:creationId xmlns:a16="http://schemas.microsoft.com/office/drawing/2014/main" id="{25CC6CC5-0C05-F28D-FD66-1DE13B0F797D}"/>
              </a:ext>
            </a:extLst>
          </p:cNvPr>
          <p:cNvSpPr txBox="1"/>
          <p:nvPr/>
        </p:nvSpPr>
        <p:spPr>
          <a:xfrm>
            <a:off x="268579" y="2105237"/>
            <a:ext cx="960519"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・水位上昇時</a:t>
            </a:r>
          </a:p>
        </p:txBody>
      </p:sp>
      <p:pic>
        <p:nvPicPr>
          <p:cNvPr id="250" name="図 249">
            <a:extLst>
              <a:ext uri="{FF2B5EF4-FFF2-40B4-BE49-F238E27FC236}">
                <a16:creationId xmlns:a16="http://schemas.microsoft.com/office/drawing/2014/main" id="{FBF62FFD-F8E7-770F-40CA-A9595F4C62F2}"/>
              </a:ext>
            </a:extLst>
          </p:cNvPr>
          <p:cNvPicPr>
            <a:picLocks noChangeAspect="1"/>
          </p:cNvPicPr>
          <p:nvPr/>
        </p:nvPicPr>
        <p:blipFill>
          <a:blip r:embed="rId5"/>
          <a:stretch>
            <a:fillRect/>
          </a:stretch>
        </p:blipFill>
        <p:spPr>
          <a:xfrm>
            <a:off x="831675" y="3421997"/>
            <a:ext cx="2320061" cy="1066114"/>
          </a:xfrm>
          <a:prstGeom prst="rect">
            <a:avLst/>
          </a:prstGeom>
        </p:spPr>
      </p:pic>
      <p:sp>
        <p:nvSpPr>
          <p:cNvPr id="251" name="テキスト ボックス 250">
            <a:extLst>
              <a:ext uri="{FF2B5EF4-FFF2-40B4-BE49-F238E27FC236}">
                <a16:creationId xmlns:a16="http://schemas.microsoft.com/office/drawing/2014/main" id="{6552EAC9-E21D-216A-B463-7F6A7E522A42}"/>
              </a:ext>
            </a:extLst>
          </p:cNvPr>
          <p:cNvSpPr txBox="1"/>
          <p:nvPr/>
        </p:nvSpPr>
        <p:spPr>
          <a:xfrm>
            <a:off x="268578" y="3346020"/>
            <a:ext cx="960519"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・水位下降時</a:t>
            </a:r>
          </a:p>
        </p:txBody>
      </p:sp>
      <p:sp>
        <p:nvSpPr>
          <p:cNvPr id="252" name="テキスト ボックス 251">
            <a:extLst>
              <a:ext uri="{FF2B5EF4-FFF2-40B4-BE49-F238E27FC236}">
                <a16:creationId xmlns:a16="http://schemas.microsoft.com/office/drawing/2014/main" id="{C150ACED-3B74-6793-D208-993F6F8AE0DA}"/>
              </a:ext>
            </a:extLst>
          </p:cNvPr>
          <p:cNvSpPr txBox="1"/>
          <p:nvPr/>
        </p:nvSpPr>
        <p:spPr>
          <a:xfrm>
            <a:off x="2651012" y="2701150"/>
            <a:ext cx="1472956"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dirty="0">
                <a:ln>
                  <a:noFill/>
                </a:ln>
                <a:solidFill>
                  <a:srgbClr val="0000FF"/>
                </a:solidFill>
                <a:effectLst/>
                <a:uLnTx/>
                <a:uFillTx/>
                <a:latin typeface="ＭＳ Ｐゴシック" panose="020B0600070205080204" pitchFamily="50" charset="-128"/>
                <a:ea typeface="ＭＳ Ｐゴシック" panose="020B0600070205080204" pitchFamily="50" charset="-128"/>
                <a:cs typeface="+mn-cs"/>
              </a:rPr>
              <a:t>貯水位上昇に伴い、水が土中に浸透</a:t>
            </a:r>
            <a:endParaRPr kumimoji="1" lang="en-US" altLang="ja-JP" sz="1100" b="1" i="0" u="none" strike="noStrike" kern="1200" cap="none" spc="0" normalizeH="0" baseline="0" noProof="0" dirty="0">
              <a:ln>
                <a:noFill/>
              </a:ln>
              <a:solidFill>
                <a:srgbClr val="0000FF"/>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53" name="テキスト ボックス 252">
            <a:extLst>
              <a:ext uri="{FF2B5EF4-FFF2-40B4-BE49-F238E27FC236}">
                <a16:creationId xmlns:a16="http://schemas.microsoft.com/office/drawing/2014/main" id="{99CFF83B-8E60-5D06-6A9C-A63C6A39A390}"/>
              </a:ext>
            </a:extLst>
          </p:cNvPr>
          <p:cNvSpPr txBox="1"/>
          <p:nvPr/>
        </p:nvSpPr>
        <p:spPr>
          <a:xfrm>
            <a:off x="2668135" y="3906921"/>
            <a:ext cx="2091764" cy="57708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1" i="0" u="none" strike="noStrike" kern="1200" cap="none" spc="0" normalizeH="0" baseline="0" noProof="0" dirty="0">
                <a:ln>
                  <a:noFill/>
                </a:ln>
                <a:solidFill>
                  <a:srgbClr val="0000FF"/>
                </a:solidFill>
                <a:effectLst/>
                <a:uLnTx/>
                <a:uFillTx/>
                <a:latin typeface="ＭＳ Ｐゴシック" panose="020B0600070205080204" pitchFamily="50" charset="-128"/>
                <a:ea typeface="ＭＳ Ｐゴシック" panose="020B0600070205080204" pitchFamily="50" charset="-128"/>
                <a:cs typeface="+mn-cs"/>
              </a:rPr>
              <a:t>貯水位低下時に、地盤が重くなり地盤がすべる力が、抵抗する力より大きくなることで、地盤が動く</a:t>
            </a:r>
            <a:endParaRPr kumimoji="1" lang="en-US" altLang="ja-JP" sz="1050" b="1" i="0" u="none" strike="noStrike" kern="1200" cap="none" spc="0" normalizeH="0" baseline="0" noProof="0" dirty="0">
              <a:ln>
                <a:noFill/>
              </a:ln>
              <a:solidFill>
                <a:srgbClr val="0000FF"/>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54" name="矢印: 下 253">
            <a:extLst>
              <a:ext uri="{FF2B5EF4-FFF2-40B4-BE49-F238E27FC236}">
                <a16:creationId xmlns:a16="http://schemas.microsoft.com/office/drawing/2014/main" id="{FB8C0D11-3A27-A35F-3A47-19585F44B7A8}"/>
              </a:ext>
            </a:extLst>
          </p:cNvPr>
          <p:cNvSpPr/>
          <p:nvPr/>
        </p:nvSpPr>
        <p:spPr>
          <a:xfrm>
            <a:off x="1456156" y="3342642"/>
            <a:ext cx="734260" cy="285710"/>
          </a:xfrm>
          <a:prstGeom prst="down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pic>
        <p:nvPicPr>
          <p:cNvPr id="255" name="図 254">
            <a:extLst>
              <a:ext uri="{FF2B5EF4-FFF2-40B4-BE49-F238E27FC236}">
                <a16:creationId xmlns:a16="http://schemas.microsoft.com/office/drawing/2014/main" id="{0F241907-C971-BC50-3B8F-99452367EA25}"/>
              </a:ext>
            </a:extLst>
          </p:cNvPr>
          <p:cNvPicPr>
            <a:picLocks noChangeAspect="1"/>
          </p:cNvPicPr>
          <p:nvPr/>
        </p:nvPicPr>
        <p:blipFill>
          <a:blip r:embed="rId6"/>
          <a:stretch>
            <a:fillRect/>
          </a:stretch>
        </p:blipFill>
        <p:spPr>
          <a:xfrm>
            <a:off x="419860" y="5441180"/>
            <a:ext cx="2183587" cy="1013155"/>
          </a:xfrm>
          <a:prstGeom prst="rect">
            <a:avLst/>
          </a:prstGeom>
        </p:spPr>
      </p:pic>
      <p:pic>
        <p:nvPicPr>
          <p:cNvPr id="256" name="Picture 80">
            <a:extLst>
              <a:ext uri="{FF2B5EF4-FFF2-40B4-BE49-F238E27FC236}">
                <a16:creationId xmlns:a16="http://schemas.microsoft.com/office/drawing/2014/main" id="{67206175-E2EA-0EB7-D588-5D178B32910B}"/>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1137" t="27163" r="15011" b="26559"/>
          <a:stretch/>
        </p:blipFill>
        <p:spPr bwMode="auto">
          <a:xfrm>
            <a:off x="2713579" y="5123432"/>
            <a:ext cx="2732227" cy="1411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7" name="Text Box 18">
            <a:extLst>
              <a:ext uri="{FF2B5EF4-FFF2-40B4-BE49-F238E27FC236}">
                <a16:creationId xmlns:a16="http://schemas.microsoft.com/office/drawing/2014/main" id="{ED0E56DA-3F6E-0ECF-6004-B55F913C4735}"/>
              </a:ext>
            </a:extLst>
          </p:cNvPr>
          <p:cNvSpPr txBox="1">
            <a:spLocks noChangeArrowheads="1"/>
          </p:cNvSpPr>
          <p:nvPr/>
        </p:nvSpPr>
        <p:spPr bwMode="auto">
          <a:xfrm>
            <a:off x="4276256" y="6127847"/>
            <a:ext cx="639919" cy="23083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1" lang="ja-JP" altLang="en-US" sz="9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下部</a:t>
            </a:r>
            <a:r>
              <a:rPr kumimoji="1" lang="en-US" altLang="ja-JP" sz="9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CSG</a:t>
            </a:r>
          </a:p>
        </p:txBody>
      </p:sp>
      <p:sp>
        <p:nvSpPr>
          <p:cNvPr id="258" name="Text Box 21">
            <a:extLst>
              <a:ext uri="{FF2B5EF4-FFF2-40B4-BE49-F238E27FC236}">
                <a16:creationId xmlns:a16="http://schemas.microsoft.com/office/drawing/2014/main" id="{6F5C9AEF-A645-5C14-2C65-AE5EDE75352D}"/>
              </a:ext>
            </a:extLst>
          </p:cNvPr>
          <p:cNvSpPr txBox="1">
            <a:spLocks noChangeArrowheads="1"/>
          </p:cNvSpPr>
          <p:nvPr/>
        </p:nvSpPr>
        <p:spPr bwMode="auto">
          <a:xfrm>
            <a:off x="3942897" y="5785761"/>
            <a:ext cx="646331"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1" lang="ja-JP" altLang="en-US" sz="9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上部盛土</a:t>
            </a:r>
          </a:p>
        </p:txBody>
      </p:sp>
      <p:sp>
        <p:nvSpPr>
          <p:cNvPr id="259" name="スライド番号プレースホルダー 1">
            <a:extLst>
              <a:ext uri="{FF2B5EF4-FFF2-40B4-BE49-F238E27FC236}">
                <a16:creationId xmlns:a16="http://schemas.microsoft.com/office/drawing/2014/main" id="{AC1999B6-2200-65C6-3653-1A56FDFB9D15}"/>
              </a:ext>
            </a:extLst>
          </p:cNvPr>
          <p:cNvSpPr>
            <a:spLocks noGrp="1"/>
          </p:cNvSpPr>
          <p:nvPr/>
        </p:nvSpPr>
        <p:spPr bwMode="auto">
          <a:xfrm>
            <a:off x="4293571" y="5153507"/>
            <a:ext cx="1263332" cy="191728"/>
          </a:xfrm>
          <a:prstGeom prst="rect">
            <a:avLst/>
          </a:prstGeom>
          <a:noFill/>
          <a:ln>
            <a:noFill/>
          </a:ln>
          <a:effec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kumimoji="0" sz="2400" kern="1200">
                <a:solidFill>
                  <a:schemeClr val="tx1"/>
                </a:solidFill>
                <a:latin typeface="Times New Roman" pitchFamily="18" charset="0"/>
                <a:ea typeface="ＭＳ Ｐゴシック" pitchFamily="50" charset="-128"/>
                <a:cs typeface="+mn-cs"/>
              </a:defRPr>
            </a:lvl1pPr>
            <a:lvl2pPr marL="457200" algn="l" rtl="0" fontAlgn="base">
              <a:spcBef>
                <a:spcPct val="0"/>
              </a:spcBef>
              <a:spcAft>
                <a:spcPct val="0"/>
              </a:spcAft>
              <a:defRPr kumimoji="1" sz="2400" kern="1200">
                <a:solidFill>
                  <a:schemeClr val="tx1"/>
                </a:solidFill>
                <a:latin typeface="Times New Roman" pitchFamily="18" charset="0"/>
                <a:ea typeface="ＭＳ Ｐゴシック" charset="-128"/>
                <a:cs typeface="+mn-cs"/>
              </a:defRPr>
            </a:lvl2pPr>
            <a:lvl3pPr marL="914400" algn="l" rtl="0" fontAlgn="base">
              <a:spcBef>
                <a:spcPct val="0"/>
              </a:spcBef>
              <a:spcAft>
                <a:spcPct val="0"/>
              </a:spcAft>
              <a:defRPr kumimoji="1" sz="2400" kern="1200">
                <a:solidFill>
                  <a:schemeClr val="tx1"/>
                </a:solidFill>
                <a:latin typeface="Times New Roman" pitchFamily="18" charset="0"/>
                <a:ea typeface="ＭＳ Ｐゴシック" charset="-128"/>
                <a:cs typeface="+mn-cs"/>
              </a:defRPr>
            </a:lvl3pPr>
            <a:lvl4pPr marL="1371600" algn="l" rtl="0" fontAlgn="base">
              <a:spcBef>
                <a:spcPct val="0"/>
              </a:spcBef>
              <a:spcAft>
                <a:spcPct val="0"/>
              </a:spcAft>
              <a:defRPr kumimoji="1" sz="2400" kern="1200">
                <a:solidFill>
                  <a:schemeClr val="tx1"/>
                </a:solidFill>
                <a:latin typeface="Times New Roman" pitchFamily="18" charset="0"/>
                <a:ea typeface="ＭＳ Ｐゴシック" charset="-128"/>
                <a:cs typeface="+mn-cs"/>
              </a:defRPr>
            </a:lvl4pPr>
            <a:lvl5pPr marL="1828800" algn="l" rtl="0" fontAlgn="base">
              <a:spcBef>
                <a:spcPct val="0"/>
              </a:spcBef>
              <a:spcAft>
                <a:spcPct val="0"/>
              </a:spcAft>
              <a:defRPr kumimoji="1" sz="2400" kern="1200">
                <a:solidFill>
                  <a:schemeClr val="tx1"/>
                </a:solidFill>
                <a:latin typeface="Times New Roman" pitchFamily="18" charset="0"/>
                <a:ea typeface="ＭＳ Ｐゴシック" charset="-128"/>
                <a:cs typeface="+mn-cs"/>
              </a:defRPr>
            </a:lvl5pPr>
            <a:lvl6pPr marL="2286000" algn="l" defTabSz="914400" rtl="0" eaLnBrk="1" latinLnBrk="0" hangingPunct="1">
              <a:defRPr kumimoji="1" sz="2400" kern="1200">
                <a:solidFill>
                  <a:schemeClr val="tx1"/>
                </a:solidFill>
                <a:latin typeface="Times New Roman" pitchFamily="18" charset="0"/>
                <a:ea typeface="ＭＳ Ｐゴシック" charset="-128"/>
                <a:cs typeface="+mn-cs"/>
              </a:defRPr>
            </a:lvl6pPr>
            <a:lvl7pPr marL="2743200" algn="l" defTabSz="914400" rtl="0" eaLnBrk="1" latinLnBrk="0" hangingPunct="1">
              <a:defRPr kumimoji="1" sz="2400" kern="1200">
                <a:solidFill>
                  <a:schemeClr val="tx1"/>
                </a:solidFill>
                <a:latin typeface="Times New Roman" pitchFamily="18" charset="0"/>
                <a:ea typeface="ＭＳ Ｐゴシック" charset="-128"/>
                <a:cs typeface="+mn-cs"/>
              </a:defRPr>
            </a:lvl7pPr>
            <a:lvl8pPr marL="3200400" algn="l" defTabSz="914400" rtl="0" eaLnBrk="1" latinLnBrk="0" hangingPunct="1">
              <a:defRPr kumimoji="1" sz="2400" kern="1200">
                <a:solidFill>
                  <a:schemeClr val="tx1"/>
                </a:solidFill>
                <a:latin typeface="Times New Roman" pitchFamily="18" charset="0"/>
                <a:ea typeface="ＭＳ Ｐゴシック" charset="-128"/>
                <a:cs typeface="+mn-cs"/>
              </a:defRPr>
            </a:lvl8pPr>
            <a:lvl9pPr marL="3657600" algn="l" defTabSz="914400" rtl="0" eaLnBrk="1" latinLnBrk="0" hangingPunct="1">
              <a:defRPr kumimoji="1" sz="2400" kern="1200">
                <a:solidFill>
                  <a:schemeClr val="tx1"/>
                </a:solidFill>
                <a:latin typeface="Times New Roman" pitchFamily="18" charset="0"/>
                <a:ea typeface="ＭＳ Ｐゴシック" charset="-128"/>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ja-JP" altLang="en-US" sz="7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itchFamily="50" charset="-128"/>
                <a:cs typeface="+mn-cs"/>
              </a:rPr>
              <a:t>他ダム事例（押え盛土工）</a:t>
            </a:r>
            <a:endParaRPr kumimoji="0" lang="en-US" altLang="ja-JP" sz="7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itchFamily="50" charset="-128"/>
              <a:cs typeface="+mn-cs"/>
            </a:endParaRPr>
          </a:p>
        </p:txBody>
      </p:sp>
      <p:sp>
        <p:nvSpPr>
          <p:cNvPr id="3" name="テキスト ボックス 2">
            <a:extLst>
              <a:ext uri="{FF2B5EF4-FFF2-40B4-BE49-F238E27FC236}">
                <a16:creationId xmlns:a16="http://schemas.microsoft.com/office/drawing/2014/main" id="{C1D879E0-E7CE-237C-082E-DE771AD0A1B1}"/>
              </a:ext>
            </a:extLst>
          </p:cNvPr>
          <p:cNvSpPr txBox="1"/>
          <p:nvPr/>
        </p:nvSpPr>
        <p:spPr>
          <a:xfrm>
            <a:off x="5104642" y="2875061"/>
            <a:ext cx="415498" cy="646331"/>
          </a:xfrm>
          <a:prstGeom prst="rect">
            <a:avLst/>
          </a:prstGeom>
          <a:solidFill>
            <a:schemeClr val="bg1">
              <a:lumMod val="65000"/>
            </a:schemeClr>
          </a:solidFill>
          <a:ln>
            <a:solidFill>
              <a:schemeClr val="tx1"/>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概</a:t>
            </a:r>
            <a:endParaRPr kumimoji="1" lang="en-US" altLang="ja-JP"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査</a:t>
            </a:r>
          </a:p>
        </p:txBody>
      </p:sp>
      <p:sp>
        <p:nvSpPr>
          <p:cNvPr id="5" name="テキスト ボックス 4">
            <a:extLst>
              <a:ext uri="{FF2B5EF4-FFF2-40B4-BE49-F238E27FC236}">
                <a16:creationId xmlns:a16="http://schemas.microsoft.com/office/drawing/2014/main" id="{F2D26278-9725-7CAE-EDE5-3579756C57B2}"/>
              </a:ext>
            </a:extLst>
          </p:cNvPr>
          <p:cNvSpPr txBox="1"/>
          <p:nvPr/>
        </p:nvSpPr>
        <p:spPr>
          <a:xfrm>
            <a:off x="5830005" y="2875061"/>
            <a:ext cx="415498" cy="646331"/>
          </a:xfrm>
          <a:prstGeom prst="rect">
            <a:avLst/>
          </a:prstGeom>
          <a:solidFill>
            <a:srgbClr val="FFFF00"/>
          </a:solidFill>
          <a:ln>
            <a:solidFill>
              <a:schemeClr val="tx1"/>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精</a:t>
            </a:r>
            <a:endParaRPr kumimoji="1" lang="en-US" altLang="ja-JP"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査</a:t>
            </a:r>
          </a:p>
        </p:txBody>
      </p:sp>
      <p:sp>
        <p:nvSpPr>
          <p:cNvPr id="7" name="テキスト ボックス 6">
            <a:extLst>
              <a:ext uri="{FF2B5EF4-FFF2-40B4-BE49-F238E27FC236}">
                <a16:creationId xmlns:a16="http://schemas.microsoft.com/office/drawing/2014/main" id="{06226281-B74D-8CA2-C285-31B42F921B20}"/>
              </a:ext>
            </a:extLst>
          </p:cNvPr>
          <p:cNvSpPr txBox="1"/>
          <p:nvPr/>
        </p:nvSpPr>
        <p:spPr>
          <a:xfrm>
            <a:off x="6555368" y="2875061"/>
            <a:ext cx="415498" cy="646331"/>
          </a:xfrm>
          <a:prstGeom prst="rect">
            <a:avLst/>
          </a:prstGeom>
          <a:solidFill>
            <a:srgbClr val="FFFF00"/>
          </a:solidFill>
          <a:ln>
            <a:solidFill>
              <a:schemeClr val="tx1"/>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解</a:t>
            </a:r>
            <a:endParaRPr kumimoji="1" lang="en-US" altLang="ja-JP"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析</a:t>
            </a:r>
          </a:p>
        </p:txBody>
      </p:sp>
      <p:sp>
        <p:nvSpPr>
          <p:cNvPr id="11" name="テキスト ボックス 10">
            <a:extLst>
              <a:ext uri="{FF2B5EF4-FFF2-40B4-BE49-F238E27FC236}">
                <a16:creationId xmlns:a16="http://schemas.microsoft.com/office/drawing/2014/main" id="{BD10DE6B-E23A-3AE1-18C4-28F02010D1FB}"/>
              </a:ext>
            </a:extLst>
          </p:cNvPr>
          <p:cNvSpPr txBox="1"/>
          <p:nvPr/>
        </p:nvSpPr>
        <p:spPr>
          <a:xfrm>
            <a:off x="7280731" y="2341742"/>
            <a:ext cx="677108" cy="1712969"/>
          </a:xfrm>
          <a:prstGeom prst="rect">
            <a:avLst/>
          </a:prstGeom>
          <a:solidFill>
            <a:srgbClr val="FFFF00"/>
          </a:solidFill>
          <a:ln>
            <a:solidFill>
              <a:schemeClr val="tx1"/>
            </a:solidFill>
          </a:ln>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対策工の</a:t>
            </a:r>
            <a:endParaRPr kumimoji="1" lang="en-US" altLang="ja-JP" sz="16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　　　必要性の評価</a:t>
            </a:r>
          </a:p>
        </p:txBody>
      </p:sp>
      <p:sp>
        <p:nvSpPr>
          <p:cNvPr id="12" name="テキスト ボックス 11">
            <a:extLst>
              <a:ext uri="{FF2B5EF4-FFF2-40B4-BE49-F238E27FC236}">
                <a16:creationId xmlns:a16="http://schemas.microsoft.com/office/drawing/2014/main" id="{8A9B4711-972D-8A23-FBAB-428BE887F545}"/>
              </a:ext>
            </a:extLst>
          </p:cNvPr>
          <p:cNvSpPr txBox="1"/>
          <p:nvPr/>
        </p:nvSpPr>
        <p:spPr>
          <a:xfrm>
            <a:off x="8267704" y="2289644"/>
            <a:ext cx="430887" cy="1817164"/>
          </a:xfrm>
          <a:prstGeom prst="rect">
            <a:avLst/>
          </a:prstGeom>
          <a:solidFill>
            <a:srgbClr val="FFFF00"/>
          </a:solidFill>
          <a:ln>
            <a:solidFill>
              <a:schemeClr val="tx1"/>
            </a:solidFill>
          </a:ln>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対策工の計画・設計</a:t>
            </a:r>
            <a:endParaRPr kumimoji="1" lang="en-US" altLang="ja-JP" sz="16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p:txBody>
      </p:sp>
      <p:sp>
        <p:nvSpPr>
          <p:cNvPr id="13" name="テキスト ボックス 12">
            <a:extLst>
              <a:ext uri="{FF2B5EF4-FFF2-40B4-BE49-F238E27FC236}">
                <a16:creationId xmlns:a16="http://schemas.microsoft.com/office/drawing/2014/main" id="{A5D1A4B8-FE12-D6B6-894E-A0B6E4526ED5}"/>
              </a:ext>
            </a:extLst>
          </p:cNvPr>
          <p:cNvSpPr txBox="1"/>
          <p:nvPr/>
        </p:nvSpPr>
        <p:spPr>
          <a:xfrm>
            <a:off x="8990264" y="2546125"/>
            <a:ext cx="430887" cy="1304203"/>
          </a:xfrm>
          <a:prstGeom prst="rect">
            <a:avLst/>
          </a:prstGeom>
          <a:noFill/>
          <a:ln>
            <a:solidFill>
              <a:schemeClr val="tx1"/>
            </a:solidFill>
          </a:ln>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対策工の施工</a:t>
            </a:r>
            <a:endParaRPr kumimoji="1" lang="en-US" altLang="ja-JP" sz="16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p:txBody>
      </p:sp>
      <p:sp>
        <p:nvSpPr>
          <p:cNvPr id="14" name="矢印: 右 13">
            <a:extLst>
              <a:ext uri="{FF2B5EF4-FFF2-40B4-BE49-F238E27FC236}">
                <a16:creationId xmlns:a16="http://schemas.microsoft.com/office/drawing/2014/main" id="{D44B93F9-3742-87CD-1EF2-B03C43F3A7A6}"/>
              </a:ext>
            </a:extLst>
          </p:cNvPr>
          <p:cNvSpPr/>
          <p:nvPr/>
        </p:nvSpPr>
        <p:spPr>
          <a:xfrm>
            <a:off x="5571198" y="3110937"/>
            <a:ext cx="207749" cy="174579"/>
          </a:xfrm>
          <a:prstGeom prst="rightArrow">
            <a:avLst/>
          </a:prstGeom>
          <a:solidFill>
            <a:schemeClr val="accent6">
              <a:lumMod val="40000"/>
              <a:lumOff val="60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5" name="矢印: 右 14">
            <a:extLst>
              <a:ext uri="{FF2B5EF4-FFF2-40B4-BE49-F238E27FC236}">
                <a16:creationId xmlns:a16="http://schemas.microsoft.com/office/drawing/2014/main" id="{06C15F6E-8570-DF5C-AEA6-ED263E6634ED}"/>
              </a:ext>
            </a:extLst>
          </p:cNvPr>
          <p:cNvSpPr/>
          <p:nvPr/>
        </p:nvSpPr>
        <p:spPr>
          <a:xfrm>
            <a:off x="6293200" y="3110937"/>
            <a:ext cx="207749" cy="174579"/>
          </a:xfrm>
          <a:prstGeom prst="rightArrow">
            <a:avLst/>
          </a:prstGeom>
          <a:solidFill>
            <a:schemeClr val="accent6">
              <a:lumMod val="40000"/>
              <a:lumOff val="60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6" name="矢印: 右 15">
            <a:extLst>
              <a:ext uri="{FF2B5EF4-FFF2-40B4-BE49-F238E27FC236}">
                <a16:creationId xmlns:a16="http://schemas.microsoft.com/office/drawing/2014/main" id="{2A380FEF-A305-44E1-6D57-21860BB5F8CF}"/>
              </a:ext>
            </a:extLst>
          </p:cNvPr>
          <p:cNvSpPr/>
          <p:nvPr/>
        </p:nvSpPr>
        <p:spPr>
          <a:xfrm>
            <a:off x="7021924" y="3110937"/>
            <a:ext cx="207749" cy="174579"/>
          </a:xfrm>
          <a:prstGeom prst="rightArrow">
            <a:avLst/>
          </a:prstGeom>
          <a:solidFill>
            <a:schemeClr val="accent6">
              <a:lumMod val="40000"/>
              <a:lumOff val="60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7" name="矢印: 右 16">
            <a:extLst>
              <a:ext uri="{FF2B5EF4-FFF2-40B4-BE49-F238E27FC236}">
                <a16:creationId xmlns:a16="http://schemas.microsoft.com/office/drawing/2014/main" id="{45F3900D-73C2-EF47-C6D3-CC1E85AE707A}"/>
              </a:ext>
            </a:extLst>
          </p:cNvPr>
          <p:cNvSpPr/>
          <p:nvPr/>
        </p:nvSpPr>
        <p:spPr>
          <a:xfrm>
            <a:off x="8006094" y="3110937"/>
            <a:ext cx="207749" cy="174579"/>
          </a:xfrm>
          <a:prstGeom prst="rightArrow">
            <a:avLst/>
          </a:prstGeom>
          <a:solidFill>
            <a:schemeClr val="accent6">
              <a:lumMod val="40000"/>
              <a:lumOff val="60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8" name="矢印: 右 17">
            <a:extLst>
              <a:ext uri="{FF2B5EF4-FFF2-40B4-BE49-F238E27FC236}">
                <a16:creationId xmlns:a16="http://schemas.microsoft.com/office/drawing/2014/main" id="{7B208965-AE1D-9728-A4F5-639E0693E4D5}"/>
              </a:ext>
            </a:extLst>
          </p:cNvPr>
          <p:cNvSpPr/>
          <p:nvPr/>
        </p:nvSpPr>
        <p:spPr>
          <a:xfrm>
            <a:off x="8759190" y="3110937"/>
            <a:ext cx="207749" cy="174579"/>
          </a:xfrm>
          <a:prstGeom prst="rightArrow">
            <a:avLst/>
          </a:prstGeom>
          <a:solidFill>
            <a:schemeClr val="accent6">
              <a:lumMod val="40000"/>
              <a:lumOff val="60000"/>
            </a:schemeClr>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9" name="四角形: 角を丸くする 18">
            <a:extLst>
              <a:ext uri="{FF2B5EF4-FFF2-40B4-BE49-F238E27FC236}">
                <a16:creationId xmlns:a16="http://schemas.microsoft.com/office/drawing/2014/main" id="{856393A7-063F-B68B-6F0A-59FBF8DADDAC}"/>
              </a:ext>
            </a:extLst>
          </p:cNvPr>
          <p:cNvSpPr/>
          <p:nvPr/>
        </p:nvSpPr>
        <p:spPr>
          <a:xfrm>
            <a:off x="4759899" y="1966925"/>
            <a:ext cx="5017637" cy="2293331"/>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0" name="テキスト ボックス 19">
            <a:extLst>
              <a:ext uri="{FF2B5EF4-FFF2-40B4-BE49-F238E27FC236}">
                <a16:creationId xmlns:a16="http://schemas.microsoft.com/office/drawing/2014/main" id="{017E57DA-A416-CBDA-3E67-C3FF7499B0F1}"/>
              </a:ext>
            </a:extLst>
          </p:cNvPr>
          <p:cNvSpPr txBox="1"/>
          <p:nvPr/>
        </p:nvSpPr>
        <p:spPr>
          <a:xfrm>
            <a:off x="5032164" y="1785613"/>
            <a:ext cx="2868093" cy="369332"/>
          </a:xfrm>
          <a:prstGeom prst="rect">
            <a:avLst/>
          </a:prstGeom>
          <a:solidFill>
            <a:schemeClr val="bg1"/>
          </a:solidFill>
          <a:ln w="25400">
            <a:solidFill>
              <a:schemeClr val="accent1">
                <a:shade val="15000"/>
              </a:schemeClr>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斜面安定対策の実施フロー</a:t>
            </a:r>
          </a:p>
        </p:txBody>
      </p:sp>
      <p:sp>
        <p:nvSpPr>
          <p:cNvPr id="6" name="テキスト ボックス 5">
            <a:extLst>
              <a:ext uri="{FF2B5EF4-FFF2-40B4-BE49-F238E27FC236}">
                <a16:creationId xmlns:a16="http://schemas.microsoft.com/office/drawing/2014/main" id="{0CDAA81D-A64D-59AB-F926-48E542CB53B7}"/>
              </a:ext>
            </a:extLst>
          </p:cNvPr>
          <p:cNvSpPr txBox="1"/>
          <p:nvPr/>
        </p:nvSpPr>
        <p:spPr>
          <a:xfrm>
            <a:off x="4991027" y="2294698"/>
            <a:ext cx="2058577" cy="40011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a:t>
            </a: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黄色は、現在実施中ものを示す</a:t>
            </a:r>
            <a:endParaRPr kumimoji="1" lang="en-US" altLang="ja-JP"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a:t>
            </a:r>
            <a:r>
              <a:rPr kumimoji="1" lang="ja-JP" altLang="en-US" sz="10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各地すべり箇所で進捗が異なる</a:t>
            </a:r>
          </a:p>
        </p:txBody>
      </p:sp>
      <p:sp>
        <p:nvSpPr>
          <p:cNvPr id="21" name="テキスト ボックス 20">
            <a:extLst>
              <a:ext uri="{FF2B5EF4-FFF2-40B4-BE49-F238E27FC236}">
                <a16:creationId xmlns:a16="http://schemas.microsoft.com/office/drawing/2014/main" id="{B2102DA3-58B9-8619-6027-8C84340B3730}"/>
              </a:ext>
            </a:extLst>
          </p:cNvPr>
          <p:cNvSpPr txBox="1"/>
          <p:nvPr/>
        </p:nvSpPr>
        <p:spPr>
          <a:xfrm>
            <a:off x="5128934" y="3499648"/>
            <a:ext cx="415498" cy="230832"/>
          </a:xfrm>
          <a:prstGeom prst="rect">
            <a:avLst/>
          </a:prstGeom>
          <a:noFill/>
        </p:spPr>
        <p:txBody>
          <a:bodyPr wrap="none" rtlCol="0">
            <a:spAutoFit/>
          </a:bodyPr>
          <a:lstStyle/>
          <a:p>
            <a:r>
              <a:rPr kumimoji="1" lang="ja-JP" altLang="en-US" sz="900" dirty="0"/>
              <a:t>完了</a:t>
            </a:r>
          </a:p>
        </p:txBody>
      </p:sp>
      <p:sp>
        <p:nvSpPr>
          <p:cNvPr id="22" name="テキスト ボックス 21">
            <a:extLst>
              <a:ext uri="{FF2B5EF4-FFF2-40B4-BE49-F238E27FC236}">
                <a16:creationId xmlns:a16="http://schemas.microsoft.com/office/drawing/2014/main" id="{3FBEF99B-5DA2-5723-1C1C-B0011B893308}"/>
              </a:ext>
            </a:extLst>
          </p:cNvPr>
          <p:cNvSpPr txBox="1"/>
          <p:nvPr/>
        </p:nvSpPr>
        <p:spPr>
          <a:xfrm>
            <a:off x="-2031776" y="29797"/>
            <a:ext cx="1938177" cy="646331"/>
          </a:xfrm>
          <a:prstGeom prst="rect">
            <a:avLst/>
          </a:prstGeom>
          <a:solidFill>
            <a:srgbClr val="FFFF00"/>
          </a:solidFill>
        </p:spPr>
        <p:txBody>
          <a:bodyPr wrap="square" rtlCol="0">
            <a:spAutoFit/>
          </a:bodyPr>
          <a:lstStyle/>
          <a:p>
            <a:r>
              <a:rPr lang="en-US" altLang="ja-JP" dirty="0">
                <a:highlight>
                  <a:srgbClr val="FFFF00"/>
                </a:highlight>
              </a:rPr>
              <a:t>0730</a:t>
            </a:r>
          </a:p>
          <a:p>
            <a:r>
              <a:rPr lang="ja-JP" altLang="en-US" dirty="0">
                <a:highlight>
                  <a:srgbClr val="FFFF00"/>
                </a:highlight>
              </a:rPr>
              <a:t>学識懇談会資料</a:t>
            </a:r>
            <a:endParaRPr lang="en-US" altLang="ja-JP" dirty="0">
              <a:highlight>
                <a:srgbClr val="FFFF00"/>
              </a:highlight>
            </a:endParaRPr>
          </a:p>
        </p:txBody>
      </p:sp>
    </p:spTree>
    <p:extLst>
      <p:ext uri="{BB962C8B-B14F-4D97-AF65-F5344CB8AC3E}">
        <p14:creationId xmlns:p14="http://schemas.microsoft.com/office/powerpoint/2010/main" val="18551258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D685BBB3-B401-CD1E-0625-F7F7B9D08C12}"/>
              </a:ext>
            </a:extLst>
          </p:cNvPr>
          <p:cNvSpPr txBox="1"/>
          <p:nvPr/>
        </p:nvSpPr>
        <p:spPr>
          <a:xfrm>
            <a:off x="0" y="2780928"/>
            <a:ext cx="9906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環境保全措置の具体的な取組について</a:t>
            </a:r>
          </a:p>
        </p:txBody>
      </p:sp>
      <p:sp>
        <p:nvSpPr>
          <p:cNvPr id="2" name="Text Box 6">
            <a:extLst>
              <a:ext uri="{FF2B5EF4-FFF2-40B4-BE49-F238E27FC236}">
                <a16:creationId xmlns:a16="http://schemas.microsoft.com/office/drawing/2014/main" id="{97864A30-4C8D-1FBA-3861-220EE1E52720}"/>
              </a:ext>
            </a:extLst>
          </p:cNvPr>
          <p:cNvSpPr txBox="1">
            <a:spLocks noChangeArrowheads="1"/>
          </p:cNvSpPr>
          <p:nvPr/>
        </p:nvSpPr>
        <p:spPr bwMode="auto">
          <a:xfrm>
            <a:off x="9509406" y="-1236"/>
            <a:ext cx="33855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defTabSz="844083" eaLnBrk="1" hangingPunct="1">
              <a:spcBef>
                <a:spcPct val="0"/>
              </a:spcBef>
              <a:buNone/>
              <a:defRPr/>
            </a:pPr>
            <a:fld id="{4F382C89-3447-4290-8F43-F51A2C419015}" type="slidenum">
              <a:rPr lang="en-US" altLang="ja-JP" sz="2400">
                <a:latin typeface="ＭＳ Ｐゴシック" panose="020B0600070205080204" pitchFamily="50" charset="-128"/>
                <a:ea typeface="ＭＳ Ｐゴシック" panose="020B0600070205080204" pitchFamily="50" charset="-128"/>
              </a:rPr>
              <a:pPr algn="ctr" defTabSz="844083" eaLnBrk="1" hangingPunct="1">
                <a:spcBef>
                  <a:spcPct val="0"/>
                </a:spcBef>
                <a:buNone/>
                <a:defRPr/>
              </a:pPr>
              <a:t>23</a:t>
            </a:fld>
            <a:endParaRPr lang="en-US" altLang="ja-JP" sz="2400" dirty="0">
              <a:latin typeface="ＭＳ Ｐゴシック" panose="020B0600070205080204" pitchFamily="50" charset="-128"/>
              <a:ea typeface="ＭＳ Ｐゴシック" panose="020B0600070205080204" pitchFamily="50" charset="-128"/>
            </a:endParaRPr>
          </a:p>
        </p:txBody>
      </p:sp>
    </p:spTree>
    <p:extLst>
      <p:ext uri="{BB962C8B-B14F-4D97-AF65-F5344CB8AC3E}">
        <p14:creationId xmlns:p14="http://schemas.microsoft.com/office/powerpoint/2010/main" val="23091105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E3D185C5-B75F-8237-EABD-298D5F865B39}"/>
              </a:ext>
            </a:extLst>
          </p:cNvPr>
          <p:cNvSpPr/>
          <p:nvPr/>
        </p:nvSpPr>
        <p:spPr bwMode="auto">
          <a:xfrm>
            <a:off x="0" y="0"/>
            <a:ext cx="9906000" cy="468000"/>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srgbClr val="FFFFFF"/>
                </a:solidFill>
                <a:effectLst/>
                <a:uLnTx/>
                <a:uFillTx/>
                <a:latin typeface="ＭＳ Ｐゴシック" panose="020B0600070205080204" pitchFamily="50" charset="-128"/>
                <a:ea typeface="ＭＳ Ｐゴシック" panose="020B0600070205080204" pitchFamily="50" charset="-128"/>
                <a:cs typeface="ＭＳ Ｐ明朝" panose="02020600040205080304" pitchFamily="18" charset="-128"/>
              </a:rPr>
              <a:t>環境保全に関する取組</a:t>
            </a:r>
            <a:endParaRPr kumimoji="1" lang="ja-JP" altLang="en-US" sz="2400" b="1" i="0" u="none" strike="noStrike" kern="1200" cap="none" spc="0" normalizeH="0" baseline="0" noProof="0" dirty="0">
              <a:ln>
                <a:noFill/>
              </a:ln>
              <a:solidFill>
                <a:srgbClr val="FFFFFF"/>
              </a:solidFill>
              <a:effectLst/>
              <a:uLnTx/>
              <a:uFillTx/>
              <a:latin typeface="Lato" panose="020F0502020204030203" pitchFamily="34" charset="0"/>
              <a:ea typeface="ＭＳ Ｐゴシック" panose="020B0600070205080204" pitchFamily="50" charset="-128"/>
              <a:cs typeface="+mn-cs"/>
            </a:endParaRPr>
          </a:p>
        </p:txBody>
      </p:sp>
      <p:sp>
        <p:nvSpPr>
          <p:cNvPr id="4" name="テキスト ボックス 3">
            <a:extLst>
              <a:ext uri="{FF2B5EF4-FFF2-40B4-BE49-F238E27FC236}">
                <a16:creationId xmlns:a16="http://schemas.microsoft.com/office/drawing/2014/main" id="{D5E59E7A-0B37-BBA9-0225-8E59F63099C0}"/>
              </a:ext>
            </a:extLst>
          </p:cNvPr>
          <p:cNvSpPr txBox="1"/>
          <p:nvPr/>
        </p:nvSpPr>
        <p:spPr>
          <a:xfrm>
            <a:off x="125396" y="490888"/>
            <a:ext cx="9655207" cy="1384995"/>
          </a:xfrm>
          <a:prstGeom prst="rect">
            <a:avLst/>
          </a:prstGeom>
          <a:noFill/>
          <a:ln>
            <a:solidFill>
              <a:schemeClr val="tx1"/>
            </a:solidFill>
          </a:ln>
        </p:spPr>
        <p:txBody>
          <a:bodyPr wrap="square" rtlCol="0">
            <a:spAutoFit/>
          </a:bodyPr>
          <a:lstStyle/>
          <a:p>
            <a:pPr marL="180000" marR="0" lvl="0" indent="-457200" algn="just" defTabSz="914400" rtl="0" eaLnBrk="1" fontAlgn="base" latinLnBrk="0" hangingPunct="1">
              <a:lnSpc>
                <a:spcPct val="100000"/>
              </a:lnSpc>
              <a:spcBef>
                <a:spcPct val="0"/>
              </a:spcBef>
              <a:spcAft>
                <a:spcPct val="0"/>
              </a:spcAft>
              <a:buClrTx/>
              <a:buSzTx/>
              <a:buFontTx/>
              <a:buNone/>
              <a:tabLst/>
              <a:defRPr/>
            </a:pPr>
            <a:r>
              <a:rPr kumimoji="1" lang="ja-JP" altLang="en-US" sz="1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rPr>
              <a:t>○環境影響評価の手続き後においても、環境影響評価レポートを継承し、更なる環境影響への最小化並びに環境再生・創出に向け、川辺川の流水型ダムに係る環境保全対策アドバイザリー会議を令和７年３月</a:t>
            </a:r>
            <a:r>
              <a:rPr kumimoji="1" lang="en-US" altLang="ja-JP" sz="1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rPr>
              <a:t>15</a:t>
            </a:r>
            <a:r>
              <a:rPr kumimoji="1" lang="ja-JP" altLang="en-US" sz="1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rPr>
              <a:t>日に設置。</a:t>
            </a:r>
            <a:endParaRPr kumimoji="1" lang="en-US" altLang="ja-JP" sz="1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endParaRPr>
          </a:p>
          <a:p>
            <a:pPr marL="180000" marR="0" lvl="0" indent="-457200" algn="just" defTabSz="914400" rtl="0" eaLnBrk="1" fontAlgn="base" latinLnBrk="0" hangingPunct="1">
              <a:lnSpc>
                <a:spcPct val="100000"/>
              </a:lnSpc>
              <a:spcBef>
                <a:spcPct val="0"/>
              </a:spcBef>
              <a:spcAft>
                <a:spcPct val="0"/>
              </a:spcAft>
              <a:buClrTx/>
              <a:buSzTx/>
              <a:buFontTx/>
              <a:buNone/>
              <a:tabLst/>
              <a:defRPr/>
            </a:pPr>
            <a:r>
              <a:rPr kumimoji="1" lang="ja-JP" altLang="en-US" sz="1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rPr>
              <a:t>○今後取り組む流水型ダムの環境保全措置等の実施計画、現地調査や現地での試行・実証、及び数値解析や実験等に関する技術的検討等に対し、有識者からご助言をいただき、環境保全措置や河川整備に反映。その経過を、定期的に技術的検討レポート</a:t>
            </a:r>
            <a:r>
              <a:rPr kumimoji="1" lang="en-US" altLang="ja-JP" sz="1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rPr>
              <a:t>【</a:t>
            </a:r>
            <a:r>
              <a:rPr kumimoji="1" lang="ja-JP" altLang="en-US" sz="1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rPr>
              <a:t>仮称</a:t>
            </a:r>
            <a:r>
              <a:rPr kumimoji="1" lang="en-US" altLang="ja-JP" sz="1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rPr>
              <a:t>】</a:t>
            </a:r>
            <a:r>
              <a:rPr kumimoji="1" lang="ja-JP" altLang="en-US" sz="1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rPr>
              <a:t>として公表周知し、地域と共有。</a:t>
            </a:r>
            <a:endParaRPr kumimoji="1" lang="en-US" altLang="ja-JP" sz="1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endParaRPr>
          </a:p>
          <a:p>
            <a:pPr marL="180000" marR="0" lvl="0" indent="-457200" algn="just" defTabSz="914400" rtl="0" eaLnBrk="1" fontAlgn="base" latinLnBrk="0" hangingPunct="1">
              <a:lnSpc>
                <a:spcPct val="100000"/>
              </a:lnSpc>
              <a:spcBef>
                <a:spcPct val="0"/>
              </a:spcBef>
              <a:spcAft>
                <a:spcPct val="0"/>
              </a:spcAft>
              <a:buClrTx/>
              <a:buSzTx/>
              <a:buFontTx/>
              <a:buNone/>
              <a:tabLst/>
              <a:defRPr/>
            </a:pPr>
            <a:r>
              <a:rPr kumimoji="1" lang="ja-JP" altLang="en-US" sz="14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rPr>
              <a:t>○なお、検討の実施にあたっては、事務所や関係機関が実施する取組とも技術的に連携を図りながら検討を実施。</a:t>
            </a:r>
          </a:p>
        </p:txBody>
      </p:sp>
      <p:sp>
        <p:nvSpPr>
          <p:cNvPr id="8" name="四角形: 角を丸くする 7">
            <a:extLst>
              <a:ext uri="{FF2B5EF4-FFF2-40B4-BE49-F238E27FC236}">
                <a16:creationId xmlns:a16="http://schemas.microsoft.com/office/drawing/2014/main" id="{4F361A83-AFDC-321C-9B98-B801397CE8B1}"/>
              </a:ext>
            </a:extLst>
          </p:cNvPr>
          <p:cNvSpPr/>
          <p:nvPr/>
        </p:nvSpPr>
        <p:spPr>
          <a:xfrm>
            <a:off x="1029652" y="1911349"/>
            <a:ext cx="1675447" cy="352425"/>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9" name="テキスト ボックス 8">
            <a:extLst>
              <a:ext uri="{FF2B5EF4-FFF2-40B4-BE49-F238E27FC236}">
                <a16:creationId xmlns:a16="http://schemas.microsoft.com/office/drawing/2014/main" id="{53A31C9C-AAE3-CD40-035E-FF957394294B}"/>
              </a:ext>
            </a:extLst>
          </p:cNvPr>
          <p:cNvSpPr txBox="1"/>
          <p:nvPr/>
        </p:nvSpPr>
        <p:spPr>
          <a:xfrm>
            <a:off x="1245958" y="1936947"/>
            <a:ext cx="1261884" cy="307777"/>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400" b="0" i="0" u="none" strike="noStrike" kern="1200" cap="none" spc="0" normalizeH="0" baseline="0" noProof="0" dirty="0">
                <a:ln>
                  <a:noFill/>
                </a:ln>
                <a:solidFill>
                  <a:prstClr val="white"/>
                </a:solidFill>
                <a:effectLst/>
                <a:uLnTx/>
                <a:uFillTx/>
                <a:latin typeface="Times New Roman" pitchFamily="18" charset="0"/>
                <a:ea typeface="ＭＳ Ｐゴシック" charset="-128"/>
                <a:cs typeface="+mn-cs"/>
              </a:rPr>
              <a:t>環境影響評価</a:t>
            </a:r>
          </a:p>
        </p:txBody>
      </p:sp>
      <p:sp>
        <p:nvSpPr>
          <p:cNvPr id="10" name="四角形: 角を丸くする 9">
            <a:extLst>
              <a:ext uri="{FF2B5EF4-FFF2-40B4-BE49-F238E27FC236}">
                <a16:creationId xmlns:a16="http://schemas.microsoft.com/office/drawing/2014/main" id="{3F6E4099-E36E-EB12-C438-6A209D570569}"/>
              </a:ext>
            </a:extLst>
          </p:cNvPr>
          <p:cNvSpPr/>
          <p:nvPr/>
        </p:nvSpPr>
        <p:spPr>
          <a:xfrm>
            <a:off x="5430202" y="1911349"/>
            <a:ext cx="3894773" cy="352425"/>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1" name="テキスト ボックス 10">
            <a:extLst>
              <a:ext uri="{FF2B5EF4-FFF2-40B4-BE49-F238E27FC236}">
                <a16:creationId xmlns:a16="http://schemas.microsoft.com/office/drawing/2014/main" id="{89EE9BC2-1787-B34C-C893-4572990F17DF}"/>
              </a:ext>
            </a:extLst>
          </p:cNvPr>
          <p:cNvSpPr txBox="1"/>
          <p:nvPr/>
        </p:nvSpPr>
        <p:spPr>
          <a:xfrm>
            <a:off x="5636983" y="1927422"/>
            <a:ext cx="3518912" cy="307777"/>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400" b="0" i="0" u="none" strike="noStrike" kern="1200" cap="none" spc="0" normalizeH="0" baseline="0" noProof="0" dirty="0">
                <a:ln>
                  <a:noFill/>
                </a:ln>
                <a:solidFill>
                  <a:prstClr val="white"/>
                </a:solidFill>
                <a:effectLst/>
                <a:uLnTx/>
                <a:uFillTx/>
                <a:latin typeface="Times New Roman" pitchFamily="18" charset="0"/>
                <a:ea typeface="ＭＳ Ｐゴシック" charset="-128"/>
                <a:cs typeface="+mn-cs"/>
              </a:rPr>
              <a:t>更なる環境への影響の最小化に向けた取組</a:t>
            </a:r>
          </a:p>
        </p:txBody>
      </p:sp>
      <p:sp>
        <p:nvSpPr>
          <p:cNvPr id="13" name="テキスト ボックス 12">
            <a:extLst>
              <a:ext uri="{FF2B5EF4-FFF2-40B4-BE49-F238E27FC236}">
                <a16:creationId xmlns:a16="http://schemas.microsoft.com/office/drawing/2014/main" id="{7499DC39-BEB6-CEF7-D85F-BEEB2D18BE27}"/>
              </a:ext>
            </a:extLst>
          </p:cNvPr>
          <p:cNvSpPr txBox="1"/>
          <p:nvPr/>
        </p:nvSpPr>
        <p:spPr>
          <a:xfrm>
            <a:off x="364146" y="2770813"/>
            <a:ext cx="1911101"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今後具体化していく事項</a:t>
            </a: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endPar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p:txBody>
      </p:sp>
      <p:sp>
        <p:nvSpPr>
          <p:cNvPr id="16" name="テキスト ボックス 15">
            <a:extLst>
              <a:ext uri="{FF2B5EF4-FFF2-40B4-BE49-F238E27FC236}">
                <a16:creationId xmlns:a16="http://schemas.microsoft.com/office/drawing/2014/main" id="{BE3A775E-3A7B-612F-DB4F-355C63EAB930}"/>
              </a:ext>
            </a:extLst>
          </p:cNvPr>
          <p:cNvSpPr txBox="1"/>
          <p:nvPr/>
        </p:nvSpPr>
        <p:spPr>
          <a:xfrm>
            <a:off x="447662" y="3123238"/>
            <a:ext cx="2903359" cy="646331"/>
          </a:xfrm>
          <a:prstGeom prst="rect">
            <a:avLst/>
          </a:prstGeom>
          <a:solidFill>
            <a:schemeClr val="accent5">
              <a:lumMod val="20000"/>
              <a:lumOff val="80000"/>
            </a:schemeClr>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●環境保全措置</a:t>
            </a:r>
            <a:endPar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●環境保全措置以外の事業者による取組</a:t>
            </a:r>
            <a:endPar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●事後調査</a:t>
            </a:r>
          </a:p>
        </p:txBody>
      </p:sp>
      <p:sp>
        <p:nvSpPr>
          <p:cNvPr id="17" name="テキスト ボックス 16">
            <a:extLst>
              <a:ext uri="{FF2B5EF4-FFF2-40B4-BE49-F238E27FC236}">
                <a16:creationId xmlns:a16="http://schemas.microsoft.com/office/drawing/2014/main" id="{49FD83C4-B871-4883-193E-DC54B9B00DA4}"/>
              </a:ext>
            </a:extLst>
          </p:cNvPr>
          <p:cNvSpPr txBox="1"/>
          <p:nvPr/>
        </p:nvSpPr>
        <p:spPr>
          <a:xfrm>
            <a:off x="447662" y="3930209"/>
            <a:ext cx="2903358" cy="646331"/>
          </a:xfrm>
          <a:prstGeom prst="rect">
            <a:avLst/>
          </a:prstGeom>
          <a:solidFill>
            <a:schemeClr val="accent5">
              <a:lumMod val="20000"/>
              <a:lumOff val="80000"/>
            </a:schemeClr>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●参考資料</a:t>
            </a:r>
            <a:r>
              <a:rPr kumimoji="1" lang="en-US" altLang="ja-JP"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Ⅱ</a:t>
            </a: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－２</a:t>
            </a:r>
            <a:endParaRPr kumimoji="1" lang="en-US" altLang="ja-JP"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技術的展望</a:t>
            </a:r>
            <a:endParaRPr kumimoji="1" lang="en-US" altLang="ja-JP"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－環境への影響の最小化に向けて－</a:t>
            </a:r>
          </a:p>
        </p:txBody>
      </p:sp>
      <p:sp>
        <p:nvSpPr>
          <p:cNvPr id="19" name="正方形/長方形 18">
            <a:extLst>
              <a:ext uri="{FF2B5EF4-FFF2-40B4-BE49-F238E27FC236}">
                <a16:creationId xmlns:a16="http://schemas.microsoft.com/office/drawing/2014/main" id="{36131BDF-2D86-E2AF-FDED-241E089D4F9F}"/>
              </a:ext>
            </a:extLst>
          </p:cNvPr>
          <p:cNvSpPr/>
          <p:nvPr/>
        </p:nvSpPr>
        <p:spPr>
          <a:xfrm>
            <a:off x="142875" y="2495550"/>
            <a:ext cx="3514725" cy="2409825"/>
          </a:xfrm>
          <a:prstGeom prst="rect">
            <a:avLst/>
          </a:prstGeom>
          <a:no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2" name="テキスト ボックス 11">
            <a:extLst>
              <a:ext uri="{FF2B5EF4-FFF2-40B4-BE49-F238E27FC236}">
                <a16:creationId xmlns:a16="http://schemas.microsoft.com/office/drawing/2014/main" id="{0CA570FB-4BAD-B13D-5DAD-0C899CE8BEC5}"/>
              </a:ext>
            </a:extLst>
          </p:cNvPr>
          <p:cNvSpPr txBox="1"/>
          <p:nvPr/>
        </p:nvSpPr>
        <p:spPr>
          <a:xfrm>
            <a:off x="350756" y="2341180"/>
            <a:ext cx="3090388" cy="307777"/>
          </a:xfrm>
          <a:prstGeom prst="rect">
            <a:avLst/>
          </a:prstGeom>
          <a:solidFill>
            <a:schemeClr val="bg1"/>
          </a:solidFill>
          <a:ln>
            <a:solidFill>
              <a:schemeClr val="tx1"/>
            </a:solidFill>
          </a:ln>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流水型ダム環境保全対策検討委員会</a:t>
            </a:r>
          </a:p>
        </p:txBody>
      </p:sp>
      <p:sp>
        <p:nvSpPr>
          <p:cNvPr id="20" name="矢印: 右 19">
            <a:extLst>
              <a:ext uri="{FF2B5EF4-FFF2-40B4-BE49-F238E27FC236}">
                <a16:creationId xmlns:a16="http://schemas.microsoft.com/office/drawing/2014/main" id="{76C219D0-E2D2-30F8-16E4-D7B0B09E4517}"/>
              </a:ext>
            </a:extLst>
          </p:cNvPr>
          <p:cNvSpPr/>
          <p:nvPr/>
        </p:nvSpPr>
        <p:spPr>
          <a:xfrm>
            <a:off x="3726055" y="2552218"/>
            <a:ext cx="953340" cy="2296487"/>
          </a:xfrm>
          <a:prstGeom prst="rightArrow">
            <a:avLst>
              <a:gd name="adj1" fmla="val 72397"/>
              <a:gd name="adj2" fmla="val 35918"/>
            </a:avLst>
          </a:prstGeom>
          <a:solidFill>
            <a:schemeClr val="tx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1" name="四角形: 角を丸くする 20">
            <a:extLst>
              <a:ext uri="{FF2B5EF4-FFF2-40B4-BE49-F238E27FC236}">
                <a16:creationId xmlns:a16="http://schemas.microsoft.com/office/drawing/2014/main" id="{296417F4-99B9-1F0A-46A9-DA321B14002D}"/>
              </a:ext>
            </a:extLst>
          </p:cNvPr>
          <p:cNvSpPr/>
          <p:nvPr/>
        </p:nvSpPr>
        <p:spPr>
          <a:xfrm>
            <a:off x="329081" y="5295900"/>
            <a:ext cx="3095638" cy="964641"/>
          </a:xfrm>
          <a:prstGeom prst="round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3" name="テキスト ボックス 22">
            <a:extLst>
              <a:ext uri="{FF2B5EF4-FFF2-40B4-BE49-F238E27FC236}">
                <a16:creationId xmlns:a16="http://schemas.microsoft.com/office/drawing/2014/main" id="{24454634-0B63-A59E-F0ED-77D25A590DC4}"/>
              </a:ext>
            </a:extLst>
          </p:cNvPr>
          <p:cNvSpPr txBox="1"/>
          <p:nvPr/>
        </p:nvSpPr>
        <p:spPr>
          <a:xfrm>
            <a:off x="367419" y="5507085"/>
            <a:ext cx="3038011"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流水型ダム環境保全対策検討委員会</a:t>
            </a:r>
            <a:endParaRPr kumimoji="1" lang="en-US" altLang="ja-JP" sz="1400" b="1"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委員からの意見</a:t>
            </a:r>
          </a:p>
        </p:txBody>
      </p:sp>
      <p:sp>
        <p:nvSpPr>
          <p:cNvPr id="24" name="フリーフォーム: 図形 23">
            <a:extLst>
              <a:ext uri="{FF2B5EF4-FFF2-40B4-BE49-F238E27FC236}">
                <a16:creationId xmlns:a16="http://schemas.microsoft.com/office/drawing/2014/main" id="{A771A433-6570-3C8D-47AC-942AEC603DD0}"/>
              </a:ext>
            </a:extLst>
          </p:cNvPr>
          <p:cNvSpPr/>
          <p:nvPr/>
        </p:nvSpPr>
        <p:spPr>
          <a:xfrm>
            <a:off x="3419475" y="4533900"/>
            <a:ext cx="571500" cy="1228725"/>
          </a:xfrm>
          <a:custGeom>
            <a:avLst/>
            <a:gdLst>
              <a:gd name="connsiteX0" fmla="*/ 0 w 571500"/>
              <a:gd name="connsiteY0" fmla="*/ 1228725 h 1228725"/>
              <a:gd name="connsiteX1" fmla="*/ 571500 w 571500"/>
              <a:gd name="connsiteY1" fmla="*/ 1228725 h 1228725"/>
              <a:gd name="connsiteX2" fmla="*/ 571500 w 571500"/>
              <a:gd name="connsiteY2" fmla="*/ 0 h 1228725"/>
            </a:gdLst>
            <a:ahLst/>
            <a:cxnLst>
              <a:cxn ang="0">
                <a:pos x="connsiteX0" y="connsiteY0"/>
              </a:cxn>
              <a:cxn ang="0">
                <a:pos x="connsiteX1" y="connsiteY1"/>
              </a:cxn>
              <a:cxn ang="0">
                <a:pos x="connsiteX2" y="connsiteY2"/>
              </a:cxn>
            </a:cxnLst>
            <a:rect l="l" t="t" r="r" b="b"/>
            <a:pathLst>
              <a:path w="571500" h="1228725">
                <a:moveTo>
                  <a:pt x="0" y="1228725"/>
                </a:moveTo>
                <a:lnTo>
                  <a:pt x="571500" y="1228725"/>
                </a:lnTo>
                <a:lnTo>
                  <a:pt x="571500" y="0"/>
                </a:lnTo>
              </a:path>
            </a:pathLst>
          </a:custGeom>
          <a:noFill/>
          <a:ln w="57150">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5" name="テキスト ボックス 24">
            <a:extLst>
              <a:ext uri="{FF2B5EF4-FFF2-40B4-BE49-F238E27FC236}">
                <a16:creationId xmlns:a16="http://schemas.microsoft.com/office/drawing/2014/main" id="{1D49606F-6DF9-C5C9-34A0-9D3736C25F3C}"/>
              </a:ext>
            </a:extLst>
          </p:cNvPr>
          <p:cNvSpPr txBox="1"/>
          <p:nvPr/>
        </p:nvSpPr>
        <p:spPr>
          <a:xfrm>
            <a:off x="3794778" y="2905011"/>
            <a:ext cx="553998" cy="1599156"/>
          </a:xfrm>
          <a:prstGeom prst="rect">
            <a:avLst/>
          </a:prstGeom>
          <a:noFill/>
        </p:spPr>
        <p:txBody>
          <a:bodyPr vert="eaVert"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環境保全措置の具体化</a:t>
            </a:r>
            <a:endParaRPr kumimoji="1" lang="en-US" altLang="ja-JP" sz="1200" b="1"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更なる技術的検討　等</a:t>
            </a:r>
          </a:p>
        </p:txBody>
      </p:sp>
      <p:sp>
        <p:nvSpPr>
          <p:cNvPr id="26" name="テキスト ボックス 25">
            <a:extLst>
              <a:ext uri="{FF2B5EF4-FFF2-40B4-BE49-F238E27FC236}">
                <a16:creationId xmlns:a16="http://schemas.microsoft.com/office/drawing/2014/main" id="{1507E176-B5E2-AE49-9719-F0BC42C47CC4}"/>
              </a:ext>
            </a:extLst>
          </p:cNvPr>
          <p:cNvSpPr txBox="1"/>
          <p:nvPr/>
        </p:nvSpPr>
        <p:spPr>
          <a:xfrm>
            <a:off x="3419475" y="5807566"/>
            <a:ext cx="646331"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800" b="0" i="0" u="none" strike="noStrike" kern="1200" cap="none" spc="0" normalizeH="0" baseline="0" noProof="0" dirty="0">
                <a:ln>
                  <a:noFill/>
                </a:ln>
                <a:solidFill>
                  <a:srgbClr val="4F81BD"/>
                </a:solidFill>
                <a:effectLst/>
                <a:uLnTx/>
                <a:uFillTx/>
                <a:latin typeface="Times New Roman" pitchFamily="18" charset="0"/>
                <a:ea typeface="ＭＳ Ｐゴシック" charset="-128"/>
                <a:cs typeface="+mn-cs"/>
              </a:rPr>
              <a:t>継承</a:t>
            </a:r>
          </a:p>
        </p:txBody>
      </p:sp>
      <p:sp>
        <p:nvSpPr>
          <p:cNvPr id="28" name="正方形/長方形 27">
            <a:extLst>
              <a:ext uri="{FF2B5EF4-FFF2-40B4-BE49-F238E27FC236}">
                <a16:creationId xmlns:a16="http://schemas.microsoft.com/office/drawing/2014/main" id="{B94EB6D4-C5F2-353D-1BAE-5B1D55890180}"/>
              </a:ext>
            </a:extLst>
          </p:cNvPr>
          <p:cNvSpPr/>
          <p:nvPr/>
        </p:nvSpPr>
        <p:spPr>
          <a:xfrm>
            <a:off x="4679395" y="2495550"/>
            <a:ext cx="5101209" cy="2690812"/>
          </a:xfrm>
          <a:prstGeom prst="rect">
            <a:avLst/>
          </a:prstGeom>
          <a:no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7" name="テキスト ボックス 26">
            <a:extLst>
              <a:ext uri="{FF2B5EF4-FFF2-40B4-BE49-F238E27FC236}">
                <a16:creationId xmlns:a16="http://schemas.microsoft.com/office/drawing/2014/main" id="{5FDB537E-1080-88FA-9724-BCCBFC17F18E}"/>
              </a:ext>
            </a:extLst>
          </p:cNvPr>
          <p:cNvSpPr txBox="1"/>
          <p:nvPr/>
        </p:nvSpPr>
        <p:spPr>
          <a:xfrm>
            <a:off x="4827012" y="2341180"/>
            <a:ext cx="4809217" cy="307777"/>
          </a:xfrm>
          <a:prstGeom prst="rect">
            <a:avLst/>
          </a:prstGeom>
          <a:solidFill>
            <a:schemeClr val="bg1"/>
          </a:solidFill>
          <a:ln>
            <a:solidFill>
              <a:schemeClr val="tx1"/>
            </a:solidFill>
          </a:ln>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400" b="0" i="0" u="none" strike="noStrike" kern="1200" cap="none" spc="0" normalizeH="0" baseline="0" noProof="0" dirty="0">
                <a:ln>
                  <a:noFill/>
                </a:ln>
                <a:effectLst/>
                <a:uLnTx/>
                <a:uFillTx/>
                <a:latin typeface="Times New Roman" pitchFamily="18" charset="0"/>
                <a:ea typeface="ＭＳ Ｐゴシック" charset="-128"/>
                <a:cs typeface="+mn-cs"/>
              </a:rPr>
              <a:t>川辺川の流水型ダムに係る環境保全対策アドバイザリー会議</a:t>
            </a:r>
          </a:p>
        </p:txBody>
      </p:sp>
      <p:sp>
        <p:nvSpPr>
          <p:cNvPr id="29" name="テキスト ボックス 28">
            <a:extLst>
              <a:ext uri="{FF2B5EF4-FFF2-40B4-BE49-F238E27FC236}">
                <a16:creationId xmlns:a16="http://schemas.microsoft.com/office/drawing/2014/main" id="{B12BCDE2-CBE2-7622-7ECA-DF3BD256B762}"/>
              </a:ext>
            </a:extLst>
          </p:cNvPr>
          <p:cNvSpPr txBox="1"/>
          <p:nvPr/>
        </p:nvSpPr>
        <p:spPr>
          <a:xfrm>
            <a:off x="4956084" y="2704641"/>
            <a:ext cx="1107996"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会議の役割</a:t>
            </a: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endPar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p:txBody>
      </p:sp>
      <p:sp>
        <p:nvSpPr>
          <p:cNvPr id="31" name="テキスト ボックス 30">
            <a:extLst>
              <a:ext uri="{FF2B5EF4-FFF2-40B4-BE49-F238E27FC236}">
                <a16:creationId xmlns:a16="http://schemas.microsoft.com/office/drawing/2014/main" id="{88F82C7B-3043-B569-721C-D210A21A6F1D}"/>
              </a:ext>
            </a:extLst>
          </p:cNvPr>
          <p:cNvSpPr txBox="1"/>
          <p:nvPr/>
        </p:nvSpPr>
        <p:spPr>
          <a:xfrm>
            <a:off x="4811759" y="2991165"/>
            <a:ext cx="4884692" cy="2123658"/>
          </a:xfrm>
          <a:prstGeom prst="rect">
            <a:avLst/>
          </a:prstGeom>
          <a:solidFill>
            <a:schemeClr val="accent5">
              <a:lumMod val="20000"/>
              <a:lumOff val="80000"/>
            </a:schemeClr>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●環境保全措置等の実施に向けた計画の具体化、現地調査や</a:t>
            </a:r>
            <a:endPar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　 現地での試行・実証、数値解析や実験による技術的検討への助言</a:t>
            </a:r>
            <a:endPar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algn="l"/>
            <a:endParaRPr kumimoji="1" lang="en-US" altLang="ja-JP" sz="600" dirty="0"/>
          </a:p>
          <a:p>
            <a:pPr algn="l"/>
            <a:r>
              <a:rPr kumimoji="1" lang="ja-JP" altLang="en-US" sz="1200" dirty="0"/>
              <a:t>●関係機関と連携した環境創出（ネイチャーポジティブ）に向けた技術的</a:t>
            </a:r>
            <a:endParaRPr kumimoji="1" lang="en-US" altLang="ja-JP" sz="1200" dirty="0"/>
          </a:p>
          <a:p>
            <a:pPr algn="l"/>
            <a:r>
              <a:rPr kumimoji="1" lang="ja-JP" altLang="en-US" sz="1200" dirty="0"/>
              <a:t>　 検討への助言</a:t>
            </a:r>
            <a:r>
              <a:rPr kumimoji="1" lang="en-US" altLang="ja-JP" sz="1200" dirty="0"/>
              <a:t> </a:t>
            </a:r>
            <a:endPar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6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●モニタリング計画、報告書の作成に関する助言</a:t>
            </a:r>
            <a:endPar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　　（生態系や食物連鎖の把握の観点も含む）</a:t>
            </a:r>
            <a:endPar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ja-JP" altLang="en-US" sz="6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●地域と協働で行う環境教育や観光施策に対する</a:t>
            </a:r>
            <a:endPar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　 科学的な側面からのサポート（地域振興への貢献）</a:t>
            </a:r>
            <a:endPar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6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●技術的検討レポート（</a:t>
            </a:r>
            <a:r>
              <a:rPr kumimoji="1" lang="en-US" altLang="ja-JP" sz="1200" b="0" i="0" u="none" strike="noStrike" kern="1200" cap="none" spc="0" normalizeH="0" baseline="0" noProof="0" dirty="0" err="1">
                <a:ln>
                  <a:noFill/>
                </a:ln>
                <a:solidFill>
                  <a:prstClr val="black"/>
                </a:solidFill>
                <a:effectLst/>
                <a:uLnTx/>
                <a:uFillTx/>
                <a:latin typeface="Times New Roman" pitchFamily="18" charset="0"/>
                <a:ea typeface="ＭＳ Ｐゴシック" charset="-128"/>
                <a:cs typeface="+mn-cs"/>
              </a:rPr>
              <a:t>ver</a:t>
            </a: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仮称</a:t>
            </a: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の作成に関する助言</a:t>
            </a:r>
          </a:p>
        </p:txBody>
      </p:sp>
      <p:sp>
        <p:nvSpPr>
          <p:cNvPr id="32" name="テキスト ボックス 31">
            <a:extLst>
              <a:ext uri="{FF2B5EF4-FFF2-40B4-BE49-F238E27FC236}">
                <a16:creationId xmlns:a16="http://schemas.microsoft.com/office/drawing/2014/main" id="{F003B8B2-6B2B-C968-8E25-DD19AA88CF06}"/>
              </a:ext>
            </a:extLst>
          </p:cNvPr>
          <p:cNvSpPr txBox="1"/>
          <p:nvPr/>
        </p:nvSpPr>
        <p:spPr>
          <a:xfrm>
            <a:off x="4669994" y="5404982"/>
            <a:ext cx="2031325"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事務所や関係機関の役割</a:t>
            </a: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endPar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p:txBody>
      </p:sp>
      <p:sp>
        <p:nvSpPr>
          <p:cNvPr id="33" name="テキスト ボックス 32">
            <a:extLst>
              <a:ext uri="{FF2B5EF4-FFF2-40B4-BE49-F238E27FC236}">
                <a16:creationId xmlns:a16="http://schemas.microsoft.com/office/drawing/2014/main" id="{87C17051-B237-B50B-3005-0910A4A05CE7}"/>
              </a:ext>
            </a:extLst>
          </p:cNvPr>
          <p:cNvSpPr txBox="1"/>
          <p:nvPr/>
        </p:nvSpPr>
        <p:spPr>
          <a:xfrm>
            <a:off x="4679394" y="5725705"/>
            <a:ext cx="5101209" cy="1015663"/>
          </a:xfrm>
          <a:prstGeom prst="rect">
            <a:avLst/>
          </a:prstGeom>
          <a:noFill/>
          <a:ln>
            <a:solidFill>
              <a:schemeClr val="tx1"/>
            </a:solidFill>
          </a:ln>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事後調査</a:t>
            </a: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や</a:t>
            </a: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環境保全措置</a:t>
            </a: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a:t>
            </a: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等の実施</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●今後</a:t>
            </a:r>
            <a:r>
              <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10</a:t>
            </a: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年程度の間に、気候変動の進展や人口減少などの</a:t>
            </a:r>
            <a:endParaRPr kumimoji="1" lang="en-US" altLang="ja-JP"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　 新たに顕在化する課題への対応</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●生態系の保全やハビタットの創出、地域の持続的な活性化に向けた取組</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●情報共有、関係機関の取組との相互調整（流域治水協議会等を活用）</a:t>
            </a:r>
          </a:p>
        </p:txBody>
      </p:sp>
      <p:cxnSp>
        <p:nvCxnSpPr>
          <p:cNvPr id="35" name="直線矢印コネクタ 34">
            <a:extLst>
              <a:ext uri="{FF2B5EF4-FFF2-40B4-BE49-F238E27FC236}">
                <a16:creationId xmlns:a16="http://schemas.microsoft.com/office/drawing/2014/main" id="{99402846-B814-E1A5-7979-4942A3551377}"/>
              </a:ext>
            </a:extLst>
          </p:cNvPr>
          <p:cNvCxnSpPr>
            <a:cxnSpLocks/>
          </p:cNvCxnSpPr>
          <p:nvPr/>
        </p:nvCxnSpPr>
        <p:spPr>
          <a:xfrm>
            <a:off x="7401272" y="5208635"/>
            <a:ext cx="0" cy="466725"/>
          </a:xfrm>
          <a:prstGeom prst="straightConnector1">
            <a:avLst/>
          </a:prstGeom>
          <a:ln w="57150">
            <a:headEnd type="triangle"/>
            <a:tailEnd type="triangle"/>
          </a:ln>
        </p:spPr>
        <p:style>
          <a:lnRef idx="1">
            <a:schemeClr val="accent1"/>
          </a:lnRef>
          <a:fillRef idx="0">
            <a:schemeClr val="accent1"/>
          </a:fillRef>
          <a:effectRef idx="0">
            <a:schemeClr val="accent1"/>
          </a:effectRef>
          <a:fontRef idx="minor">
            <a:schemeClr val="tx1"/>
          </a:fontRef>
        </p:style>
      </p:cxnSp>
      <p:sp>
        <p:nvSpPr>
          <p:cNvPr id="36" name="テキスト ボックス 35">
            <a:extLst>
              <a:ext uri="{FF2B5EF4-FFF2-40B4-BE49-F238E27FC236}">
                <a16:creationId xmlns:a16="http://schemas.microsoft.com/office/drawing/2014/main" id="{BC18607A-264D-2D6C-15ED-EDF7E84B63AE}"/>
              </a:ext>
            </a:extLst>
          </p:cNvPr>
          <p:cNvSpPr txBox="1"/>
          <p:nvPr/>
        </p:nvSpPr>
        <p:spPr>
          <a:xfrm>
            <a:off x="7454895" y="5236707"/>
            <a:ext cx="646331"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800" b="0" i="0" u="none" strike="noStrike" kern="1200" cap="none" spc="0" normalizeH="0" baseline="0" noProof="0" dirty="0">
                <a:ln>
                  <a:noFill/>
                </a:ln>
                <a:solidFill>
                  <a:srgbClr val="4F81BD"/>
                </a:solidFill>
                <a:effectLst/>
                <a:uLnTx/>
                <a:uFillTx/>
                <a:latin typeface="Times New Roman" pitchFamily="18" charset="0"/>
                <a:ea typeface="ＭＳ Ｐゴシック" charset="-128"/>
                <a:cs typeface="+mn-cs"/>
              </a:rPr>
              <a:t>連携</a:t>
            </a:r>
          </a:p>
        </p:txBody>
      </p:sp>
      <p:sp>
        <p:nvSpPr>
          <p:cNvPr id="3" name="Text Box 6">
            <a:extLst>
              <a:ext uri="{FF2B5EF4-FFF2-40B4-BE49-F238E27FC236}">
                <a16:creationId xmlns:a16="http://schemas.microsoft.com/office/drawing/2014/main" id="{FDF32EE9-7ED9-02E4-C6EA-AB74000314FA}"/>
              </a:ext>
            </a:extLst>
          </p:cNvPr>
          <p:cNvSpPr txBox="1">
            <a:spLocks noChangeArrowheads="1"/>
          </p:cNvSpPr>
          <p:nvPr/>
        </p:nvSpPr>
        <p:spPr bwMode="auto">
          <a:xfrm>
            <a:off x="9504122" y="-16679"/>
            <a:ext cx="33855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rPr>
              <a:pPr marL="0" marR="0" lvl="0" indent="0" algn="ctr" defTabSz="914400" rtl="0" eaLnBrk="1" fontAlgn="base" latinLnBrk="0" hangingPunct="1">
                <a:lnSpc>
                  <a:spcPct val="100000"/>
                </a:lnSpc>
                <a:spcBef>
                  <a:spcPct val="0"/>
                </a:spcBef>
                <a:spcAft>
                  <a:spcPts val="0"/>
                </a:spcAft>
                <a:buClrTx/>
                <a:buSzTx/>
                <a:buFontTx/>
                <a:buNone/>
                <a:tabLst/>
                <a:defRPr/>
              </a:pPr>
              <a:t>24</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endParaRPr>
          </a:p>
        </p:txBody>
      </p:sp>
      <p:sp>
        <p:nvSpPr>
          <p:cNvPr id="6" name="テキスト ボックス 5">
            <a:extLst>
              <a:ext uri="{FF2B5EF4-FFF2-40B4-BE49-F238E27FC236}">
                <a16:creationId xmlns:a16="http://schemas.microsoft.com/office/drawing/2014/main" id="{E3D97152-38C6-424F-A2F9-28FAFCF188B3}"/>
              </a:ext>
            </a:extLst>
          </p:cNvPr>
          <p:cNvSpPr txBox="1"/>
          <p:nvPr/>
        </p:nvSpPr>
        <p:spPr>
          <a:xfrm>
            <a:off x="122980" y="4885896"/>
            <a:ext cx="2927404" cy="253916"/>
          </a:xfrm>
          <a:prstGeom prst="rect">
            <a:avLst/>
          </a:prstGeom>
          <a:noFill/>
        </p:spPr>
        <p:txBody>
          <a:bodyPr wrap="none" rtlCol="0">
            <a:spAutoFit/>
          </a:bodyPr>
          <a:lstStyle/>
          <a:p>
            <a:r>
              <a:rPr kumimoji="1" lang="en-US" altLang="ja-JP" sz="1050" dirty="0">
                <a:latin typeface="+mj-ea"/>
                <a:ea typeface="+mj-ea"/>
              </a:rPr>
              <a:t>※</a:t>
            </a:r>
            <a:r>
              <a:rPr kumimoji="1" lang="ja-JP" altLang="en-US" sz="1050" dirty="0">
                <a:latin typeface="+mj-ea"/>
                <a:ea typeface="+mj-ea"/>
              </a:rPr>
              <a:t>令和６年</a:t>
            </a:r>
            <a:r>
              <a:rPr kumimoji="1" lang="en-US" altLang="ja-JP" sz="1050" dirty="0">
                <a:latin typeface="+mj-ea"/>
                <a:ea typeface="+mj-ea"/>
              </a:rPr>
              <a:t>10</a:t>
            </a:r>
            <a:r>
              <a:rPr kumimoji="1" lang="ja-JP" altLang="en-US" sz="1050" dirty="0">
                <a:latin typeface="+mj-ea"/>
                <a:ea typeface="+mj-ea"/>
              </a:rPr>
              <a:t>月</a:t>
            </a:r>
            <a:r>
              <a:rPr kumimoji="1" lang="en-US" altLang="ja-JP" sz="1050" dirty="0">
                <a:latin typeface="+mj-ea"/>
                <a:ea typeface="+mj-ea"/>
              </a:rPr>
              <a:t>11</a:t>
            </a:r>
            <a:r>
              <a:rPr kumimoji="1" lang="ja-JP" altLang="en-US" sz="1050" dirty="0">
                <a:latin typeface="+mj-ea"/>
                <a:ea typeface="+mj-ea"/>
              </a:rPr>
              <a:t>日 環境影響評価レポート公表</a:t>
            </a:r>
          </a:p>
        </p:txBody>
      </p:sp>
      <p:sp>
        <p:nvSpPr>
          <p:cNvPr id="7" name="テキスト ボックス 6">
            <a:extLst>
              <a:ext uri="{FF2B5EF4-FFF2-40B4-BE49-F238E27FC236}">
                <a16:creationId xmlns:a16="http://schemas.microsoft.com/office/drawing/2014/main" id="{A76E88C2-81D7-1050-4F32-51036B2A4279}"/>
              </a:ext>
            </a:extLst>
          </p:cNvPr>
          <p:cNvSpPr txBox="1"/>
          <p:nvPr/>
        </p:nvSpPr>
        <p:spPr>
          <a:xfrm>
            <a:off x="-2031776" y="29797"/>
            <a:ext cx="1938177" cy="646331"/>
          </a:xfrm>
          <a:prstGeom prst="rect">
            <a:avLst/>
          </a:prstGeom>
          <a:solidFill>
            <a:srgbClr val="FFFF00"/>
          </a:solidFill>
        </p:spPr>
        <p:txBody>
          <a:bodyPr wrap="square" rtlCol="0">
            <a:spAutoFit/>
          </a:bodyPr>
          <a:lstStyle/>
          <a:p>
            <a:r>
              <a:rPr lang="en-US" altLang="ja-JP" dirty="0">
                <a:highlight>
                  <a:srgbClr val="FFFF00"/>
                </a:highlight>
              </a:rPr>
              <a:t>0906</a:t>
            </a:r>
          </a:p>
          <a:p>
            <a:r>
              <a:rPr lang="ja-JP" altLang="en-US" dirty="0">
                <a:highlight>
                  <a:srgbClr val="FFFF00"/>
                </a:highlight>
              </a:rPr>
              <a:t>公聴会</a:t>
            </a:r>
            <a:endParaRPr lang="en-US" altLang="ja-JP" dirty="0">
              <a:highlight>
                <a:srgbClr val="FFFF00"/>
              </a:highlight>
            </a:endParaRPr>
          </a:p>
        </p:txBody>
      </p:sp>
    </p:spTree>
    <p:extLst>
      <p:ext uri="{BB962C8B-B14F-4D97-AF65-F5344CB8AC3E}">
        <p14:creationId xmlns:p14="http://schemas.microsoft.com/office/powerpoint/2010/main" val="1675628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80FB58-A43A-4F5A-AB14-9E031B70D297}"/>
            </a:ext>
          </a:extLst>
        </p:cNvPr>
        <p:cNvGrpSpPr/>
        <p:nvPr/>
      </p:nvGrpSpPr>
      <p:grpSpPr>
        <a:xfrm>
          <a:off x="0" y="0"/>
          <a:ext cx="0" cy="0"/>
          <a:chOff x="0" y="0"/>
          <a:chExt cx="0" cy="0"/>
        </a:xfrm>
      </p:grpSpPr>
      <p:sp>
        <p:nvSpPr>
          <p:cNvPr id="4" name="スライド番号プレースホルダー 3">
            <a:extLst>
              <a:ext uri="{FF2B5EF4-FFF2-40B4-BE49-F238E27FC236}">
                <a16:creationId xmlns:a16="http://schemas.microsoft.com/office/drawing/2014/main" id="{88AE6946-B288-91D4-1084-30A4FED7D675}"/>
              </a:ext>
            </a:extLst>
          </p:cNvPr>
          <p:cNvSpPr>
            <a:spLocks noGrp="1"/>
          </p:cNvSpPr>
          <p:nvPr>
            <p:ph type="sldNum" sz="quarter" idx="12"/>
          </p:nvPr>
        </p:nvSpPr>
        <p:spPr>
          <a:xfrm>
            <a:off x="8526245" y="308327"/>
            <a:ext cx="541300" cy="337038"/>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ja-JP" altLang="en-US" sz="1846" b="0" i="0" u="none" strike="noStrike" kern="1200" cap="none" spc="0" normalizeH="0" baseline="0" noProof="0" dirty="0">
                <a:ln>
                  <a:noFill/>
                </a:ln>
                <a:solidFill>
                  <a:prstClr val="white"/>
                </a:solidFill>
                <a:effectLst/>
                <a:uLnTx/>
                <a:uFillTx/>
                <a:latin typeface="Calibri"/>
                <a:ea typeface="ＭＳ Ｐゴシック" panose="020B0600070205080204" pitchFamily="50" charset="-128"/>
                <a:cs typeface="+mn-cs"/>
              </a:rPr>
              <a:t>１</a:t>
            </a:r>
          </a:p>
        </p:txBody>
      </p:sp>
      <p:sp>
        <p:nvSpPr>
          <p:cNvPr id="5" name="正方形/長方形 4">
            <a:extLst>
              <a:ext uri="{FF2B5EF4-FFF2-40B4-BE49-F238E27FC236}">
                <a16:creationId xmlns:a16="http://schemas.microsoft.com/office/drawing/2014/main" id="{6D95E41C-AC30-6C06-950A-13BB987E7BB1}"/>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川辺川の流水型ダムに係る環境保全対策アドバイザリー会議の開催</a:t>
            </a:r>
            <a:endParaRPr kumimoji="1" lang="ja-JP" altLang="en-US" sz="32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6" name="Text Box 6">
            <a:extLst>
              <a:ext uri="{FF2B5EF4-FFF2-40B4-BE49-F238E27FC236}">
                <a16:creationId xmlns:a16="http://schemas.microsoft.com/office/drawing/2014/main" id="{059BB060-FB91-7FAC-DD44-66AF99D541FF}"/>
              </a:ext>
            </a:extLst>
          </p:cNvPr>
          <p:cNvSpPr txBox="1">
            <a:spLocks noChangeArrowheads="1"/>
          </p:cNvSpPr>
          <p:nvPr/>
        </p:nvSpPr>
        <p:spPr bwMode="auto">
          <a:xfrm>
            <a:off x="9495967" y="0"/>
            <a:ext cx="34015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25</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0" name="テキスト ボックス 9">
            <a:extLst>
              <a:ext uri="{FF2B5EF4-FFF2-40B4-BE49-F238E27FC236}">
                <a16:creationId xmlns:a16="http://schemas.microsoft.com/office/drawing/2014/main" id="{851E5E9A-D78B-0792-59B5-03B2C9EB16A9}"/>
              </a:ext>
            </a:extLst>
          </p:cNvPr>
          <p:cNvSpPr txBox="1"/>
          <p:nvPr/>
        </p:nvSpPr>
        <p:spPr>
          <a:xfrm>
            <a:off x="-2031776" y="29797"/>
            <a:ext cx="1938177" cy="646331"/>
          </a:xfrm>
          <a:prstGeom prst="rect">
            <a:avLst/>
          </a:prstGeom>
          <a:solidFill>
            <a:srgbClr val="FFFF00"/>
          </a:solidFill>
        </p:spPr>
        <p:txBody>
          <a:bodyPr wrap="square" rtlCol="0">
            <a:spAutoFit/>
          </a:bodyPr>
          <a:lstStyle/>
          <a:p>
            <a:r>
              <a:rPr lang="en-US" altLang="ja-JP" dirty="0">
                <a:highlight>
                  <a:srgbClr val="FFFF00"/>
                </a:highlight>
              </a:rPr>
              <a:t>260604</a:t>
            </a:r>
          </a:p>
          <a:p>
            <a:r>
              <a:rPr lang="ja-JP" altLang="en-US" dirty="0">
                <a:highlight>
                  <a:srgbClr val="FFFF00"/>
                </a:highlight>
              </a:rPr>
              <a:t>流域治水協議会</a:t>
            </a:r>
            <a:endParaRPr lang="en-US" altLang="ja-JP" dirty="0">
              <a:highlight>
                <a:srgbClr val="FFFF00"/>
              </a:highlight>
            </a:endParaRPr>
          </a:p>
        </p:txBody>
      </p:sp>
      <p:sp>
        <p:nvSpPr>
          <p:cNvPr id="13" name="テキスト ボックス 12">
            <a:extLst>
              <a:ext uri="{FF2B5EF4-FFF2-40B4-BE49-F238E27FC236}">
                <a16:creationId xmlns:a16="http://schemas.microsoft.com/office/drawing/2014/main" id="{C64BC5DD-704D-0B86-7E5C-0D1C3755BC5E}"/>
              </a:ext>
            </a:extLst>
          </p:cNvPr>
          <p:cNvSpPr txBox="1"/>
          <p:nvPr/>
        </p:nvSpPr>
        <p:spPr>
          <a:xfrm>
            <a:off x="410323" y="805209"/>
            <a:ext cx="9065741" cy="1406154"/>
          </a:xfrm>
          <a:prstGeom prst="rect">
            <a:avLst/>
          </a:prstGeom>
          <a:noFill/>
          <a:ln>
            <a:solidFill>
              <a:sysClr val="windowText" lastClr="000000"/>
            </a:solidFill>
            <a:prstDash val="solid"/>
          </a:ln>
        </p:spPr>
        <p:txBody>
          <a:bodyPr wrap="square" rtlCol="0">
            <a:spAutoFit/>
          </a:bodyPr>
          <a:lstStyle/>
          <a:p>
            <a:pPr marL="216000" marR="0" lvl="0" indent="-216000" algn="just" defTabSz="914400" eaLnBrk="1" fontAlgn="base" latinLnBrk="0" hangingPunct="1">
              <a:lnSpc>
                <a:spcPts val="2100"/>
              </a:lnSpc>
              <a:spcBef>
                <a:spcPct val="0"/>
              </a:spcBef>
              <a:spcAft>
                <a:spcPct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ＭＳ Ｐゴシック" panose="020B0600070205080204" pitchFamily="50" charset="-128"/>
              </a:rPr>
              <a:t>○環境影響評価レポートを継承し、更なる環境影響の最小化や環境再生・創出に向けて、「川辺川の流水型ダムに係る環境保全対策アドバイザリー会議」を令和７年３月２５日に設置。</a:t>
            </a:r>
            <a:endParaRPr kumimoji="0" lang="en-US" altLang="ja-JP" sz="1600" b="0" i="0" u="none" strike="noStrike" kern="0" cap="none" spc="0" normalizeH="0" baseline="0" noProof="0" dirty="0">
              <a:ln>
                <a:noFill/>
              </a:ln>
              <a:solidFill>
                <a:prstClr val="black"/>
              </a:solidFill>
              <a:effectLst/>
              <a:uLnTx/>
              <a:uFillTx/>
              <a:latin typeface="ＭＳ Ｐゴシック" panose="020B0600070205080204" pitchFamily="50" charset="-128"/>
            </a:endParaRPr>
          </a:p>
          <a:p>
            <a:pPr marL="0" marR="0" lvl="0" indent="0" algn="just" defTabSz="914400" eaLnBrk="1" fontAlgn="base" latinLnBrk="0" hangingPunct="1">
              <a:lnSpc>
                <a:spcPts val="2100"/>
              </a:lnSpc>
              <a:spcBef>
                <a:spcPct val="0"/>
              </a:spcBef>
              <a:spcAft>
                <a:spcPct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ＭＳ Ｐゴシック" panose="020B0600070205080204" pitchFamily="50" charset="-128"/>
              </a:rPr>
              <a:t>○第１回会議を令和７年６月１３日、第２回会議を令和８年２月２０日に開催。</a:t>
            </a:r>
            <a:endParaRPr kumimoji="0" lang="en-US" altLang="ja-JP" sz="1600" b="0" i="0" u="none" strike="noStrike" kern="0" cap="none" spc="0" normalizeH="0" baseline="0" noProof="0" dirty="0">
              <a:ln>
                <a:noFill/>
              </a:ln>
              <a:solidFill>
                <a:prstClr val="black"/>
              </a:solidFill>
              <a:effectLst/>
              <a:uLnTx/>
              <a:uFillTx/>
              <a:latin typeface="ＭＳ Ｐゴシック" panose="020B0600070205080204" pitchFamily="50" charset="-128"/>
            </a:endParaRPr>
          </a:p>
          <a:p>
            <a:pPr marL="177800" marR="0" lvl="0" indent="-177800" algn="just" defTabSz="914400" eaLnBrk="1" fontAlgn="base" latinLnBrk="0" hangingPunct="1">
              <a:lnSpc>
                <a:spcPts val="2100"/>
              </a:lnSpc>
              <a:spcBef>
                <a:spcPct val="0"/>
              </a:spcBef>
              <a:spcAft>
                <a:spcPct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ＭＳ Ｐゴシック" panose="020B0600070205080204" pitchFamily="50" charset="-128"/>
              </a:rPr>
              <a:t>○環境影響の最小化や環境再生・創出が進められる過程・経緯をしっかりと地域の関係者に示していくためにも、引き続き本会議を通じて情報発信していく。</a:t>
            </a:r>
            <a:endParaRPr kumimoji="0" lang="en-US" altLang="ja-JP" sz="1600" b="0" i="0" u="none" strike="noStrike" kern="0" cap="none" spc="0" normalizeH="0" baseline="0" noProof="0" dirty="0">
              <a:ln>
                <a:noFill/>
              </a:ln>
              <a:solidFill>
                <a:prstClr val="black"/>
              </a:solidFill>
              <a:effectLst/>
              <a:uLnTx/>
              <a:uFillTx/>
              <a:latin typeface="ＭＳ Ｐゴシック" panose="020B0600070205080204" pitchFamily="50" charset="-128"/>
            </a:endParaRPr>
          </a:p>
        </p:txBody>
      </p:sp>
      <p:pic>
        <p:nvPicPr>
          <p:cNvPr id="17" name="図 16" descr="レストランのテーブルで食事をしている人達&#10;&#10;自動的に生成された説明">
            <a:extLst>
              <a:ext uri="{FF2B5EF4-FFF2-40B4-BE49-F238E27FC236}">
                <a16:creationId xmlns:a16="http://schemas.microsoft.com/office/drawing/2014/main" id="{7E575512-354E-D28B-DEFD-4C7A0FCCC14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0259" t="7357" b="8458"/>
          <a:stretch>
            <a:fillRect/>
          </a:stretch>
        </p:blipFill>
        <p:spPr>
          <a:xfrm>
            <a:off x="7312748" y="2485778"/>
            <a:ext cx="2163316" cy="1522034"/>
          </a:xfrm>
          <a:prstGeom prst="rect">
            <a:avLst/>
          </a:prstGeom>
        </p:spPr>
      </p:pic>
      <p:graphicFrame>
        <p:nvGraphicFramePr>
          <p:cNvPr id="20" name="表 19">
            <a:extLst>
              <a:ext uri="{FF2B5EF4-FFF2-40B4-BE49-F238E27FC236}">
                <a16:creationId xmlns:a16="http://schemas.microsoft.com/office/drawing/2014/main" id="{A3B154B4-ACAE-6881-E9AB-9B1A25E86D52}"/>
              </a:ext>
            </a:extLst>
          </p:cNvPr>
          <p:cNvGraphicFramePr>
            <a:graphicFrameLocks noGrp="1"/>
          </p:cNvGraphicFramePr>
          <p:nvPr>
            <p:extLst>
              <p:ext uri="{D42A27DB-BD31-4B8C-83A1-F6EECF244321}">
                <p14:modId xmlns:p14="http://schemas.microsoft.com/office/powerpoint/2010/main" val="1145481233"/>
              </p:ext>
            </p:extLst>
          </p:nvPr>
        </p:nvGraphicFramePr>
        <p:xfrm>
          <a:off x="411801" y="2681818"/>
          <a:ext cx="4741369" cy="3528000"/>
        </p:xfrm>
        <a:graphic>
          <a:graphicData uri="http://schemas.openxmlformats.org/drawingml/2006/table">
            <a:tbl>
              <a:tblPr firstRow="1" bandRow="1"/>
              <a:tblGrid>
                <a:gridCol w="996953">
                  <a:extLst>
                    <a:ext uri="{9D8B030D-6E8A-4147-A177-3AD203B41FA5}">
                      <a16:colId xmlns:a16="http://schemas.microsoft.com/office/drawing/2014/main" val="2919007415"/>
                    </a:ext>
                  </a:extLst>
                </a:gridCol>
                <a:gridCol w="3744416">
                  <a:extLst>
                    <a:ext uri="{9D8B030D-6E8A-4147-A177-3AD203B41FA5}">
                      <a16:colId xmlns:a16="http://schemas.microsoft.com/office/drawing/2014/main" val="1678665334"/>
                    </a:ext>
                  </a:extLst>
                </a:gridCol>
              </a:tblGrid>
              <a:tr h="33506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鬼倉　徳雄</a:t>
                      </a:r>
                      <a:endParaRPr kumimoji="1" lang="ja-JP" altLang="en-US" sz="1050" dirty="0"/>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九州大学大学院農学研究院 教授　</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魚類</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p>
                  </a:txBody>
                  <a:tcPr marL="66462" marR="66462"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2620627269"/>
                  </a:ext>
                </a:extLst>
              </a:tr>
              <a:tr h="33506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後藤　岳久　　　　　 </a:t>
                      </a:r>
                      <a:endParaRPr kumimoji="1" lang="ja-JP" altLang="en-US" sz="1050" dirty="0"/>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zh-TW"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中央大学研究開発機構　准教授</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　</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流域水管理</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422306700"/>
                  </a:ext>
                </a:extLst>
              </a:tr>
              <a:tr h="33506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坂梨　仁彦</a:t>
                      </a:r>
                      <a:endParaRPr kumimoji="1" lang="ja-JP" altLang="en-US" sz="1050" dirty="0"/>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ビオリサーチくまもと　代表　</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鳥類</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51286901"/>
                  </a:ext>
                </a:extLst>
              </a:tr>
              <a:tr h="33506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竹村　吉晴　　　　　 </a:t>
                      </a:r>
                      <a:endParaRPr kumimoji="1" lang="ja-JP" altLang="en-US" sz="1050" dirty="0"/>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87313" marR="0" lvl="0" indent="-87313" algn="l" defTabSz="914400" rtl="0" eaLnBrk="1" fontAlgn="auto" latinLnBrk="0" hangingPunct="1">
                        <a:spcBef>
                          <a:spcPts val="0"/>
                        </a:spcBef>
                        <a:spcAft>
                          <a:spcPts val="0"/>
                        </a:spcAft>
                        <a:buClrTx/>
                        <a:buSzTx/>
                        <a:buFontTx/>
                        <a:buNone/>
                        <a:tabLst/>
                        <a:defRPr/>
                      </a:pPr>
                      <a:r>
                        <a:rPr kumimoji="1" lang="zh-TW"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中央大学研究開発機構　准教授</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　</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土砂水理</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944447289"/>
                  </a:ext>
                </a:extLst>
              </a:tr>
              <a:tr h="399787">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田中　尚人</a:t>
                      </a:r>
                      <a:endParaRPr kumimoji="1" lang="ja-JP" altLang="en-US" sz="1050" dirty="0"/>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zh-CN"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熊本大学大学院先端科学研究部　准教授</a:t>
                      </a:r>
                      <a:endParaRPr kumimoji="1" lang="en-US" altLang="zh-CN"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p>
                      <a:pPr marL="0" marR="0" lvl="0" indent="0" algn="l" defTabSz="844083"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人と自然との触れ合いの活動の場</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2216519376"/>
                  </a:ext>
                </a:extLst>
              </a:tr>
              <a:tr h="383006">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星野　裕司</a:t>
                      </a:r>
                      <a:endParaRPr kumimoji="1" lang="ja-JP" altLang="en-US" sz="1050" dirty="0"/>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熊本大学 くまもと水循環・減災研究教育センター　教授　</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景観</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3123996536"/>
                  </a:ext>
                </a:extLst>
              </a:tr>
              <a:tr h="33506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皆川　朋子</a:t>
                      </a:r>
                      <a:endParaRPr kumimoji="1" lang="ja-JP" altLang="en-US" sz="1050" dirty="0"/>
                    </a:p>
                  </a:txBody>
                  <a:tcPr marL="84406" marR="84406" marT="16615" marB="16615" anchor="ctr">
                    <a:lnL w="12700" cmpd="sng">
                      <a:solidFill>
                        <a:srgbClr val="000000"/>
                      </a:solidFill>
                    </a:lnL>
                    <a:lnR w="12700" cmpd="sng">
                      <a:solidFill>
                        <a:srgbClr val="000000"/>
                      </a:solidFill>
                    </a:lnR>
                    <a:lnT w="12700" cmpd="sng">
                      <a:solidFill>
                        <a:srgbClr val="000000"/>
                      </a:solidFill>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zh-CN"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熊本大学大学院先端科学研究部</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　</a:t>
                      </a:r>
                      <a:r>
                        <a:rPr kumimoji="1" lang="zh-CN"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教授</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　</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水環境</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56383029"/>
                  </a:ext>
                </a:extLst>
              </a:tr>
              <a:tr h="33506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村田　浩平</a:t>
                      </a:r>
                      <a:endParaRPr kumimoji="1" lang="ja-JP" altLang="en-US" sz="1050" dirty="0"/>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東海大学農学部 教授　</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底生動物、クモ類、洞窟性動物</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2042486921"/>
                  </a:ext>
                </a:extLst>
              </a:tr>
              <a:tr h="399787">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山根　明弘</a:t>
                      </a:r>
                      <a:endParaRPr kumimoji="1" lang="ja-JP" altLang="en-US" sz="1050" dirty="0"/>
                    </a:p>
                  </a:txBody>
                  <a:tcPr marL="84406" marR="84406" marT="16615" marB="16615" anchor="ctr">
                    <a:lnL w="12700" cmpd="sng">
                      <a:solidFill>
                        <a:srgbClr val="000000"/>
                      </a:solidFill>
                    </a:lnL>
                    <a:lnR w="12700" cmpd="sng">
                      <a:solidFill>
                        <a:srgbClr val="000000"/>
                      </a:solidFill>
                    </a:lnR>
                    <a:lnT w="12700" cap="flat" cmpd="sng" algn="ctr">
                      <a:solidFill>
                        <a:srgbClr val="000000"/>
                      </a:solidFill>
                      <a:prstDash val="solid"/>
                      <a:round/>
                      <a:headEnd type="none" w="med" len="med"/>
                      <a:tailEnd type="none" w="med" len="med"/>
                    </a:lnT>
                    <a:lnB w="12700" cmpd="sng">
                      <a:solidFill>
                        <a:srgbClr val="000000"/>
                      </a:solidFill>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zh-CN"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西南学院大学人間科学部社会福祉学科　教授</a:t>
                      </a:r>
                      <a:endParaRPr kumimoji="1" lang="en-US" altLang="zh-CN"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endParaRPr>
                    </a:p>
                    <a:p>
                      <a:pPr marL="0" marR="0" lvl="0" indent="0" algn="l" defTabSz="844083"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r>
                        <a:rPr kumimoji="1" lang="zh-TW"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哺乳類、両生類、爬虫類</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p>
                  </a:txBody>
                  <a:tcPr marL="84406" marR="84406" marT="16615" marB="16615" anchor="ctr">
                    <a:lnL w="12700" cmpd="sng">
                      <a:solidFill>
                        <a:srgbClr val="000000"/>
                      </a:solidFill>
                    </a:lnL>
                    <a:lnR w="12700" cmpd="sng">
                      <a:solidFill>
                        <a:srgbClr val="000000"/>
                      </a:solidFill>
                    </a:lnR>
                    <a:lnT w="12700" cap="flat" cmpd="sng" algn="ctr">
                      <a:solidFill>
                        <a:srgbClr val="000000"/>
                      </a:solidFill>
                      <a:prstDash val="solid"/>
                      <a:round/>
                      <a:headEnd type="none" w="med" len="med"/>
                      <a:tailEnd type="none" w="med" len="med"/>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3385089232"/>
                  </a:ext>
                </a:extLst>
              </a:tr>
              <a:tr h="335060">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algn="ct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渡邊　将人</a:t>
                      </a:r>
                      <a:endParaRPr kumimoji="1" lang="ja-JP" altLang="en-US" sz="1050" dirty="0"/>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803072" rtl="0" eaLnBrk="1" latinLnBrk="0" hangingPunct="1">
                        <a:defRPr kumimoji="1" sz="1580" kern="1200">
                          <a:solidFill>
                            <a:schemeClr val="tx1"/>
                          </a:solidFill>
                          <a:latin typeface="Arial"/>
                          <a:ea typeface="ＭＳ Ｐゴシック"/>
                        </a:defRPr>
                      </a:lvl1pPr>
                      <a:lvl2pPr marL="401535" algn="l" defTabSz="803072" rtl="0" eaLnBrk="1" latinLnBrk="0" hangingPunct="1">
                        <a:defRPr kumimoji="1" sz="1580" kern="1200">
                          <a:solidFill>
                            <a:schemeClr val="tx1"/>
                          </a:solidFill>
                          <a:latin typeface="Arial"/>
                          <a:ea typeface="ＭＳ Ｐゴシック"/>
                        </a:defRPr>
                      </a:lvl2pPr>
                      <a:lvl3pPr marL="803072" algn="l" defTabSz="803072" rtl="0" eaLnBrk="1" latinLnBrk="0" hangingPunct="1">
                        <a:defRPr kumimoji="1" sz="1580" kern="1200">
                          <a:solidFill>
                            <a:schemeClr val="tx1"/>
                          </a:solidFill>
                          <a:latin typeface="Arial"/>
                          <a:ea typeface="ＭＳ Ｐゴシック"/>
                        </a:defRPr>
                      </a:lvl3pPr>
                      <a:lvl4pPr marL="1204607" algn="l" defTabSz="803072" rtl="0" eaLnBrk="1" latinLnBrk="0" hangingPunct="1">
                        <a:defRPr kumimoji="1" sz="1580" kern="1200">
                          <a:solidFill>
                            <a:schemeClr val="tx1"/>
                          </a:solidFill>
                          <a:latin typeface="Arial"/>
                          <a:ea typeface="ＭＳ Ｐゴシック"/>
                        </a:defRPr>
                      </a:lvl4pPr>
                      <a:lvl5pPr marL="1606145" algn="l" defTabSz="803072" rtl="0" eaLnBrk="1" latinLnBrk="0" hangingPunct="1">
                        <a:defRPr kumimoji="1" sz="1580" kern="1200">
                          <a:solidFill>
                            <a:schemeClr val="tx1"/>
                          </a:solidFill>
                          <a:latin typeface="Arial"/>
                          <a:ea typeface="ＭＳ Ｐゴシック"/>
                        </a:defRPr>
                      </a:lvl5pPr>
                      <a:lvl6pPr marL="2007680" algn="l" defTabSz="803072" rtl="0" eaLnBrk="1" latinLnBrk="0" hangingPunct="1">
                        <a:defRPr kumimoji="1" sz="1580" kern="1200">
                          <a:solidFill>
                            <a:schemeClr val="tx1"/>
                          </a:solidFill>
                          <a:latin typeface="Arial"/>
                          <a:ea typeface="ＭＳ Ｐゴシック"/>
                        </a:defRPr>
                      </a:lvl6pPr>
                      <a:lvl7pPr marL="2409215" algn="l" defTabSz="803072" rtl="0" eaLnBrk="1" latinLnBrk="0" hangingPunct="1">
                        <a:defRPr kumimoji="1" sz="1580" kern="1200">
                          <a:solidFill>
                            <a:schemeClr val="tx1"/>
                          </a:solidFill>
                          <a:latin typeface="Arial"/>
                          <a:ea typeface="ＭＳ Ｐゴシック"/>
                        </a:defRPr>
                      </a:lvl7pPr>
                      <a:lvl8pPr marL="2810752" algn="l" defTabSz="803072" rtl="0" eaLnBrk="1" latinLnBrk="0" hangingPunct="1">
                        <a:defRPr kumimoji="1" sz="1580" kern="1200">
                          <a:solidFill>
                            <a:schemeClr val="tx1"/>
                          </a:solidFill>
                          <a:latin typeface="Arial"/>
                          <a:ea typeface="ＭＳ Ｐゴシック"/>
                        </a:defRPr>
                      </a:lvl8pPr>
                      <a:lvl9pPr marL="3212287" algn="l" defTabSz="803072" rtl="0" eaLnBrk="1" latinLnBrk="0" hangingPunct="1">
                        <a:defRPr kumimoji="1" sz="1580" kern="1200">
                          <a:solidFill>
                            <a:schemeClr val="tx1"/>
                          </a:solidFill>
                          <a:latin typeface="Arial"/>
                          <a:ea typeface="ＭＳ Ｐゴシック"/>
                        </a:defRPr>
                      </a:lvl9p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zh-TW"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熊本大学研究開発戦略本部技術部門　技術専門職員</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　</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植物</a:t>
                      </a:r>
                      <a:r>
                        <a:rPr kumimoji="1" lang="en-US" altLang="ja-JP" sz="1050" b="0" i="0" u="none" strike="noStrike" kern="1200" cap="none" spc="0" normalizeH="0" baseline="0" noProof="0" dirty="0">
                          <a:ln>
                            <a:noFill/>
                          </a:ln>
                          <a:solidFill>
                            <a:prstClr val="black"/>
                          </a:solidFill>
                          <a:effectLst/>
                          <a:uLnTx/>
                          <a:uFillTx/>
                          <a:latin typeface="ＭＳ Ｐゴシック"/>
                          <a:ea typeface="ＭＳ Ｐゴシック" pitchFamily="50" charset="-128"/>
                          <a:cs typeface="+mn-cs"/>
                        </a:rPr>
                        <a:t>】</a:t>
                      </a:r>
                    </a:p>
                  </a:txBody>
                  <a:tcPr marL="84406" marR="84406" marT="16615" marB="16615" anchor="ct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4103688099"/>
                  </a:ext>
                </a:extLst>
              </a:tr>
            </a:tbl>
          </a:graphicData>
        </a:graphic>
      </p:graphicFrame>
      <p:sp>
        <p:nvSpPr>
          <p:cNvPr id="22" name="テキスト ボックス 21">
            <a:extLst>
              <a:ext uri="{FF2B5EF4-FFF2-40B4-BE49-F238E27FC236}">
                <a16:creationId xmlns:a16="http://schemas.microsoft.com/office/drawing/2014/main" id="{6BA71694-DCB9-E427-1A6C-E4ED4AA96B4B}"/>
              </a:ext>
            </a:extLst>
          </p:cNvPr>
          <p:cNvSpPr txBox="1"/>
          <p:nvPr/>
        </p:nvSpPr>
        <p:spPr>
          <a:xfrm>
            <a:off x="174527" y="2420208"/>
            <a:ext cx="4985539" cy="261610"/>
          </a:xfrm>
          <a:prstGeom prst="rect">
            <a:avLst/>
          </a:prstGeom>
          <a:noFill/>
        </p:spPr>
        <p:txBody>
          <a:bodyPr wrap="square" rtlCol="0">
            <a:spAutoFit/>
          </a:bodyPr>
          <a:lstStyle/>
          <a:p>
            <a:pPr marL="0" marR="0" lvl="0" indent="0" algn="ctr" defTabSz="779173" eaLnBrk="1" fontAlgn="auto" latinLnBrk="0" hangingPunct="1">
              <a:lnSpc>
                <a:spcPct val="100000"/>
              </a:lnSpc>
              <a:spcBef>
                <a:spcPts val="0"/>
              </a:spcBef>
              <a:spcAft>
                <a:spcPts val="0"/>
              </a:spcAft>
              <a:buClrTx/>
              <a:buSzTx/>
              <a:buFontTx/>
              <a:buNone/>
              <a:tabLst/>
              <a:defRPr/>
            </a:pPr>
            <a:r>
              <a:rPr kumimoji="0" lang="ja-JP" altLang="en-US" sz="1050" b="1" i="0" u="none" strike="noStrike" kern="0" cap="none" spc="0" normalizeH="0" baseline="0" noProof="0" dirty="0">
                <a:ln>
                  <a:noFill/>
                </a:ln>
                <a:solidFill>
                  <a:srgbClr val="000000"/>
                </a:solidFill>
                <a:effectLst/>
                <a:uLnTx/>
                <a:uFillTx/>
              </a:rPr>
              <a:t>＜川辺川の流水型ダムに係る環境保全対策アドバイザリー会議　委員名簿＞</a:t>
            </a:r>
          </a:p>
        </p:txBody>
      </p:sp>
      <p:pic>
        <p:nvPicPr>
          <p:cNvPr id="23" name="図 22" descr="山の麓にいる人たち&#10;&#10;中程度の精度で自動的に生成された説明">
            <a:extLst>
              <a:ext uri="{FF2B5EF4-FFF2-40B4-BE49-F238E27FC236}">
                <a16:creationId xmlns:a16="http://schemas.microsoft.com/office/drawing/2014/main" id="{F307B682-3CCA-69A0-F674-C5E2088B1DC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12022" y="2485778"/>
            <a:ext cx="2029379" cy="1522034"/>
          </a:xfrm>
          <a:prstGeom prst="rect">
            <a:avLst/>
          </a:prstGeom>
        </p:spPr>
      </p:pic>
      <p:pic>
        <p:nvPicPr>
          <p:cNvPr id="24" name="図 23" descr="レストランのテーブルに座っている人たち&#10;&#10;AI 生成コンテンツは誤りを含む可能性があります。">
            <a:extLst>
              <a:ext uri="{FF2B5EF4-FFF2-40B4-BE49-F238E27FC236}">
                <a16:creationId xmlns:a16="http://schemas.microsoft.com/office/drawing/2014/main" id="{F1AA3CFF-E1DE-ADCB-67E3-3E49DD50634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12022" y="4588876"/>
            <a:ext cx="2066224" cy="1549668"/>
          </a:xfrm>
          <a:prstGeom prst="rect">
            <a:avLst/>
          </a:prstGeom>
        </p:spPr>
      </p:pic>
      <p:pic>
        <p:nvPicPr>
          <p:cNvPr id="25" name="図 24" descr="レストランのテーブルに座っている人々&#10;&#10;AI 生成コンテンツは誤りを含む可能性があります。">
            <a:extLst>
              <a:ext uri="{FF2B5EF4-FFF2-40B4-BE49-F238E27FC236}">
                <a16:creationId xmlns:a16="http://schemas.microsoft.com/office/drawing/2014/main" id="{23E01ACD-C533-1C3E-B550-6F70486CF72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400530" y="4581149"/>
            <a:ext cx="2066224" cy="1549668"/>
          </a:xfrm>
          <a:prstGeom prst="rect">
            <a:avLst/>
          </a:prstGeom>
        </p:spPr>
      </p:pic>
      <p:sp>
        <p:nvSpPr>
          <p:cNvPr id="26" name="テキスト ボックス 25">
            <a:extLst>
              <a:ext uri="{FF2B5EF4-FFF2-40B4-BE49-F238E27FC236}">
                <a16:creationId xmlns:a16="http://schemas.microsoft.com/office/drawing/2014/main" id="{CC2440DE-089F-3F0F-1D4E-18C66095A222}"/>
              </a:ext>
            </a:extLst>
          </p:cNvPr>
          <p:cNvSpPr txBox="1"/>
          <p:nvPr/>
        </p:nvSpPr>
        <p:spPr>
          <a:xfrm>
            <a:off x="5199828" y="4007812"/>
            <a:ext cx="2053765" cy="415498"/>
          </a:xfrm>
          <a:prstGeom prst="rect">
            <a:avLst/>
          </a:prstGeom>
          <a:noFill/>
        </p:spPr>
        <p:txBody>
          <a:bodyPr wrap="square" rtlCol="0">
            <a:spAutoFit/>
          </a:bodyPr>
          <a:lstStyle/>
          <a:p>
            <a:pPr marL="0" marR="0" lvl="0" indent="0" algn="ctr" defTabSz="779173" eaLnBrk="1" fontAlgn="auto" latinLnBrk="0" hangingPunct="1">
              <a:lnSpc>
                <a:spcPct val="100000"/>
              </a:lnSpc>
              <a:spcBef>
                <a:spcPts val="0"/>
              </a:spcBef>
              <a:spcAft>
                <a:spcPts val="0"/>
              </a:spcAft>
              <a:buClrTx/>
              <a:buSzTx/>
              <a:buFontTx/>
              <a:buNone/>
              <a:tabLst/>
              <a:defRPr/>
            </a:pPr>
            <a:r>
              <a:rPr kumimoji="0" lang="ja-JP" altLang="en-US" sz="1050" b="0" i="0" u="none" strike="noStrike" kern="0" cap="none" spc="0" normalizeH="0" baseline="0" noProof="0" dirty="0">
                <a:ln>
                  <a:noFill/>
                </a:ln>
                <a:solidFill>
                  <a:srgbClr val="000000"/>
                </a:solidFill>
                <a:effectLst/>
                <a:uLnTx/>
                <a:uFillTx/>
              </a:rPr>
              <a:t>第１回会議の現地（国）視察状況</a:t>
            </a:r>
            <a:endParaRPr kumimoji="0" lang="en-US" altLang="ja-JP" sz="1050" b="0" i="0" u="none" strike="noStrike" kern="0" cap="none" spc="0" normalizeH="0" baseline="0" noProof="0" dirty="0">
              <a:ln>
                <a:noFill/>
              </a:ln>
              <a:solidFill>
                <a:srgbClr val="000000"/>
              </a:solidFill>
              <a:effectLst/>
              <a:uLnTx/>
              <a:uFillTx/>
            </a:endParaRPr>
          </a:p>
          <a:p>
            <a:pPr marL="0" marR="0" lvl="0" indent="0" algn="ctr" defTabSz="779173" eaLnBrk="1" fontAlgn="auto" latinLnBrk="0" hangingPunct="1">
              <a:lnSpc>
                <a:spcPct val="100000"/>
              </a:lnSpc>
              <a:spcBef>
                <a:spcPts val="0"/>
              </a:spcBef>
              <a:spcAft>
                <a:spcPts val="0"/>
              </a:spcAft>
              <a:buClrTx/>
              <a:buSzTx/>
              <a:buFontTx/>
              <a:buNone/>
              <a:tabLst/>
              <a:defRPr/>
            </a:pPr>
            <a:r>
              <a:rPr kumimoji="0" lang="ja-JP" altLang="en-US" sz="1050" b="0" i="0" u="none" strike="noStrike" kern="0" cap="none" spc="0" normalizeH="0" baseline="0" noProof="0" dirty="0">
                <a:ln>
                  <a:noFill/>
                </a:ln>
                <a:solidFill>
                  <a:srgbClr val="000000"/>
                </a:solidFill>
                <a:effectLst/>
                <a:uLnTx/>
                <a:uFillTx/>
              </a:rPr>
              <a:t>（</a:t>
            </a:r>
            <a:r>
              <a:rPr kumimoji="0" lang="en-US" altLang="ja-JP" sz="1050" b="0" i="0" u="none" strike="noStrike" kern="0" cap="none" spc="0" normalizeH="0" baseline="0" noProof="0" dirty="0">
                <a:ln>
                  <a:noFill/>
                </a:ln>
                <a:solidFill>
                  <a:srgbClr val="000000"/>
                </a:solidFill>
                <a:effectLst/>
                <a:uLnTx/>
                <a:uFillTx/>
              </a:rPr>
              <a:t>R7.6.13</a:t>
            </a:r>
            <a:r>
              <a:rPr kumimoji="0" lang="ja-JP" altLang="en-US" sz="1050" b="0" i="0" u="none" strike="noStrike" kern="0" cap="none" spc="0" normalizeH="0" baseline="0" noProof="0" dirty="0">
                <a:ln>
                  <a:noFill/>
                </a:ln>
                <a:solidFill>
                  <a:srgbClr val="000000"/>
                </a:solidFill>
                <a:effectLst/>
                <a:uLnTx/>
                <a:uFillTx/>
              </a:rPr>
              <a:t>）</a:t>
            </a:r>
          </a:p>
        </p:txBody>
      </p:sp>
      <p:sp>
        <p:nvSpPr>
          <p:cNvPr id="27" name="テキスト ボックス 26">
            <a:extLst>
              <a:ext uri="{FF2B5EF4-FFF2-40B4-BE49-F238E27FC236}">
                <a16:creationId xmlns:a16="http://schemas.microsoft.com/office/drawing/2014/main" id="{2F764163-6B16-FA02-4AFF-2901AA785CC0}"/>
              </a:ext>
            </a:extLst>
          </p:cNvPr>
          <p:cNvSpPr txBox="1"/>
          <p:nvPr/>
        </p:nvSpPr>
        <p:spPr>
          <a:xfrm>
            <a:off x="7300251" y="4007812"/>
            <a:ext cx="2162240" cy="253916"/>
          </a:xfrm>
          <a:prstGeom prst="rect">
            <a:avLst/>
          </a:prstGeom>
          <a:noFill/>
        </p:spPr>
        <p:txBody>
          <a:bodyPr wrap="square" rtlCol="0">
            <a:spAutoFit/>
          </a:bodyPr>
          <a:lstStyle/>
          <a:p>
            <a:pPr marL="0" marR="0" lvl="0" indent="0" algn="ctr" defTabSz="779173" eaLnBrk="1" fontAlgn="auto" latinLnBrk="0" hangingPunct="1">
              <a:lnSpc>
                <a:spcPct val="100000"/>
              </a:lnSpc>
              <a:spcBef>
                <a:spcPts val="0"/>
              </a:spcBef>
              <a:spcAft>
                <a:spcPts val="0"/>
              </a:spcAft>
              <a:buClrTx/>
              <a:buSzTx/>
              <a:buFontTx/>
              <a:buNone/>
              <a:tabLst/>
              <a:defRPr/>
            </a:pPr>
            <a:r>
              <a:rPr kumimoji="0" lang="ja-JP" altLang="en-US" sz="1050" b="0" i="0" u="none" strike="noStrike" kern="0" cap="none" spc="0" normalizeH="0" baseline="0" noProof="0" dirty="0">
                <a:ln>
                  <a:noFill/>
                </a:ln>
                <a:solidFill>
                  <a:srgbClr val="000000"/>
                </a:solidFill>
                <a:effectLst/>
                <a:uLnTx/>
                <a:uFillTx/>
              </a:rPr>
              <a:t>第１回会議開催状況（</a:t>
            </a:r>
            <a:r>
              <a:rPr kumimoji="0" lang="en-US" altLang="ja-JP" sz="1050" b="0" i="0" u="none" strike="noStrike" kern="0" cap="none" spc="0" normalizeH="0" baseline="0" noProof="0" dirty="0">
                <a:ln>
                  <a:noFill/>
                </a:ln>
                <a:solidFill>
                  <a:srgbClr val="000000"/>
                </a:solidFill>
                <a:effectLst/>
                <a:uLnTx/>
                <a:uFillTx/>
              </a:rPr>
              <a:t>R7.6.13</a:t>
            </a:r>
            <a:r>
              <a:rPr kumimoji="0" lang="ja-JP" altLang="en-US" sz="1050" b="0" i="0" u="none" strike="noStrike" kern="0" cap="none" spc="0" normalizeH="0" baseline="0" noProof="0" dirty="0">
                <a:ln>
                  <a:noFill/>
                </a:ln>
                <a:solidFill>
                  <a:srgbClr val="000000"/>
                </a:solidFill>
                <a:effectLst/>
                <a:uLnTx/>
                <a:uFillTx/>
              </a:rPr>
              <a:t>）</a:t>
            </a:r>
          </a:p>
        </p:txBody>
      </p:sp>
      <p:sp>
        <p:nvSpPr>
          <p:cNvPr id="28" name="テキスト ボックス 27">
            <a:extLst>
              <a:ext uri="{FF2B5EF4-FFF2-40B4-BE49-F238E27FC236}">
                <a16:creationId xmlns:a16="http://schemas.microsoft.com/office/drawing/2014/main" id="{CF99AE95-C83E-3096-9495-684D270BE767}"/>
              </a:ext>
            </a:extLst>
          </p:cNvPr>
          <p:cNvSpPr txBox="1"/>
          <p:nvPr/>
        </p:nvSpPr>
        <p:spPr>
          <a:xfrm>
            <a:off x="6245134" y="6138544"/>
            <a:ext cx="2313424" cy="253916"/>
          </a:xfrm>
          <a:prstGeom prst="rect">
            <a:avLst/>
          </a:prstGeom>
          <a:noFill/>
        </p:spPr>
        <p:txBody>
          <a:bodyPr wrap="square" rtlCol="0">
            <a:spAutoFit/>
          </a:bodyPr>
          <a:lstStyle/>
          <a:p>
            <a:pPr algn="ctr" defTabSz="779173" fontAlgn="base">
              <a:spcBef>
                <a:spcPct val="0"/>
              </a:spcBef>
              <a:spcAft>
                <a:spcPct val="0"/>
              </a:spcAft>
              <a:defRPr/>
            </a:pPr>
            <a:r>
              <a:rPr lang="ja-JP" altLang="en-US" sz="1050" dirty="0">
                <a:solidFill>
                  <a:srgbClr val="000000"/>
                </a:solidFill>
                <a:latin typeface="Arial" charset="0"/>
              </a:rPr>
              <a:t>第２回会議開催状況（</a:t>
            </a:r>
            <a:r>
              <a:rPr lang="en-US" altLang="ja-JP" sz="1050" dirty="0">
                <a:solidFill>
                  <a:srgbClr val="000000"/>
                </a:solidFill>
                <a:latin typeface="Arial" charset="0"/>
              </a:rPr>
              <a:t>R8.2.20</a:t>
            </a:r>
            <a:r>
              <a:rPr lang="ja-JP" altLang="en-US" sz="1050" dirty="0">
                <a:solidFill>
                  <a:srgbClr val="000000"/>
                </a:solidFill>
                <a:latin typeface="Arial" charset="0"/>
              </a:rPr>
              <a:t>）</a:t>
            </a:r>
          </a:p>
        </p:txBody>
      </p:sp>
    </p:spTree>
    <p:extLst>
      <p:ext uri="{BB962C8B-B14F-4D97-AF65-F5344CB8AC3E}">
        <p14:creationId xmlns:p14="http://schemas.microsoft.com/office/powerpoint/2010/main" val="28691529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テキスト ボックス 7">
            <a:extLst>
              <a:ext uri="{FF2B5EF4-FFF2-40B4-BE49-F238E27FC236}">
                <a16:creationId xmlns:a16="http://schemas.microsoft.com/office/drawing/2014/main" id="{19B21780-6907-46F1-9D5C-183E36439E30}"/>
              </a:ext>
            </a:extLst>
          </p:cNvPr>
          <p:cNvSpPr txBox="1"/>
          <p:nvPr/>
        </p:nvSpPr>
        <p:spPr>
          <a:xfrm>
            <a:off x="171319" y="530536"/>
            <a:ext cx="9581771" cy="1015663"/>
          </a:xfrm>
          <a:prstGeom prst="rect">
            <a:avLst/>
          </a:prstGeom>
          <a:noFill/>
          <a:ln>
            <a:solidFill>
              <a:sysClr val="windowText" lastClr="000000"/>
            </a:solidFill>
          </a:ln>
        </p:spPr>
        <p:txBody>
          <a:bodyPr wrap="square">
            <a:spAutoFit/>
          </a:bodyPr>
          <a:lstStyle>
            <a:defPPr>
              <a:defRPr lang="ja-JP"/>
            </a:defPPr>
            <a:lvl1pPr marL="182563" marR="0" lvl="0" indent="-182563" defTabSz="914400" eaLnBrk="1" fontAlgn="auto" latinLnBrk="0" hangingPunct="1">
              <a:lnSpc>
                <a:spcPct val="100000"/>
              </a:lnSpc>
              <a:spcBef>
                <a:spcPts val="0"/>
              </a:spcBef>
              <a:spcAft>
                <a:spcPts val="0"/>
              </a:spcAft>
              <a:buClrTx/>
              <a:buSzTx/>
              <a:buFontTx/>
              <a:buNone/>
              <a:tabLst/>
              <a:defRPr sz="1600" b="0" i="0" u="none" strike="noStrike" cap="none" spc="0" normalizeH="0" baseline="0">
                <a:ln>
                  <a:noFill/>
                </a:ln>
                <a:solidFill>
                  <a:prstClr val="black"/>
                </a:solidFill>
                <a:effectLst/>
                <a:uLnTx/>
                <a:uFillTx/>
                <a:latin typeface="Calibri" panose="020F0502020204030204"/>
                <a:ea typeface="ＭＳ Ｐゴシック" panose="020B0600070205080204" pitchFamily="50" charset="-128"/>
              </a:defRPr>
            </a:lvl1pPr>
          </a:lstStyle>
          <a:p>
            <a:pPr>
              <a:defRPr/>
            </a:pPr>
            <a:r>
              <a:rPr kumimoji="0" lang="ja-JP" altLang="en-US" sz="1200" kern="0" dirty="0">
                <a:solidFill>
                  <a:srgbClr val="000000"/>
                </a:solidFill>
                <a:latin typeface="ＭＳ Ｐゴシック"/>
                <a:ea typeface="ＭＳ Ｐゴシック"/>
              </a:rPr>
              <a:t>○ダム本体工事期間中は、既に整備済みの仮排水路トンネルを用いて、河川の流れを転流（トンネルに迂回）。</a:t>
            </a:r>
            <a:endParaRPr kumimoji="0" lang="en-US" altLang="ja-JP" sz="1200" kern="0" dirty="0">
              <a:solidFill>
                <a:srgbClr val="000000"/>
              </a:solidFill>
              <a:latin typeface="ＭＳ Ｐゴシック"/>
              <a:ea typeface="ＭＳ Ｐゴシック"/>
            </a:endParaRPr>
          </a:p>
          <a:p>
            <a:pPr>
              <a:defRPr/>
            </a:pPr>
            <a:r>
              <a:rPr kumimoji="0" lang="ja-JP" altLang="en-US" sz="1200" kern="0" dirty="0">
                <a:solidFill>
                  <a:srgbClr val="000000"/>
                </a:solidFill>
                <a:latin typeface="ＭＳ Ｐゴシック"/>
                <a:ea typeface="ＭＳ Ｐゴシック"/>
              </a:rPr>
              <a:t>○約５７５</a:t>
            </a:r>
            <a:r>
              <a:rPr kumimoji="0" lang="en-US" altLang="ja-JP" sz="1200" kern="0" dirty="0">
                <a:solidFill>
                  <a:srgbClr val="000000"/>
                </a:solidFill>
                <a:latin typeface="ＭＳ Ｐゴシック"/>
                <a:ea typeface="ＭＳ Ｐゴシック"/>
              </a:rPr>
              <a:t>m</a:t>
            </a:r>
            <a:r>
              <a:rPr kumimoji="0" lang="ja-JP" altLang="en-US" sz="1200" kern="0" dirty="0">
                <a:solidFill>
                  <a:srgbClr val="000000"/>
                </a:solidFill>
                <a:latin typeface="ＭＳ Ｐゴシック"/>
                <a:ea typeface="ＭＳ Ｐゴシック"/>
              </a:rPr>
              <a:t>と長く、かつ暗いトンネル内をアユが遡上できるか確認することを目的に遡上実験を実施。</a:t>
            </a:r>
            <a:endParaRPr kumimoji="0" lang="en-US" altLang="ja-JP" sz="1200" kern="0" dirty="0">
              <a:solidFill>
                <a:srgbClr val="000000"/>
              </a:solidFill>
              <a:latin typeface="ＭＳ Ｐゴシック"/>
              <a:ea typeface="ＭＳ Ｐゴシック"/>
            </a:endParaRPr>
          </a:p>
          <a:p>
            <a:pPr>
              <a:defRPr/>
            </a:pPr>
            <a:r>
              <a:rPr kumimoji="0" lang="ja-JP" altLang="en-US" sz="1200" kern="0" dirty="0">
                <a:solidFill>
                  <a:srgbClr val="000000"/>
                </a:solidFill>
                <a:latin typeface="ＭＳ Ｐゴシック"/>
                <a:ea typeface="ＭＳ Ｐゴシック"/>
              </a:rPr>
              <a:t>○これまでの実験の結果、アユが遡上したことを確認。</a:t>
            </a:r>
            <a:endParaRPr kumimoji="0" lang="en-US" altLang="ja-JP" sz="1200" kern="0" dirty="0">
              <a:solidFill>
                <a:srgbClr val="000000"/>
              </a:solidFill>
              <a:latin typeface="ＭＳ Ｐゴシック"/>
              <a:ea typeface="ＭＳ Ｐゴシック"/>
            </a:endParaRPr>
          </a:p>
          <a:p>
            <a:pPr>
              <a:defRPr/>
            </a:pPr>
            <a:r>
              <a:rPr kumimoji="0" lang="ja-JP" altLang="en-US" sz="1200" kern="0" dirty="0">
                <a:solidFill>
                  <a:srgbClr val="000000"/>
                </a:solidFill>
                <a:latin typeface="ＭＳ Ｐゴシック"/>
                <a:ea typeface="ＭＳ Ｐゴシック"/>
              </a:rPr>
              <a:t>○今後は、転流期間中でもアユをはじめとした川辺川に生息する魚が遡上できるよう、呑口に新たに魚道を設置するとともに、仮排水路トンネル内の流速を抑制する対策も検討中。</a:t>
            </a:r>
            <a:endParaRPr kumimoji="0" lang="en-US" altLang="ja-JP" sz="1200" kern="0" dirty="0">
              <a:solidFill>
                <a:srgbClr val="000000"/>
              </a:solidFill>
              <a:latin typeface="ＭＳ Ｐゴシック"/>
              <a:ea typeface="ＭＳ Ｐゴシック"/>
            </a:endParaRPr>
          </a:p>
        </p:txBody>
      </p:sp>
      <p:sp>
        <p:nvSpPr>
          <p:cNvPr id="14" name="Text Box 6">
            <a:extLst>
              <a:ext uri="{FF2B5EF4-FFF2-40B4-BE49-F238E27FC236}">
                <a16:creationId xmlns:a16="http://schemas.microsoft.com/office/drawing/2014/main" id="{8EBE73CD-39F5-45A7-45F5-CEAF320A6CC2}"/>
              </a:ext>
            </a:extLst>
          </p:cNvPr>
          <p:cNvSpPr txBox="1">
            <a:spLocks noChangeArrowheads="1"/>
          </p:cNvSpPr>
          <p:nvPr/>
        </p:nvSpPr>
        <p:spPr bwMode="auto">
          <a:xfrm>
            <a:off x="8744912" y="28821"/>
            <a:ext cx="756938"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defTabSz="844083" eaLnBrk="1" hangingPunct="1">
              <a:spcBef>
                <a:spcPct val="0"/>
              </a:spcBef>
              <a:buNone/>
              <a:defRPr/>
            </a:pPr>
            <a:r>
              <a:rPr lang="ja-JP" altLang="en-US" sz="1662" dirty="0">
                <a:solidFill>
                  <a:prstClr val="white"/>
                </a:solidFill>
              </a:rPr>
              <a:t>別紙１</a:t>
            </a:r>
            <a:endParaRPr lang="en-US" altLang="ja-JP" sz="1662" dirty="0">
              <a:solidFill>
                <a:prstClr val="white"/>
              </a:solidFill>
            </a:endParaRPr>
          </a:p>
        </p:txBody>
      </p:sp>
      <p:sp>
        <p:nvSpPr>
          <p:cNvPr id="39" name="正方形/長方形 38">
            <a:extLst>
              <a:ext uri="{FF2B5EF4-FFF2-40B4-BE49-F238E27FC236}">
                <a16:creationId xmlns:a16="http://schemas.microsoft.com/office/drawing/2014/main" id="{E9CD4097-2585-A96F-767D-2FEEE194AB55}"/>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algn="ctr" defTabSz="818225">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仮排水路トンネルでのアユの遡上実験</a:t>
            </a:r>
          </a:p>
        </p:txBody>
      </p:sp>
      <p:sp>
        <p:nvSpPr>
          <p:cNvPr id="45" name="Text Box 6">
            <a:extLst>
              <a:ext uri="{FF2B5EF4-FFF2-40B4-BE49-F238E27FC236}">
                <a16:creationId xmlns:a16="http://schemas.microsoft.com/office/drawing/2014/main" id="{3F915FBE-49B7-588A-DCBA-82DC1280453D}"/>
              </a:ext>
            </a:extLst>
          </p:cNvPr>
          <p:cNvSpPr txBox="1">
            <a:spLocks noChangeArrowheads="1"/>
          </p:cNvSpPr>
          <p:nvPr/>
        </p:nvSpPr>
        <p:spPr bwMode="auto">
          <a:xfrm>
            <a:off x="9468109" y="29797"/>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26</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51" name="図 50">
            <a:extLst>
              <a:ext uri="{FF2B5EF4-FFF2-40B4-BE49-F238E27FC236}">
                <a16:creationId xmlns:a16="http://schemas.microsoft.com/office/drawing/2014/main" id="{883F6DD5-5A77-4872-5B8E-99112F9BF3AF}"/>
              </a:ext>
            </a:extLst>
          </p:cNvPr>
          <p:cNvPicPr>
            <a:picLocks noChangeAspect="1"/>
          </p:cNvPicPr>
          <p:nvPr/>
        </p:nvPicPr>
        <p:blipFill rotWithShape="1">
          <a:blip r:embed="rId3"/>
          <a:srcRect t="7067" b="10955"/>
          <a:stretch/>
        </p:blipFill>
        <p:spPr>
          <a:xfrm>
            <a:off x="4281045" y="1610662"/>
            <a:ext cx="5083972" cy="2276075"/>
          </a:xfrm>
          <a:prstGeom prst="rect">
            <a:avLst/>
          </a:prstGeom>
        </p:spPr>
      </p:pic>
      <p:sp>
        <p:nvSpPr>
          <p:cNvPr id="52" name="テキスト ボックス 51">
            <a:extLst>
              <a:ext uri="{FF2B5EF4-FFF2-40B4-BE49-F238E27FC236}">
                <a16:creationId xmlns:a16="http://schemas.microsoft.com/office/drawing/2014/main" id="{29A04A38-170E-0105-47A6-B86B028603B3}"/>
              </a:ext>
            </a:extLst>
          </p:cNvPr>
          <p:cNvSpPr txBox="1"/>
          <p:nvPr/>
        </p:nvSpPr>
        <p:spPr>
          <a:xfrm>
            <a:off x="255271" y="1801104"/>
            <a:ext cx="3980741" cy="2398786"/>
          </a:xfrm>
          <a:prstGeom prst="rect">
            <a:avLst/>
          </a:prstGeom>
          <a:solidFill>
            <a:sysClr val="window" lastClr="FFFFFF"/>
          </a:solidFill>
          <a:ln>
            <a:solidFill>
              <a:schemeClr val="tx1"/>
            </a:solidFill>
          </a:ln>
        </p:spPr>
        <p:txBody>
          <a:bodyPr wrap="square">
            <a:noAutofit/>
          </a:bodyPr>
          <a:lstStyle>
            <a:defPPr>
              <a:defRPr lang="ja-JP"/>
            </a:defPPr>
            <a:lvl1pPr marL="182563" marR="0" lvl="0" indent="-182563" defTabSz="914400" eaLnBrk="1" fontAlgn="auto" latinLnBrk="0" hangingPunct="1">
              <a:lnSpc>
                <a:spcPct val="100000"/>
              </a:lnSpc>
              <a:spcBef>
                <a:spcPts val="0"/>
              </a:spcBef>
              <a:spcAft>
                <a:spcPts val="0"/>
              </a:spcAft>
              <a:buClrTx/>
              <a:buSzTx/>
              <a:buFontTx/>
              <a:buNone/>
              <a:tabLst/>
              <a:defRPr sz="1600" b="0" i="0" u="none" strike="noStrike" cap="none" spc="0" normalizeH="0" baseline="0">
                <a:ln>
                  <a:noFill/>
                </a:ln>
                <a:solidFill>
                  <a:prstClr val="black"/>
                </a:solidFill>
                <a:effectLst/>
                <a:uLnTx/>
                <a:uFillTx/>
                <a:latin typeface="Calibri" panose="020F0502020204030204"/>
                <a:ea typeface="ＭＳ Ｐゴシック" panose="020B0600070205080204" pitchFamily="50" charset="-128"/>
              </a:defRPr>
            </a:lvl1pPr>
          </a:lstStyle>
          <a:p>
            <a:pPr marL="72000" indent="-72000" algn="just">
              <a:defRPr/>
            </a:pPr>
            <a:r>
              <a:rPr kumimoji="0" lang="en-US" altLang="ja-JP" sz="1100" kern="0" dirty="0">
                <a:solidFill>
                  <a:schemeClr val="tx1"/>
                </a:solidFill>
                <a:latin typeface="ＭＳ Ｐゴシック"/>
                <a:ea typeface="ＭＳ Ｐゴシック"/>
              </a:rPr>
              <a:t>【</a:t>
            </a:r>
            <a:r>
              <a:rPr kumimoji="0" lang="ja-JP" altLang="en-US" sz="1100" kern="0" dirty="0">
                <a:solidFill>
                  <a:schemeClr val="tx1"/>
                </a:solidFill>
                <a:latin typeface="ＭＳ Ｐゴシック"/>
                <a:ea typeface="ＭＳ Ｐゴシック"/>
              </a:rPr>
              <a:t>実験１回目</a:t>
            </a:r>
            <a:r>
              <a:rPr kumimoji="0" lang="en-US" altLang="ja-JP" sz="1100" kern="0" dirty="0">
                <a:solidFill>
                  <a:schemeClr val="tx1"/>
                </a:solidFill>
                <a:latin typeface="ＭＳ Ｐゴシック"/>
                <a:ea typeface="ＭＳ Ｐゴシック"/>
              </a:rPr>
              <a:t>】</a:t>
            </a:r>
          </a:p>
          <a:p>
            <a:pPr marL="72000" indent="-72000" algn="just">
              <a:defRPr/>
            </a:pPr>
            <a:r>
              <a:rPr kumimoji="0" lang="ja-JP" altLang="en-US" sz="1100" kern="0" dirty="0">
                <a:solidFill>
                  <a:schemeClr val="tx1"/>
                </a:solidFill>
                <a:latin typeface="ＭＳ Ｐゴシック"/>
                <a:ea typeface="ＭＳ Ｐゴシック"/>
              </a:rPr>
              <a:t>　・実施日 ：４月</a:t>
            </a:r>
            <a:r>
              <a:rPr kumimoji="0" lang="en-US" altLang="ja-JP" sz="1100" kern="0" dirty="0">
                <a:solidFill>
                  <a:schemeClr val="tx1"/>
                </a:solidFill>
                <a:latin typeface="ＭＳ Ｐゴシック"/>
                <a:ea typeface="ＭＳ Ｐゴシック"/>
              </a:rPr>
              <a:t>24</a:t>
            </a:r>
            <a:r>
              <a:rPr kumimoji="0" lang="ja-JP" altLang="en-US" sz="1100" kern="0" dirty="0">
                <a:solidFill>
                  <a:schemeClr val="tx1"/>
                </a:solidFill>
                <a:latin typeface="ＭＳ Ｐゴシック"/>
                <a:ea typeface="ＭＳ Ｐゴシック"/>
              </a:rPr>
              <a:t>～</a:t>
            </a:r>
            <a:r>
              <a:rPr kumimoji="0" lang="en-US" altLang="ja-JP" sz="1100" kern="0" dirty="0">
                <a:solidFill>
                  <a:schemeClr val="tx1"/>
                </a:solidFill>
                <a:latin typeface="ＭＳ Ｐゴシック"/>
                <a:ea typeface="ＭＳ Ｐゴシック"/>
              </a:rPr>
              <a:t>25</a:t>
            </a:r>
            <a:r>
              <a:rPr kumimoji="0" lang="ja-JP" altLang="en-US" sz="1100" kern="0" dirty="0">
                <a:solidFill>
                  <a:schemeClr val="tx1"/>
                </a:solidFill>
                <a:latin typeface="ＭＳ Ｐゴシック"/>
                <a:ea typeface="ＭＳ Ｐゴシック"/>
              </a:rPr>
              <a:t>日</a:t>
            </a:r>
            <a:endParaRPr kumimoji="0" lang="en-US" altLang="ja-JP" sz="1100" kern="0" dirty="0">
              <a:solidFill>
                <a:schemeClr val="tx1"/>
              </a:solidFill>
              <a:latin typeface="ＭＳ Ｐゴシック"/>
              <a:ea typeface="ＭＳ Ｐゴシック"/>
            </a:endParaRPr>
          </a:p>
          <a:p>
            <a:pPr marL="72000" indent="-72000" algn="just">
              <a:defRPr/>
            </a:pPr>
            <a:r>
              <a:rPr kumimoji="0" lang="ja-JP" altLang="en-US" sz="1100" kern="0" dirty="0">
                <a:solidFill>
                  <a:schemeClr val="tx1"/>
                </a:solidFill>
                <a:latin typeface="ＭＳ Ｐゴシック"/>
                <a:ea typeface="ＭＳ Ｐゴシック"/>
              </a:rPr>
              <a:t>　・流量 ：約</a:t>
            </a:r>
            <a:r>
              <a:rPr kumimoji="0" lang="en-US" altLang="ja-JP" sz="1100" kern="0" dirty="0">
                <a:solidFill>
                  <a:schemeClr val="tx1"/>
                </a:solidFill>
                <a:latin typeface="ＭＳ Ｐゴシック"/>
                <a:ea typeface="ＭＳ Ｐゴシック"/>
              </a:rPr>
              <a:t>0.06m3/s</a:t>
            </a:r>
            <a:r>
              <a:rPr kumimoji="0" lang="ja-JP" altLang="en-US" sz="1100" kern="0" dirty="0">
                <a:solidFill>
                  <a:schemeClr val="tx1"/>
                </a:solidFill>
                <a:latin typeface="ＭＳ Ｐゴシック"/>
                <a:ea typeface="ＭＳ Ｐゴシック"/>
              </a:rPr>
              <a:t> ・流速：（流心）</a:t>
            </a:r>
            <a:r>
              <a:rPr kumimoji="0" lang="en-US" altLang="ja-JP" sz="1100" kern="0" dirty="0">
                <a:solidFill>
                  <a:schemeClr val="tx1"/>
                </a:solidFill>
                <a:latin typeface="ＭＳ Ｐゴシック"/>
                <a:ea typeface="ＭＳ Ｐゴシック"/>
              </a:rPr>
              <a:t>0.5</a:t>
            </a:r>
            <a:r>
              <a:rPr kumimoji="0" lang="ja-JP" altLang="en-US" sz="1100" kern="0" dirty="0">
                <a:solidFill>
                  <a:schemeClr val="tx1"/>
                </a:solidFill>
                <a:latin typeface="ＭＳ Ｐゴシック"/>
                <a:ea typeface="ＭＳ Ｐゴシック"/>
              </a:rPr>
              <a:t>～</a:t>
            </a:r>
            <a:r>
              <a:rPr kumimoji="0" lang="en-US" altLang="ja-JP" sz="1100" kern="0" dirty="0">
                <a:solidFill>
                  <a:schemeClr val="tx1"/>
                </a:solidFill>
                <a:latin typeface="ＭＳ Ｐゴシック"/>
                <a:ea typeface="ＭＳ Ｐゴシック"/>
              </a:rPr>
              <a:t>0.9m/s</a:t>
            </a:r>
            <a:r>
              <a:rPr kumimoji="0" lang="ja-JP" altLang="en-US" sz="1100" kern="0" dirty="0">
                <a:solidFill>
                  <a:schemeClr val="tx1"/>
                </a:solidFill>
                <a:latin typeface="ＭＳ Ｐゴシック"/>
                <a:ea typeface="ＭＳ Ｐゴシック"/>
              </a:rPr>
              <a:t> ・水温：約</a:t>
            </a:r>
            <a:r>
              <a:rPr kumimoji="0" lang="en-US" altLang="ja-JP" sz="1100" kern="0" dirty="0">
                <a:solidFill>
                  <a:schemeClr val="tx1"/>
                </a:solidFill>
                <a:latin typeface="ＭＳ Ｐゴシック"/>
                <a:ea typeface="ＭＳ Ｐゴシック"/>
              </a:rPr>
              <a:t>18</a:t>
            </a:r>
            <a:r>
              <a:rPr kumimoji="0" lang="ja-JP" altLang="en-US" sz="1100" kern="0" dirty="0">
                <a:solidFill>
                  <a:schemeClr val="tx1"/>
                </a:solidFill>
                <a:latin typeface="ＭＳ Ｐゴシック"/>
                <a:ea typeface="ＭＳ Ｐゴシック"/>
              </a:rPr>
              <a:t>℃</a:t>
            </a:r>
            <a:endParaRPr kumimoji="0" lang="en-US" altLang="ja-JP" sz="1100" kern="0" dirty="0">
              <a:solidFill>
                <a:schemeClr val="tx1"/>
              </a:solidFill>
              <a:latin typeface="ＭＳ Ｐゴシック"/>
              <a:ea typeface="ＭＳ Ｐゴシック"/>
            </a:endParaRPr>
          </a:p>
          <a:p>
            <a:pPr marL="72000" indent="-72000" algn="just">
              <a:defRPr/>
            </a:pPr>
            <a:r>
              <a:rPr kumimoji="0" lang="ja-JP" altLang="en-US" sz="1100" kern="0" dirty="0">
                <a:solidFill>
                  <a:schemeClr val="tx1"/>
                </a:solidFill>
                <a:latin typeface="ＭＳ Ｐゴシック"/>
                <a:ea typeface="ＭＳ Ｐゴシック"/>
              </a:rPr>
              <a:t>　・実験で使用した球磨川産のアユ：</a:t>
            </a:r>
            <a:r>
              <a:rPr kumimoji="0" lang="en-US" altLang="ja-JP" sz="1100" kern="0" dirty="0">
                <a:solidFill>
                  <a:schemeClr val="tx1"/>
                </a:solidFill>
                <a:latin typeface="ＭＳ Ｐゴシック"/>
                <a:ea typeface="ＭＳ Ｐゴシック"/>
              </a:rPr>
              <a:t>722</a:t>
            </a:r>
            <a:r>
              <a:rPr kumimoji="0" lang="ja-JP" altLang="en-US" sz="1100" kern="0" dirty="0">
                <a:solidFill>
                  <a:schemeClr val="tx1"/>
                </a:solidFill>
                <a:latin typeface="ＭＳ Ｐゴシック"/>
                <a:ea typeface="ＭＳ Ｐゴシック"/>
              </a:rPr>
              <a:t>個体</a:t>
            </a:r>
            <a:endParaRPr kumimoji="0" lang="en-US" altLang="ja-JP" sz="1100" kern="0" dirty="0">
              <a:solidFill>
                <a:schemeClr val="tx1"/>
              </a:solidFill>
              <a:latin typeface="ＭＳ Ｐゴシック"/>
              <a:ea typeface="ＭＳ Ｐゴシック"/>
            </a:endParaRPr>
          </a:p>
          <a:p>
            <a:pPr marL="72000" indent="-72000" algn="just">
              <a:defRPr/>
            </a:pPr>
            <a:r>
              <a:rPr kumimoji="0" lang="ja-JP" altLang="en-US" sz="1100" kern="0" dirty="0">
                <a:solidFill>
                  <a:schemeClr val="tx1"/>
                </a:solidFill>
                <a:latin typeface="ＭＳ Ｐゴシック"/>
                <a:ea typeface="ＭＳ Ｐゴシック"/>
              </a:rPr>
              <a:t>　・遡上個体数：</a:t>
            </a:r>
            <a:r>
              <a:rPr kumimoji="0" lang="en-US" altLang="ja-JP" sz="1100" kern="0" dirty="0">
                <a:solidFill>
                  <a:schemeClr val="tx1"/>
                </a:solidFill>
                <a:latin typeface="ＭＳ Ｐゴシック"/>
                <a:ea typeface="ＭＳ Ｐゴシック"/>
              </a:rPr>
              <a:t>24</a:t>
            </a:r>
            <a:r>
              <a:rPr kumimoji="0" lang="ja-JP" altLang="en-US" sz="1100" kern="0" dirty="0">
                <a:solidFill>
                  <a:schemeClr val="tx1"/>
                </a:solidFill>
                <a:latin typeface="ＭＳ Ｐゴシック"/>
                <a:ea typeface="ＭＳ Ｐゴシック"/>
              </a:rPr>
              <a:t>日 呑口部で</a:t>
            </a:r>
            <a:r>
              <a:rPr kumimoji="0" lang="en-US" altLang="ja-JP" sz="1100" kern="0" dirty="0">
                <a:solidFill>
                  <a:schemeClr val="tx1"/>
                </a:solidFill>
                <a:latin typeface="ＭＳ Ｐゴシック"/>
                <a:ea typeface="ＭＳ Ｐゴシック"/>
              </a:rPr>
              <a:t>624</a:t>
            </a:r>
            <a:r>
              <a:rPr kumimoji="0" lang="ja-JP" altLang="en-US" sz="1100" kern="0" dirty="0">
                <a:solidFill>
                  <a:schemeClr val="tx1"/>
                </a:solidFill>
                <a:latin typeface="ＭＳ Ｐゴシック"/>
                <a:ea typeface="ＭＳ Ｐゴシック"/>
              </a:rPr>
              <a:t>個体を目視確認</a:t>
            </a:r>
            <a:endParaRPr kumimoji="0" lang="en-US" altLang="ja-JP" sz="1100" kern="0" dirty="0">
              <a:solidFill>
                <a:schemeClr val="tx1"/>
              </a:solidFill>
              <a:latin typeface="ＭＳ Ｐゴシック"/>
              <a:ea typeface="ＭＳ Ｐゴシック"/>
            </a:endParaRPr>
          </a:p>
          <a:p>
            <a:pPr marL="72000" indent="-72000">
              <a:defRPr/>
            </a:pPr>
            <a:r>
              <a:rPr kumimoji="0" lang="ja-JP" altLang="en-US" sz="1100" kern="0" dirty="0">
                <a:solidFill>
                  <a:schemeClr val="tx1"/>
                </a:solidFill>
                <a:latin typeface="ＭＳ Ｐゴシック"/>
                <a:ea typeface="ＭＳ Ｐゴシック"/>
              </a:rPr>
              <a:t>　　　　　　　　　　</a:t>
            </a:r>
            <a:r>
              <a:rPr kumimoji="0" lang="en-US" altLang="ja-JP" sz="1100" kern="0" dirty="0">
                <a:solidFill>
                  <a:schemeClr val="tx1"/>
                </a:solidFill>
                <a:latin typeface="ＭＳ Ｐゴシック"/>
                <a:ea typeface="ＭＳ Ｐゴシック"/>
              </a:rPr>
              <a:t>25</a:t>
            </a:r>
            <a:r>
              <a:rPr kumimoji="0" lang="ja-JP" altLang="en-US" sz="1100" kern="0" dirty="0">
                <a:solidFill>
                  <a:schemeClr val="tx1"/>
                </a:solidFill>
                <a:latin typeface="ＭＳ Ｐゴシック"/>
                <a:ea typeface="ＭＳ Ｐゴシック"/>
              </a:rPr>
              <a:t>日 実験終了後呑口部で</a:t>
            </a:r>
            <a:r>
              <a:rPr kumimoji="0" lang="en-US" altLang="ja-JP" sz="1100" kern="0" dirty="0">
                <a:solidFill>
                  <a:schemeClr val="tx1"/>
                </a:solidFill>
                <a:latin typeface="ＭＳ Ｐゴシック"/>
                <a:ea typeface="ＭＳ Ｐゴシック"/>
              </a:rPr>
              <a:t>596</a:t>
            </a:r>
            <a:r>
              <a:rPr kumimoji="0" lang="ja-JP" altLang="en-US" sz="1100" kern="0" dirty="0">
                <a:solidFill>
                  <a:schemeClr val="tx1"/>
                </a:solidFill>
                <a:latin typeface="ＭＳ Ｐゴシック"/>
                <a:ea typeface="ＭＳ Ｐゴシック"/>
              </a:rPr>
              <a:t>個体回収</a:t>
            </a:r>
            <a:endParaRPr kumimoji="0" lang="en-US" altLang="ja-JP" sz="1100" kern="0" dirty="0">
              <a:solidFill>
                <a:schemeClr val="tx1"/>
              </a:solidFill>
              <a:latin typeface="ＭＳ Ｐゴシック"/>
              <a:ea typeface="ＭＳ Ｐゴシック"/>
            </a:endParaRPr>
          </a:p>
          <a:p>
            <a:pPr marL="72000" indent="-72000" algn="just">
              <a:defRPr/>
            </a:pPr>
            <a:r>
              <a:rPr kumimoji="0" lang="ja-JP" altLang="en-US" sz="1100" kern="0" dirty="0">
                <a:solidFill>
                  <a:schemeClr val="tx1"/>
                </a:solidFill>
                <a:latin typeface="ＭＳ Ｐゴシック"/>
                <a:ea typeface="ＭＳ Ｐゴシック"/>
              </a:rPr>
              <a:t>　　　　　　　　　　</a:t>
            </a:r>
            <a:r>
              <a:rPr kumimoji="0" lang="en-US" altLang="ja-JP" sz="1000" kern="0" dirty="0">
                <a:solidFill>
                  <a:schemeClr val="tx1"/>
                </a:solidFill>
                <a:latin typeface="ＭＳ Ｐゴシック"/>
                <a:ea typeface="ＭＳ Ｐゴシック"/>
              </a:rPr>
              <a:t>※</a:t>
            </a:r>
            <a:r>
              <a:rPr kumimoji="0" lang="ja-JP" altLang="en-US" sz="1000" kern="0" dirty="0">
                <a:solidFill>
                  <a:schemeClr val="tx1"/>
                </a:solidFill>
                <a:latin typeface="ＭＳ Ｐゴシック"/>
                <a:ea typeface="ＭＳ Ｐゴシック"/>
              </a:rPr>
              <a:t>一部のアユが降下した可能性あり</a:t>
            </a:r>
            <a:endParaRPr kumimoji="0" lang="en-US" altLang="ja-JP" sz="1100" kern="0" dirty="0">
              <a:solidFill>
                <a:schemeClr val="tx1"/>
              </a:solidFill>
              <a:latin typeface="ＭＳ Ｐゴシック"/>
              <a:ea typeface="ＭＳ Ｐゴシック"/>
            </a:endParaRPr>
          </a:p>
          <a:p>
            <a:pPr marL="72000" indent="-72000" algn="just">
              <a:defRPr/>
            </a:pPr>
            <a:r>
              <a:rPr kumimoji="0" lang="en-US" altLang="ja-JP" sz="1100" kern="0" dirty="0">
                <a:solidFill>
                  <a:schemeClr val="tx1"/>
                </a:solidFill>
                <a:latin typeface="ＭＳ Ｐゴシック"/>
                <a:ea typeface="ＭＳ Ｐゴシック"/>
              </a:rPr>
              <a:t>【</a:t>
            </a:r>
            <a:r>
              <a:rPr kumimoji="0" lang="ja-JP" altLang="en-US" sz="1100" kern="0" dirty="0">
                <a:solidFill>
                  <a:schemeClr val="tx1"/>
                </a:solidFill>
                <a:latin typeface="ＭＳ Ｐゴシック"/>
                <a:ea typeface="ＭＳ Ｐゴシック"/>
              </a:rPr>
              <a:t>実験２回目</a:t>
            </a:r>
            <a:r>
              <a:rPr kumimoji="0" lang="en-US" altLang="ja-JP" sz="1100" kern="0" dirty="0">
                <a:solidFill>
                  <a:schemeClr val="tx1"/>
                </a:solidFill>
                <a:latin typeface="ＭＳ Ｐゴシック"/>
                <a:ea typeface="ＭＳ Ｐゴシック"/>
              </a:rPr>
              <a:t>】</a:t>
            </a:r>
          </a:p>
          <a:p>
            <a:pPr marL="72000" indent="-72000" algn="just">
              <a:defRPr/>
            </a:pPr>
            <a:r>
              <a:rPr kumimoji="0" lang="ja-JP" altLang="en-US" sz="1100" kern="0" dirty="0">
                <a:solidFill>
                  <a:schemeClr val="tx1"/>
                </a:solidFill>
                <a:latin typeface="ＭＳ Ｐゴシック"/>
                <a:ea typeface="ＭＳ Ｐゴシック"/>
              </a:rPr>
              <a:t>　・実施日 ：５月</a:t>
            </a:r>
            <a:r>
              <a:rPr kumimoji="0" lang="en-US" altLang="ja-JP" sz="1100" kern="0" dirty="0">
                <a:solidFill>
                  <a:schemeClr val="tx1"/>
                </a:solidFill>
                <a:latin typeface="ＭＳ Ｐゴシック"/>
                <a:ea typeface="ＭＳ Ｐゴシック"/>
              </a:rPr>
              <a:t>14</a:t>
            </a:r>
            <a:r>
              <a:rPr kumimoji="0" lang="ja-JP" altLang="en-US" sz="1100" kern="0" dirty="0">
                <a:solidFill>
                  <a:schemeClr val="tx1"/>
                </a:solidFill>
                <a:latin typeface="ＭＳ Ｐゴシック"/>
                <a:ea typeface="ＭＳ Ｐゴシック"/>
              </a:rPr>
              <a:t>～</a:t>
            </a:r>
            <a:r>
              <a:rPr kumimoji="0" lang="en-US" altLang="ja-JP" sz="1100" kern="0" dirty="0">
                <a:solidFill>
                  <a:schemeClr val="tx1"/>
                </a:solidFill>
                <a:latin typeface="ＭＳ Ｐゴシック"/>
                <a:ea typeface="ＭＳ Ｐゴシック"/>
              </a:rPr>
              <a:t>15</a:t>
            </a:r>
            <a:r>
              <a:rPr kumimoji="0" lang="ja-JP" altLang="en-US" sz="1100" kern="0" dirty="0">
                <a:solidFill>
                  <a:schemeClr val="tx1"/>
                </a:solidFill>
                <a:latin typeface="ＭＳ Ｐゴシック"/>
                <a:ea typeface="ＭＳ Ｐゴシック"/>
              </a:rPr>
              <a:t>日</a:t>
            </a:r>
            <a:endParaRPr kumimoji="0" lang="en-US" altLang="ja-JP" sz="1100" kern="0" dirty="0">
              <a:solidFill>
                <a:schemeClr val="tx1"/>
              </a:solidFill>
              <a:latin typeface="ＭＳ Ｐゴシック"/>
              <a:ea typeface="ＭＳ Ｐゴシック"/>
            </a:endParaRPr>
          </a:p>
          <a:p>
            <a:pPr marL="72000" indent="-72000" algn="just">
              <a:defRPr/>
            </a:pPr>
            <a:r>
              <a:rPr kumimoji="0" lang="ja-JP" altLang="en-US" sz="1100" kern="0" dirty="0">
                <a:solidFill>
                  <a:schemeClr val="tx1"/>
                </a:solidFill>
                <a:latin typeface="ＭＳ Ｐゴシック"/>
                <a:ea typeface="ＭＳ Ｐゴシック"/>
              </a:rPr>
              <a:t>　・流量 ：約</a:t>
            </a:r>
            <a:r>
              <a:rPr kumimoji="0" lang="en-US" altLang="ja-JP" sz="1100" kern="0" dirty="0">
                <a:solidFill>
                  <a:schemeClr val="tx1"/>
                </a:solidFill>
                <a:latin typeface="ＭＳ Ｐゴシック"/>
                <a:ea typeface="ＭＳ Ｐゴシック"/>
              </a:rPr>
              <a:t>1.5m3/s</a:t>
            </a:r>
          </a:p>
          <a:p>
            <a:pPr marL="72000" indent="-72000" algn="just">
              <a:defRPr/>
            </a:pPr>
            <a:r>
              <a:rPr kumimoji="0" lang="ja-JP" altLang="en-US" sz="1100" kern="0" dirty="0">
                <a:solidFill>
                  <a:schemeClr val="tx1"/>
                </a:solidFill>
                <a:latin typeface="ＭＳ Ｐゴシック"/>
                <a:ea typeface="ＭＳ Ｐゴシック"/>
              </a:rPr>
              <a:t>　・流速：（流心）約</a:t>
            </a:r>
            <a:r>
              <a:rPr kumimoji="0" lang="en-US" altLang="ja-JP" sz="1100" kern="0" dirty="0">
                <a:solidFill>
                  <a:schemeClr val="tx1"/>
                </a:solidFill>
                <a:latin typeface="ＭＳ Ｐゴシック"/>
                <a:ea typeface="ＭＳ Ｐゴシック"/>
              </a:rPr>
              <a:t>1.6m/s</a:t>
            </a:r>
            <a:r>
              <a:rPr kumimoji="0" lang="ja-JP" altLang="en-US" sz="1100" kern="0" dirty="0">
                <a:solidFill>
                  <a:schemeClr val="tx1"/>
                </a:solidFill>
                <a:latin typeface="ＭＳ Ｐゴシック"/>
                <a:ea typeface="ＭＳ Ｐゴシック"/>
              </a:rPr>
              <a:t>、（両端）</a:t>
            </a:r>
            <a:r>
              <a:rPr kumimoji="0" lang="en-US" altLang="ja-JP" sz="1100" kern="0" dirty="0">
                <a:solidFill>
                  <a:schemeClr val="tx1"/>
                </a:solidFill>
                <a:latin typeface="ＭＳ Ｐゴシック"/>
                <a:ea typeface="ＭＳ Ｐゴシック"/>
              </a:rPr>
              <a:t>0.5</a:t>
            </a:r>
            <a:r>
              <a:rPr kumimoji="0" lang="ja-JP" altLang="en-US" sz="1100" kern="0" dirty="0">
                <a:solidFill>
                  <a:schemeClr val="tx1"/>
                </a:solidFill>
                <a:latin typeface="ＭＳ Ｐゴシック"/>
                <a:ea typeface="ＭＳ Ｐゴシック"/>
              </a:rPr>
              <a:t>～</a:t>
            </a:r>
            <a:r>
              <a:rPr kumimoji="0" lang="en-US" altLang="ja-JP" sz="1100" kern="0" dirty="0">
                <a:solidFill>
                  <a:schemeClr val="tx1"/>
                </a:solidFill>
                <a:latin typeface="ＭＳ Ｐゴシック"/>
                <a:ea typeface="ＭＳ Ｐゴシック"/>
              </a:rPr>
              <a:t>0.9m/s</a:t>
            </a:r>
            <a:r>
              <a:rPr kumimoji="0" lang="ja-JP" altLang="en-US" sz="1100" kern="0" dirty="0">
                <a:solidFill>
                  <a:schemeClr val="tx1"/>
                </a:solidFill>
                <a:latin typeface="ＭＳ Ｐゴシック"/>
                <a:ea typeface="ＭＳ Ｐゴシック"/>
              </a:rPr>
              <a:t> ・水温：約</a:t>
            </a:r>
            <a:r>
              <a:rPr kumimoji="0" lang="en-US" altLang="ja-JP" sz="1100" kern="0" dirty="0">
                <a:solidFill>
                  <a:schemeClr val="tx1"/>
                </a:solidFill>
                <a:latin typeface="ＭＳ Ｐゴシック"/>
                <a:ea typeface="ＭＳ Ｐゴシック"/>
              </a:rPr>
              <a:t>17</a:t>
            </a:r>
            <a:r>
              <a:rPr kumimoji="0" lang="ja-JP" altLang="en-US" sz="1100" kern="0" dirty="0">
                <a:solidFill>
                  <a:schemeClr val="tx1"/>
                </a:solidFill>
                <a:latin typeface="ＭＳ Ｐゴシック"/>
                <a:ea typeface="ＭＳ Ｐゴシック"/>
              </a:rPr>
              <a:t>℃</a:t>
            </a:r>
            <a:endParaRPr kumimoji="0" lang="en-US" altLang="ja-JP" sz="1100" kern="0" dirty="0">
              <a:solidFill>
                <a:schemeClr val="tx1"/>
              </a:solidFill>
              <a:latin typeface="ＭＳ Ｐゴシック"/>
              <a:ea typeface="ＭＳ Ｐゴシック"/>
            </a:endParaRPr>
          </a:p>
          <a:p>
            <a:pPr marL="72000" indent="-72000" algn="just">
              <a:defRPr/>
            </a:pPr>
            <a:r>
              <a:rPr kumimoji="0" lang="ja-JP" altLang="en-US" sz="1100" kern="0" dirty="0">
                <a:solidFill>
                  <a:schemeClr val="tx1"/>
                </a:solidFill>
                <a:latin typeface="ＭＳ Ｐゴシック"/>
                <a:ea typeface="ＭＳ Ｐゴシック"/>
              </a:rPr>
              <a:t>　・実験で使用した球磨川産のアユ：</a:t>
            </a:r>
            <a:r>
              <a:rPr kumimoji="0" lang="en-US" altLang="ja-JP" sz="1100" kern="0" dirty="0">
                <a:solidFill>
                  <a:schemeClr val="tx1"/>
                </a:solidFill>
                <a:latin typeface="ＭＳ Ｐゴシック"/>
                <a:ea typeface="ＭＳ Ｐゴシック"/>
              </a:rPr>
              <a:t>735</a:t>
            </a:r>
            <a:r>
              <a:rPr kumimoji="0" lang="ja-JP" altLang="en-US" sz="1100" kern="0" dirty="0">
                <a:solidFill>
                  <a:schemeClr val="tx1"/>
                </a:solidFill>
                <a:latin typeface="ＭＳ Ｐゴシック"/>
                <a:ea typeface="ＭＳ Ｐゴシック"/>
              </a:rPr>
              <a:t>個体</a:t>
            </a:r>
            <a:endParaRPr kumimoji="0" lang="en-US" altLang="ja-JP" sz="1100" kern="0" dirty="0">
              <a:solidFill>
                <a:schemeClr val="tx1"/>
              </a:solidFill>
              <a:latin typeface="ＭＳ Ｐゴシック"/>
              <a:ea typeface="ＭＳ Ｐゴシック"/>
            </a:endParaRPr>
          </a:p>
          <a:p>
            <a:pPr marL="72000" indent="-72000" algn="just">
              <a:defRPr/>
            </a:pPr>
            <a:r>
              <a:rPr kumimoji="0" lang="ja-JP" altLang="en-US" sz="1100" kern="0" dirty="0">
                <a:solidFill>
                  <a:schemeClr val="tx1"/>
                </a:solidFill>
                <a:latin typeface="ＭＳ Ｐゴシック"/>
                <a:ea typeface="ＭＳ Ｐゴシック"/>
              </a:rPr>
              <a:t>　・遡上個体数：</a:t>
            </a:r>
            <a:r>
              <a:rPr kumimoji="0" lang="en-US" altLang="ja-JP" sz="1100" kern="0" dirty="0">
                <a:solidFill>
                  <a:schemeClr val="tx1"/>
                </a:solidFill>
                <a:latin typeface="ＭＳ Ｐゴシック"/>
                <a:ea typeface="ＭＳ Ｐゴシック"/>
              </a:rPr>
              <a:t>14</a:t>
            </a:r>
            <a:r>
              <a:rPr kumimoji="0" lang="ja-JP" altLang="en-US" sz="1100" kern="0" dirty="0">
                <a:solidFill>
                  <a:schemeClr val="tx1"/>
                </a:solidFill>
                <a:latin typeface="ＭＳ Ｐゴシック"/>
                <a:ea typeface="ＭＳ Ｐゴシック"/>
              </a:rPr>
              <a:t>日 呑口部で</a:t>
            </a:r>
            <a:r>
              <a:rPr kumimoji="0" lang="en-US" altLang="ja-JP" sz="1100" kern="0" dirty="0">
                <a:solidFill>
                  <a:schemeClr val="tx1"/>
                </a:solidFill>
                <a:latin typeface="ＭＳ Ｐゴシック"/>
                <a:ea typeface="ＭＳ Ｐゴシック"/>
              </a:rPr>
              <a:t>153</a:t>
            </a:r>
            <a:r>
              <a:rPr kumimoji="0" lang="ja-JP" altLang="en-US" sz="1100" kern="0" dirty="0">
                <a:solidFill>
                  <a:schemeClr val="tx1"/>
                </a:solidFill>
                <a:latin typeface="ＭＳ Ｐゴシック"/>
                <a:ea typeface="ＭＳ Ｐゴシック"/>
              </a:rPr>
              <a:t>個体を目視確認</a:t>
            </a:r>
            <a:endParaRPr kumimoji="0" lang="en-US" altLang="ja-JP" sz="1100" kern="0" dirty="0">
              <a:solidFill>
                <a:schemeClr val="tx1"/>
              </a:solidFill>
              <a:latin typeface="ＭＳ Ｐゴシック"/>
              <a:ea typeface="ＭＳ Ｐゴシック"/>
            </a:endParaRPr>
          </a:p>
          <a:p>
            <a:pPr marL="72000" indent="-72000" algn="just">
              <a:defRPr/>
            </a:pPr>
            <a:r>
              <a:rPr kumimoji="0" lang="ja-JP" altLang="en-US" sz="1100" kern="0" dirty="0">
                <a:solidFill>
                  <a:schemeClr val="tx1"/>
                </a:solidFill>
                <a:latin typeface="ＭＳ Ｐゴシック"/>
                <a:ea typeface="ＭＳ Ｐゴシック"/>
              </a:rPr>
              <a:t>　　　　　　　　　　</a:t>
            </a:r>
            <a:r>
              <a:rPr kumimoji="0" lang="en-US" altLang="ja-JP" sz="1100" kern="0" dirty="0">
                <a:solidFill>
                  <a:schemeClr val="tx1"/>
                </a:solidFill>
                <a:latin typeface="ＭＳ Ｐゴシック"/>
                <a:ea typeface="ＭＳ Ｐゴシック"/>
              </a:rPr>
              <a:t>15</a:t>
            </a:r>
            <a:r>
              <a:rPr kumimoji="0" lang="ja-JP" altLang="en-US" sz="1100" kern="0" dirty="0">
                <a:solidFill>
                  <a:schemeClr val="tx1"/>
                </a:solidFill>
                <a:latin typeface="ＭＳ Ｐゴシック"/>
                <a:ea typeface="ＭＳ Ｐゴシック"/>
              </a:rPr>
              <a:t>日 実験終了後呑口部で</a:t>
            </a:r>
            <a:r>
              <a:rPr kumimoji="0" lang="en-US" altLang="ja-JP" sz="1100" kern="0" dirty="0">
                <a:solidFill>
                  <a:schemeClr val="tx1"/>
                </a:solidFill>
                <a:latin typeface="ＭＳ Ｐゴシック"/>
                <a:ea typeface="ＭＳ Ｐゴシック"/>
              </a:rPr>
              <a:t>433</a:t>
            </a:r>
            <a:r>
              <a:rPr kumimoji="0" lang="ja-JP" altLang="en-US" sz="1100" kern="0" dirty="0">
                <a:solidFill>
                  <a:schemeClr val="tx1"/>
                </a:solidFill>
                <a:latin typeface="ＭＳ Ｐゴシック"/>
                <a:ea typeface="ＭＳ Ｐゴシック"/>
              </a:rPr>
              <a:t>個体回収</a:t>
            </a:r>
          </a:p>
        </p:txBody>
      </p:sp>
      <p:sp>
        <p:nvSpPr>
          <p:cNvPr id="53" name="テキスト ボックス 52">
            <a:extLst>
              <a:ext uri="{FF2B5EF4-FFF2-40B4-BE49-F238E27FC236}">
                <a16:creationId xmlns:a16="http://schemas.microsoft.com/office/drawing/2014/main" id="{72F3DAF9-2A46-EC13-0B7F-136D8B4B5C3A}"/>
              </a:ext>
            </a:extLst>
          </p:cNvPr>
          <p:cNvSpPr txBox="1"/>
          <p:nvPr/>
        </p:nvSpPr>
        <p:spPr>
          <a:xfrm>
            <a:off x="167640" y="1538986"/>
            <a:ext cx="2068066" cy="307777"/>
          </a:xfrm>
          <a:prstGeom prst="rect">
            <a:avLst/>
          </a:prstGeom>
          <a:noFill/>
        </p:spPr>
        <p:txBody>
          <a:bodyPr wrap="square">
            <a:spAutoFit/>
          </a:bodyPr>
          <a:lstStyle/>
          <a:p>
            <a:r>
              <a:rPr lang="ja-JP" altLang="en-US" sz="1400" dirty="0"/>
              <a:t>＜実施状況＞</a:t>
            </a:r>
          </a:p>
        </p:txBody>
      </p:sp>
      <p:pic>
        <p:nvPicPr>
          <p:cNvPr id="54" name="図 53">
            <a:extLst>
              <a:ext uri="{FF2B5EF4-FFF2-40B4-BE49-F238E27FC236}">
                <a16:creationId xmlns:a16="http://schemas.microsoft.com/office/drawing/2014/main" id="{56A2AEF2-161C-CB2B-FF05-8B88E9774361}"/>
              </a:ext>
            </a:extLst>
          </p:cNvPr>
          <p:cNvPicPr>
            <a:picLocks noChangeAspect="1"/>
          </p:cNvPicPr>
          <p:nvPr/>
        </p:nvPicPr>
        <p:blipFill>
          <a:blip r:embed="rId4"/>
          <a:stretch>
            <a:fillRect/>
          </a:stretch>
        </p:blipFill>
        <p:spPr>
          <a:xfrm>
            <a:off x="7736433" y="3059976"/>
            <a:ext cx="1625525" cy="1177200"/>
          </a:xfrm>
          <a:prstGeom prst="rect">
            <a:avLst/>
          </a:prstGeom>
        </p:spPr>
      </p:pic>
      <p:pic>
        <p:nvPicPr>
          <p:cNvPr id="55" name="図 54">
            <a:extLst>
              <a:ext uri="{FF2B5EF4-FFF2-40B4-BE49-F238E27FC236}">
                <a16:creationId xmlns:a16="http://schemas.microsoft.com/office/drawing/2014/main" id="{16A8F09D-9AB0-C51E-6529-548CD02936C2}"/>
              </a:ext>
            </a:extLst>
          </p:cNvPr>
          <p:cNvPicPr>
            <a:picLocks noChangeAspect="1"/>
          </p:cNvPicPr>
          <p:nvPr/>
        </p:nvPicPr>
        <p:blipFill>
          <a:blip r:embed="rId5"/>
          <a:stretch>
            <a:fillRect/>
          </a:stretch>
        </p:blipFill>
        <p:spPr>
          <a:xfrm>
            <a:off x="4264275" y="3093834"/>
            <a:ext cx="1604309" cy="1178165"/>
          </a:xfrm>
          <a:prstGeom prst="rect">
            <a:avLst/>
          </a:prstGeom>
        </p:spPr>
      </p:pic>
      <p:sp>
        <p:nvSpPr>
          <p:cNvPr id="56" name="テキスト ボックス 55">
            <a:extLst>
              <a:ext uri="{FF2B5EF4-FFF2-40B4-BE49-F238E27FC236}">
                <a16:creationId xmlns:a16="http://schemas.microsoft.com/office/drawing/2014/main" id="{A243CF74-B73E-CD0A-742D-FE26853F2302}"/>
              </a:ext>
            </a:extLst>
          </p:cNvPr>
          <p:cNvSpPr txBox="1"/>
          <p:nvPr/>
        </p:nvSpPr>
        <p:spPr>
          <a:xfrm>
            <a:off x="7984069" y="2327869"/>
            <a:ext cx="216024" cy="307777"/>
          </a:xfrm>
          <a:prstGeom prst="rect">
            <a:avLst/>
          </a:prstGeom>
          <a:noFill/>
        </p:spPr>
        <p:txBody>
          <a:bodyPr wrap="square" rtlCol="0">
            <a:spAutoFit/>
          </a:bodyPr>
          <a:lstStyle/>
          <a:p>
            <a:pPr algn="ctr"/>
            <a:r>
              <a:rPr kumimoji="1" lang="ja-JP" altLang="en-US" sz="1400" b="1" dirty="0"/>
              <a:t>①</a:t>
            </a:r>
          </a:p>
        </p:txBody>
      </p:sp>
      <p:pic>
        <p:nvPicPr>
          <p:cNvPr id="57" name="図 56">
            <a:extLst>
              <a:ext uri="{FF2B5EF4-FFF2-40B4-BE49-F238E27FC236}">
                <a16:creationId xmlns:a16="http://schemas.microsoft.com/office/drawing/2014/main" id="{0A64DE43-2045-45C1-F8E6-49D600C643DD}"/>
              </a:ext>
            </a:extLst>
          </p:cNvPr>
          <p:cNvPicPr>
            <a:picLocks noChangeAspect="1"/>
          </p:cNvPicPr>
          <p:nvPr/>
        </p:nvPicPr>
        <p:blipFill rotWithShape="1">
          <a:blip r:embed="rId6"/>
          <a:srcRect t="11846" r="1309"/>
          <a:stretch/>
        </p:blipFill>
        <p:spPr>
          <a:xfrm>
            <a:off x="5377775" y="4288405"/>
            <a:ext cx="3940223" cy="1277634"/>
          </a:xfrm>
          <a:prstGeom prst="rect">
            <a:avLst/>
          </a:prstGeom>
        </p:spPr>
      </p:pic>
      <p:sp>
        <p:nvSpPr>
          <p:cNvPr id="58" name="正方形/長方形 57">
            <a:extLst>
              <a:ext uri="{FF2B5EF4-FFF2-40B4-BE49-F238E27FC236}">
                <a16:creationId xmlns:a16="http://schemas.microsoft.com/office/drawing/2014/main" id="{32B4AF7E-005F-127A-48D8-1F7351F8586C}"/>
              </a:ext>
            </a:extLst>
          </p:cNvPr>
          <p:cNvSpPr/>
          <p:nvPr/>
        </p:nvSpPr>
        <p:spPr>
          <a:xfrm>
            <a:off x="5621037" y="4224679"/>
            <a:ext cx="3604979" cy="40052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400" dirty="0">
                <a:solidFill>
                  <a:schemeClr val="bg1"/>
                </a:solidFill>
              </a:rPr>
              <a:t>アユ遡上の状況（呑口付近：第１回目の実験）</a:t>
            </a:r>
          </a:p>
        </p:txBody>
      </p:sp>
      <p:pic>
        <p:nvPicPr>
          <p:cNvPr id="59" name="図 58">
            <a:extLst>
              <a:ext uri="{FF2B5EF4-FFF2-40B4-BE49-F238E27FC236}">
                <a16:creationId xmlns:a16="http://schemas.microsoft.com/office/drawing/2014/main" id="{726AD994-AA06-C084-FCAB-42A40B2FB2BE}"/>
              </a:ext>
            </a:extLst>
          </p:cNvPr>
          <p:cNvPicPr>
            <a:picLocks noChangeAspect="1"/>
          </p:cNvPicPr>
          <p:nvPr/>
        </p:nvPicPr>
        <p:blipFill rotWithShape="1">
          <a:blip r:embed="rId7"/>
          <a:srcRect t="12618" b="15301"/>
          <a:stretch/>
        </p:blipFill>
        <p:spPr>
          <a:xfrm>
            <a:off x="5376265" y="5584866"/>
            <a:ext cx="3959844" cy="1235455"/>
          </a:xfrm>
          <a:prstGeom prst="rect">
            <a:avLst/>
          </a:prstGeom>
        </p:spPr>
      </p:pic>
      <p:sp>
        <p:nvSpPr>
          <p:cNvPr id="60" name="正方形/長方形 59">
            <a:extLst>
              <a:ext uri="{FF2B5EF4-FFF2-40B4-BE49-F238E27FC236}">
                <a16:creationId xmlns:a16="http://schemas.microsoft.com/office/drawing/2014/main" id="{84D55F17-95BE-2148-26FD-840EB21AC83D}"/>
              </a:ext>
            </a:extLst>
          </p:cNvPr>
          <p:cNvSpPr/>
          <p:nvPr/>
        </p:nvSpPr>
        <p:spPr>
          <a:xfrm>
            <a:off x="5571530" y="5502595"/>
            <a:ext cx="3604979" cy="40052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400" dirty="0">
                <a:solidFill>
                  <a:schemeClr val="bg1"/>
                </a:solidFill>
              </a:rPr>
              <a:t>アユ遡上の状況（吐口付近：第１回目の実験）</a:t>
            </a:r>
          </a:p>
        </p:txBody>
      </p:sp>
      <p:cxnSp>
        <p:nvCxnSpPr>
          <p:cNvPr id="61" name="直線矢印コネクタ 60">
            <a:extLst>
              <a:ext uri="{FF2B5EF4-FFF2-40B4-BE49-F238E27FC236}">
                <a16:creationId xmlns:a16="http://schemas.microsoft.com/office/drawing/2014/main" id="{ADF6F103-4A24-ABE0-8D3B-B99856FCC6B6}"/>
              </a:ext>
            </a:extLst>
          </p:cNvPr>
          <p:cNvCxnSpPr/>
          <p:nvPr/>
        </p:nvCxnSpPr>
        <p:spPr>
          <a:xfrm>
            <a:off x="6950476" y="4702284"/>
            <a:ext cx="659625"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2" name="直線矢印コネクタ 61">
            <a:extLst>
              <a:ext uri="{FF2B5EF4-FFF2-40B4-BE49-F238E27FC236}">
                <a16:creationId xmlns:a16="http://schemas.microsoft.com/office/drawing/2014/main" id="{F98C950E-0D5D-80C2-958F-AB61216EE6AB}"/>
              </a:ext>
            </a:extLst>
          </p:cNvPr>
          <p:cNvCxnSpPr/>
          <p:nvPr/>
        </p:nvCxnSpPr>
        <p:spPr>
          <a:xfrm>
            <a:off x="6971371" y="5903118"/>
            <a:ext cx="659625"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63" name="楕円 62">
            <a:extLst>
              <a:ext uri="{FF2B5EF4-FFF2-40B4-BE49-F238E27FC236}">
                <a16:creationId xmlns:a16="http://schemas.microsoft.com/office/drawing/2014/main" id="{B14E9B5B-7BEB-1B27-DF68-0F24CF270C95}"/>
              </a:ext>
            </a:extLst>
          </p:cNvPr>
          <p:cNvSpPr/>
          <p:nvPr/>
        </p:nvSpPr>
        <p:spPr>
          <a:xfrm rot="21441999">
            <a:off x="5381882" y="5134642"/>
            <a:ext cx="3955682" cy="400521"/>
          </a:xfrm>
          <a:prstGeom prst="ellipse">
            <a:avLst/>
          </a:prstGeom>
          <a:noFill/>
          <a:ln w="127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4" name="楕円 63">
            <a:extLst>
              <a:ext uri="{FF2B5EF4-FFF2-40B4-BE49-F238E27FC236}">
                <a16:creationId xmlns:a16="http://schemas.microsoft.com/office/drawing/2014/main" id="{8626E07F-D61F-B5DB-EE8C-3E4F863211A9}"/>
              </a:ext>
            </a:extLst>
          </p:cNvPr>
          <p:cNvSpPr/>
          <p:nvPr/>
        </p:nvSpPr>
        <p:spPr>
          <a:xfrm rot="517947">
            <a:off x="6213696" y="6253820"/>
            <a:ext cx="869926" cy="179729"/>
          </a:xfrm>
          <a:prstGeom prst="ellipse">
            <a:avLst/>
          </a:prstGeom>
          <a:noFill/>
          <a:ln w="127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5" name="楕円 64">
            <a:extLst>
              <a:ext uri="{FF2B5EF4-FFF2-40B4-BE49-F238E27FC236}">
                <a16:creationId xmlns:a16="http://schemas.microsoft.com/office/drawing/2014/main" id="{341976B2-C0EE-B73A-F27B-94D05E64E269}"/>
              </a:ext>
            </a:extLst>
          </p:cNvPr>
          <p:cNvSpPr/>
          <p:nvPr/>
        </p:nvSpPr>
        <p:spPr>
          <a:xfrm rot="531462">
            <a:off x="8393916" y="6329271"/>
            <a:ext cx="653913" cy="178712"/>
          </a:xfrm>
          <a:prstGeom prst="ellipse">
            <a:avLst/>
          </a:prstGeom>
          <a:noFill/>
          <a:ln w="127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6" name="楕円 65">
            <a:extLst>
              <a:ext uri="{FF2B5EF4-FFF2-40B4-BE49-F238E27FC236}">
                <a16:creationId xmlns:a16="http://schemas.microsoft.com/office/drawing/2014/main" id="{0C84875E-6C85-FDB3-A091-98134AE79629}"/>
              </a:ext>
            </a:extLst>
          </p:cNvPr>
          <p:cNvSpPr/>
          <p:nvPr/>
        </p:nvSpPr>
        <p:spPr>
          <a:xfrm rot="200241">
            <a:off x="5653259" y="6091618"/>
            <a:ext cx="635227" cy="165207"/>
          </a:xfrm>
          <a:prstGeom prst="ellipse">
            <a:avLst/>
          </a:prstGeom>
          <a:noFill/>
          <a:ln w="127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7" name="楕円 66">
            <a:extLst>
              <a:ext uri="{FF2B5EF4-FFF2-40B4-BE49-F238E27FC236}">
                <a16:creationId xmlns:a16="http://schemas.microsoft.com/office/drawing/2014/main" id="{E3FCE94D-7D91-87E1-106E-7A30B5A38F3C}"/>
              </a:ext>
            </a:extLst>
          </p:cNvPr>
          <p:cNvSpPr/>
          <p:nvPr/>
        </p:nvSpPr>
        <p:spPr>
          <a:xfrm rot="200241">
            <a:off x="7246859" y="6178341"/>
            <a:ext cx="365044" cy="160691"/>
          </a:xfrm>
          <a:prstGeom prst="ellipse">
            <a:avLst/>
          </a:prstGeom>
          <a:noFill/>
          <a:ln w="127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8" name="楕円 67">
            <a:extLst>
              <a:ext uri="{FF2B5EF4-FFF2-40B4-BE49-F238E27FC236}">
                <a16:creationId xmlns:a16="http://schemas.microsoft.com/office/drawing/2014/main" id="{22A2E94E-F1FA-CDA5-3A63-4BA82BE9FF99}"/>
              </a:ext>
            </a:extLst>
          </p:cNvPr>
          <p:cNvSpPr/>
          <p:nvPr/>
        </p:nvSpPr>
        <p:spPr>
          <a:xfrm rot="200241">
            <a:off x="7812621" y="6164866"/>
            <a:ext cx="651165" cy="185029"/>
          </a:xfrm>
          <a:prstGeom prst="ellipse">
            <a:avLst/>
          </a:prstGeom>
          <a:noFill/>
          <a:ln w="127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9" name="テキスト ボックス 68">
            <a:extLst>
              <a:ext uri="{FF2B5EF4-FFF2-40B4-BE49-F238E27FC236}">
                <a16:creationId xmlns:a16="http://schemas.microsoft.com/office/drawing/2014/main" id="{560622A6-1AC4-4D00-514E-91D0A0A5B576}"/>
              </a:ext>
            </a:extLst>
          </p:cNvPr>
          <p:cNvSpPr txBox="1"/>
          <p:nvPr/>
        </p:nvSpPr>
        <p:spPr>
          <a:xfrm>
            <a:off x="7092183" y="5332445"/>
            <a:ext cx="805295" cy="261610"/>
          </a:xfrm>
          <a:prstGeom prst="rect">
            <a:avLst/>
          </a:prstGeom>
          <a:noFill/>
        </p:spPr>
        <p:txBody>
          <a:bodyPr wrap="square" rtlCol="0">
            <a:spAutoFit/>
          </a:bodyPr>
          <a:lstStyle/>
          <a:p>
            <a:pPr algn="ctr"/>
            <a:r>
              <a:rPr kumimoji="1" lang="ja-JP" altLang="en-US" sz="1050" dirty="0">
                <a:solidFill>
                  <a:srgbClr val="FFFF00"/>
                </a:solidFill>
              </a:rPr>
              <a:t>アユ</a:t>
            </a:r>
          </a:p>
        </p:txBody>
      </p:sp>
      <p:sp>
        <p:nvSpPr>
          <p:cNvPr id="70" name="テキスト ボックス 69">
            <a:extLst>
              <a:ext uri="{FF2B5EF4-FFF2-40B4-BE49-F238E27FC236}">
                <a16:creationId xmlns:a16="http://schemas.microsoft.com/office/drawing/2014/main" id="{9401C1EE-F59A-7021-1F81-1051E8B9FE73}"/>
              </a:ext>
            </a:extLst>
          </p:cNvPr>
          <p:cNvSpPr txBox="1"/>
          <p:nvPr/>
        </p:nvSpPr>
        <p:spPr>
          <a:xfrm>
            <a:off x="6971371" y="6335001"/>
            <a:ext cx="805295" cy="261610"/>
          </a:xfrm>
          <a:prstGeom prst="rect">
            <a:avLst/>
          </a:prstGeom>
          <a:noFill/>
        </p:spPr>
        <p:txBody>
          <a:bodyPr wrap="square" rtlCol="0">
            <a:spAutoFit/>
          </a:bodyPr>
          <a:lstStyle/>
          <a:p>
            <a:pPr algn="ctr"/>
            <a:r>
              <a:rPr kumimoji="1" lang="ja-JP" altLang="en-US" sz="1050" dirty="0">
                <a:solidFill>
                  <a:srgbClr val="FFFF00"/>
                </a:solidFill>
              </a:rPr>
              <a:t>アユ</a:t>
            </a:r>
          </a:p>
        </p:txBody>
      </p:sp>
      <p:sp>
        <p:nvSpPr>
          <p:cNvPr id="71" name="楕円 70">
            <a:extLst>
              <a:ext uri="{FF2B5EF4-FFF2-40B4-BE49-F238E27FC236}">
                <a16:creationId xmlns:a16="http://schemas.microsoft.com/office/drawing/2014/main" id="{062C7652-EFEA-5117-67D5-DFB1ABE61FB9}"/>
              </a:ext>
            </a:extLst>
          </p:cNvPr>
          <p:cNvSpPr/>
          <p:nvPr/>
        </p:nvSpPr>
        <p:spPr>
          <a:xfrm rot="200241">
            <a:off x="8656136" y="6205105"/>
            <a:ext cx="318003" cy="107552"/>
          </a:xfrm>
          <a:prstGeom prst="ellipse">
            <a:avLst/>
          </a:prstGeom>
          <a:noFill/>
          <a:ln w="127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2" name="テキスト ボックス 71">
            <a:extLst>
              <a:ext uri="{FF2B5EF4-FFF2-40B4-BE49-F238E27FC236}">
                <a16:creationId xmlns:a16="http://schemas.microsoft.com/office/drawing/2014/main" id="{C1447CF4-4178-8DDA-6E28-855D2A7D4654}"/>
              </a:ext>
            </a:extLst>
          </p:cNvPr>
          <p:cNvSpPr txBox="1"/>
          <p:nvPr/>
        </p:nvSpPr>
        <p:spPr>
          <a:xfrm>
            <a:off x="5218389" y="4573617"/>
            <a:ext cx="805295" cy="261610"/>
          </a:xfrm>
          <a:prstGeom prst="rect">
            <a:avLst/>
          </a:prstGeom>
          <a:noFill/>
        </p:spPr>
        <p:txBody>
          <a:bodyPr wrap="square" rtlCol="0">
            <a:spAutoFit/>
          </a:bodyPr>
          <a:lstStyle/>
          <a:p>
            <a:pPr algn="ctr"/>
            <a:r>
              <a:rPr kumimoji="1" lang="ja-JP" altLang="en-US" sz="1050" b="1" dirty="0">
                <a:solidFill>
                  <a:schemeClr val="bg1"/>
                </a:solidFill>
              </a:rPr>
              <a:t>上流</a:t>
            </a:r>
          </a:p>
        </p:txBody>
      </p:sp>
      <p:sp>
        <p:nvSpPr>
          <p:cNvPr id="73" name="テキスト ボックス 72">
            <a:extLst>
              <a:ext uri="{FF2B5EF4-FFF2-40B4-BE49-F238E27FC236}">
                <a16:creationId xmlns:a16="http://schemas.microsoft.com/office/drawing/2014/main" id="{0333C9DA-99F6-37EB-3643-BA94C14E70E2}"/>
              </a:ext>
            </a:extLst>
          </p:cNvPr>
          <p:cNvSpPr txBox="1"/>
          <p:nvPr/>
        </p:nvSpPr>
        <p:spPr>
          <a:xfrm>
            <a:off x="8645666" y="4552028"/>
            <a:ext cx="805295" cy="261610"/>
          </a:xfrm>
          <a:prstGeom prst="rect">
            <a:avLst/>
          </a:prstGeom>
          <a:noFill/>
        </p:spPr>
        <p:txBody>
          <a:bodyPr wrap="square" rtlCol="0">
            <a:spAutoFit/>
          </a:bodyPr>
          <a:lstStyle/>
          <a:p>
            <a:pPr algn="ctr"/>
            <a:r>
              <a:rPr kumimoji="1" lang="ja-JP" altLang="en-US" sz="1050" b="1" dirty="0">
                <a:solidFill>
                  <a:schemeClr val="bg1"/>
                </a:solidFill>
              </a:rPr>
              <a:t>下流</a:t>
            </a:r>
          </a:p>
        </p:txBody>
      </p:sp>
      <p:sp>
        <p:nvSpPr>
          <p:cNvPr id="74" name="テキスト ボックス 73">
            <a:extLst>
              <a:ext uri="{FF2B5EF4-FFF2-40B4-BE49-F238E27FC236}">
                <a16:creationId xmlns:a16="http://schemas.microsoft.com/office/drawing/2014/main" id="{E1B972DB-F997-9DAB-522E-1E339092B0BA}"/>
              </a:ext>
            </a:extLst>
          </p:cNvPr>
          <p:cNvSpPr txBox="1"/>
          <p:nvPr/>
        </p:nvSpPr>
        <p:spPr>
          <a:xfrm>
            <a:off x="5246340" y="5796543"/>
            <a:ext cx="805295" cy="261610"/>
          </a:xfrm>
          <a:prstGeom prst="rect">
            <a:avLst/>
          </a:prstGeom>
          <a:noFill/>
        </p:spPr>
        <p:txBody>
          <a:bodyPr wrap="square" rtlCol="0">
            <a:spAutoFit/>
          </a:bodyPr>
          <a:lstStyle/>
          <a:p>
            <a:pPr algn="ctr"/>
            <a:r>
              <a:rPr kumimoji="1" lang="ja-JP" altLang="en-US" sz="1050" b="1" dirty="0">
                <a:solidFill>
                  <a:schemeClr val="bg1"/>
                </a:solidFill>
              </a:rPr>
              <a:t>上流</a:t>
            </a:r>
          </a:p>
        </p:txBody>
      </p:sp>
      <p:sp>
        <p:nvSpPr>
          <p:cNvPr id="75" name="テキスト ボックス 74">
            <a:extLst>
              <a:ext uri="{FF2B5EF4-FFF2-40B4-BE49-F238E27FC236}">
                <a16:creationId xmlns:a16="http://schemas.microsoft.com/office/drawing/2014/main" id="{0C0FB511-463C-C7CD-EAE9-9D0093DC9949}"/>
              </a:ext>
            </a:extLst>
          </p:cNvPr>
          <p:cNvSpPr txBox="1"/>
          <p:nvPr/>
        </p:nvSpPr>
        <p:spPr>
          <a:xfrm>
            <a:off x="8673617" y="5774954"/>
            <a:ext cx="805295" cy="261610"/>
          </a:xfrm>
          <a:prstGeom prst="rect">
            <a:avLst/>
          </a:prstGeom>
          <a:noFill/>
        </p:spPr>
        <p:txBody>
          <a:bodyPr wrap="square" rtlCol="0">
            <a:spAutoFit/>
          </a:bodyPr>
          <a:lstStyle/>
          <a:p>
            <a:pPr algn="ctr"/>
            <a:r>
              <a:rPr kumimoji="1" lang="ja-JP" altLang="en-US" sz="1050" b="1" dirty="0">
                <a:solidFill>
                  <a:schemeClr val="bg1"/>
                </a:solidFill>
              </a:rPr>
              <a:t>下流</a:t>
            </a:r>
          </a:p>
        </p:txBody>
      </p:sp>
      <p:grpSp>
        <p:nvGrpSpPr>
          <p:cNvPr id="76" name="グループ化 75">
            <a:extLst>
              <a:ext uri="{FF2B5EF4-FFF2-40B4-BE49-F238E27FC236}">
                <a16:creationId xmlns:a16="http://schemas.microsoft.com/office/drawing/2014/main" id="{062106A8-5C1E-2EFE-6E3D-72FEED3CD82D}"/>
              </a:ext>
            </a:extLst>
          </p:cNvPr>
          <p:cNvGrpSpPr/>
          <p:nvPr/>
        </p:nvGrpSpPr>
        <p:grpSpPr>
          <a:xfrm>
            <a:off x="3370714" y="4237656"/>
            <a:ext cx="1910727" cy="2565687"/>
            <a:chOff x="130446" y="4260516"/>
            <a:chExt cx="1910727" cy="2565687"/>
          </a:xfrm>
        </p:grpSpPr>
        <p:pic>
          <p:nvPicPr>
            <p:cNvPr id="77" name="図 76" descr="水 が含まれている画像&#10;&#10;自動的に生成された説明">
              <a:extLst>
                <a:ext uri="{FF2B5EF4-FFF2-40B4-BE49-F238E27FC236}">
                  <a16:creationId xmlns:a16="http://schemas.microsoft.com/office/drawing/2014/main" id="{6A720D18-58A7-C946-6558-7E7B14ABCA1A}"/>
                </a:ext>
              </a:extLst>
            </p:cNvPr>
            <p:cNvPicPr>
              <a:picLocks noChangeAspect="1"/>
            </p:cNvPicPr>
            <p:nvPr/>
          </p:nvPicPr>
          <p:blipFill>
            <a:blip r:embed="rId8"/>
            <a:stretch>
              <a:fillRect/>
            </a:stretch>
          </p:blipFill>
          <p:spPr>
            <a:xfrm>
              <a:off x="130446" y="4260516"/>
              <a:ext cx="1910727" cy="2547636"/>
            </a:xfrm>
            <a:prstGeom prst="rect">
              <a:avLst/>
            </a:prstGeom>
          </p:spPr>
        </p:pic>
        <p:cxnSp>
          <p:nvCxnSpPr>
            <p:cNvPr id="78" name="直線矢印コネクタ 77">
              <a:extLst>
                <a:ext uri="{FF2B5EF4-FFF2-40B4-BE49-F238E27FC236}">
                  <a16:creationId xmlns:a16="http://schemas.microsoft.com/office/drawing/2014/main" id="{F562527E-653E-FFC2-26E9-819924B4B5B3}"/>
                </a:ext>
              </a:extLst>
            </p:cNvPr>
            <p:cNvCxnSpPr>
              <a:cxnSpLocks/>
            </p:cNvCxnSpPr>
            <p:nvPr/>
          </p:nvCxnSpPr>
          <p:spPr>
            <a:xfrm flipH="1">
              <a:off x="890597" y="5648683"/>
              <a:ext cx="142566" cy="447445"/>
            </a:xfrm>
            <a:prstGeom prst="straightConnector1">
              <a:avLst/>
            </a:prstGeom>
            <a:ln w="28575">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79" name="正方形/長方形 78">
              <a:extLst>
                <a:ext uri="{FF2B5EF4-FFF2-40B4-BE49-F238E27FC236}">
                  <a16:creationId xmlns:a16="http://schemas.microsoft.com/office/drawing/2014/main" id="{3736F149-EEF9-8DA2-24F5-473F8C1A13C8}"/>
                </a:ext>
              </a:extLst>
            </p:cNvPr>
            <p:cNvSpPr/>
            <p:nvPr/>
          </p:nvSpPr>
          <p:spPr>
            <a:xfrm>
              <a:off x="243219" y="6425680"/>
              <a:ext cx="1680277" cy="40052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200" dirty="0">
                  <a:solidFill>
                    <a:schemeClr val="bg1"/>
                  </a:solidFill>
                </a:rPr>
                <a:t>②仮排水路内の状況</a:t>
              </a:r>
              <a:endParaRPr kumimoji="1" lang="en-US" altLang="ja-JP" sz="1200" dirty="0">
                <a:solidFill>
                  <a:schemeClr val="bg1"/>
                </a:solidFill>
              </a:endParaRPr>
            </a:p>
            <a:p>
              <a:pPr algn="ctr"/>
              <a:r>
                <a:rPr kumimoji="1" lang="ja-JP" altLang="en-US" sz="1200" dirty="0">
                  <a:solidFill>
                    <a:schemeClr val="bg1"/>
                  </a:solidFill>
                </a:rPr>
                <a:t>（中央部）</a:t>
              </a:r>
            </a:p>
          </p:txBody>
        </p:sp>
        <p:sp>
          <p:nvSpPr>
            <p:cNvPr id="80" name="テキスト ボックス 79">
              <a:extLst>
                <a:ext uri="{FF2B5EF4-FFF2-40B4-BE49-F238E27FC236}">
                  <a16:creationId xmlns:a16="http://schemas.microsoft.com/office/drawing/2014/main" id="{814C1E76-A03C-4190-B44D-910C02E3FF21}"/>
                </a:ext>
              </a:extLst>
            </p:cNvPr>
            <p:cNvSpPr txBox="1"/>
            <p:nvPr/>
          </p:nvSpPr>
          <p:spPr>
            <a:xfrm>
              <a:off x="361594" y="6193137"/>
              <a:ext cx="805295" cy="261610"/>
            </a:xfrm>
            <a:prstGeom prst="rect">
              <a:avLst/>
            </a:prstGeom>
            <a:noFill/>
          </p:spPr>
          <p:txBody>
            <a:bodyPr wrap="square" rtlCol="0">
              <a:spAutoFit/>
            </a:bodyPr>
            <a:lstStyle/>
            <a:p>
              <a:pPr algn="ctr"/>
              <a:r>
                <a:rPr kumimoji="1" lang="ja-JP" altLang="en-US" sz="1050" b="1" dirty="0">
                  <a:solidFill>
                    <a:schemeClr val="bg1"/>
                  </a:solidFill>
                </a:rPr>
                <a:t>下流</a:t>
              </a:r>
            </a:p>
          </p:txBody>
        </p:sp>
        <p:sp>
          <p:nvSpPr>
            <p:cNvPr id="81" name="テキスト ボックス 80">
              <a:extLst>
                <a:ext uri="{FF2B5EF4-FFF2-40B4-BE49-F238E27FC236}">
                  <a16:creationId xmlns:a16="http://schemas.microsoft.com/office/drawing/2014/main" id="{37D09720-4EE3-40A8-E3CF-E28C6B3E37E3}"/>
                </a:ext>
              </a:extLst>
            </p:cNvPr>
            <p:cNvSpPr txBox="1"/>
            <p:nvPr/>
          </p:nvSpPr>
          <p:spPr>
            <a:xfrm>
              <a:off x="764241" y="5314625"/>
              <a:ext cx="805295" cy="261610"/>
            </a:xfrm>
            <a:prstGeom prst="rect">
              <a:avLst/>
            </a:prstGeom>
            <a:noFill/>
          </p:spPr>
          <p:txBody>
            <a:bodyPr wrap="square" rtlCol="0">
              <a:spAutoFit/>
            </a:bodyPr>
            <a:lstStyle/>
            <a:p>
              <a:pPr algn="ctr"/>
              <a:r>
                <a:rPr kumimoji="1" lang="ja-JP" altLang="en-US" sz="1050" b="1" dirty="0">
                  <a:solidFill>
                    <a:schemeClr val="bg1"/>
                  </a:solidFill>
                </a:rPr>
                <a:t>上流</a:t>
              </a:r>
            </a:p>
          </p:txBody>
        </p:sp>
      </p:grpSp>
      <p:sp>
        <p:nvSpPr>
          <p:cNvPr id="82" name="フリーフォーム: 図形 81">
            <a:extLst>
              <a:ext uri="{FF2B5EF4-FFF2-40B4-BE49-F238E27FC236}">
                <a16:creationId xmlns:a16="http://schemas.microsoft.com/office/drawing/2014/main" id="{DBC06391-8F7A-B8C0-C619-005B4DD82BCF}"/>
              </a:ext>
            </a:extLst>
          </p:cNvPr>
          <p:cNvSpPr/>
          <p:nvPr/>
        </p:nvSpPr>
        <p:spPr>
          <a:xfrm>
            <a:off x="4303830" y="3882390"/>
            <a:ext cx="95250" cy="279400"/>
          </a:xfrm>
          <a:custGeom>
            <a:avLst/>
            <a:gdLst>
              <a:gd name="connsiteX0" fmla="*/ 0 w 95250"/>
              <a:gd name="connsiteY0" fmla="*/ 0 h 279400"/>
              <a:gd name="connsiteX1" fmla="*/ 95250 w 95250"/>
              <a:gd name="connsiteY1" fmla="*/ 279400 h 279400"/>
            </a:gdLst>
            <a:ahLst/>
            <a:cxnLst>
              <a:cxn ang="0">
                <a:pos x="connsiteX0" y="connsiteY0"/>
              </a:cxn>
              <a:cxn ang="0">
                <a:pos x="connsiteX1" y="connsiteY1"/>
              </a:cxn>
            </a:cxnLst>
            <a:rect l="l" t="t" r="r" b="b"/>
            <a:pathLst>
              <a:path w="95250" h="279400">
                <a:moveTo>
                  <a:pt x="0" y="0"/>
                </a:moveTo>
                <a:lnTo>
                  <a:pt x="95250" y="279400"/>
                </a:lnTo>
              </a:path>
            </a:pathLst>
          </a:custGeom>
          <a:noFill/>
          <a:ln>
            <a:solidFill>
              <a:schemeClr val="bg1"/>
            </a:solidFill>
            <a:tailEnd type="triangl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3" name="フリーフォーム: 図形 82">
            <a:extLst>
              <a:ext uri="{FF2B5EF4-FFF2-40B4-BE49-F238E27FC236}">
                <a16:creationId xmlns:a16="http://schemas.microsoft.com/office/drawing/2014/main" id="{04DAA3B6-1AB7-31CE-776D-17CEACC92A07}"/>
              </a:ext>
            </a:extLst>
          </p:cNvPr>
          <p:cNvSpPr/>
          <p:nvPr/>
        </p:nvSpPr>
        <p:spPr>
          <a:xfrm>
            <a:off x="7784610" y="3964940"/>
            <a:ext cx="254000" cy="158750"/>
          </a:xfrm>
          <a:custGeom>
            <a:avLst/>
            <a:gdLst>
              <a:gd name="connsiteX0" fmla="*/ 0 w 254000"/>
              <a:gd name="connsiteY0" fmla="*/ 0 h 158750"/>
              <a:gd name="connsiteX1" fmla="*/ 254000 w 254000"/>
              <a:gd name="connsiteY1" fmla="*/ 158750 h 158750"/>
            </a:gdLst>
            <a:ahLst/>
            <a:cxnLst>
              <a:cxn ang="0">
                <a:pos x="connsiteX0" y="connsiteY0"/>
              </a:cxn>
              <a:cxn ang="0">
                <a:pos x="connsiteX1" y="connsiteY1"/>
              </a:cxn>
            </a:cxnLst>
            <a:rect l="l" t="t" r="r" b="b"/>
            <a:pathLst>
              <a:path w="254000" h="158750">
                <a:moveTo>
                  <a:pt x="0" y="0"/>
                </a:moveTo>
                <a:lnTo>
                  <a:pt x="254000" y="158750"/>
                </a:lnTo>
              </a:path>
            </a:pathLst>
          </a:custGeom>
          <a:noFill/>
          <a:ln>
            <a:solidFill>
              <a:schemeClr val="bg1"/>
            </a:solidFill>
            <a:tailEnd type="triangl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4" name="フリーフォーム: 図形 83">
            <a:extLst>
              <a:ext uri="{FF2B5EF4-FFF2-40B4-BE49-F238E27FC236}">
                <a16:creationId xmlns:a16="http://schemas.microsoft.com/office/drawing/2014/main" id="{0022F72D-336C-8C24-22F1-1552DA0E05A2}"/>
              </a:ext>
            </a:extLst>
          </p:cNvPr>
          <p:cNvSpPr/>
          <p:nvPr/>
        </p:nvSpPr>
        <p:spPr>
          <a:xfrm>
            <a:off x="5066429" y="3648576"/>
            <a:ext cx="0" cy="171450"/>
          </a:xfrm>
          <a:custGeom>
            <a:avLst/>
            <a:gdLst>
              <a:gd name="connsiteX0" fmla="*/ 0 w 0"/>
              <a:gd name="connsiteY0" fmla="*/ 0 h 171450"/>
              <a:gd name="connsiteX1" fmla="*/ 0 w 0"/>
              <a:gd name="connsiteY1" fmla="*/ 171450 h 171450"/>
            </a:gdLst>
            <a:ahLst/>
            <a:cxnLst>
              <a:cxn ang="0">
                <a:pos x="connsiteX0" y="connsiteY0"/>
              </a:cxn>
              <a:cxn ang="0">
                <a:pos x="connsiteX1" y="connsiteY1"/>
              </a:cxn>
            </a:cxnLst>
            <a:rect l="l" t="t" r="r" b="b"/>
            <a:pathLst>
              <a:path h="171450">
                <a:moveTo>
                  <a:pt x="0" y="0"/>
                </a:moveTo>
                <a:lnTo>
                  <a:pt x="0" y="171450"/>
                </a:lnTo>
              </a:path>
            </a:pathLst>
          </a:custGeom>
          <a:noFill/>
          <a:ln w="19050">
            <a:solidFill>
              <a:schemeClr val="bg1"/>
            </a:solidFill>
            <a:prstDash val="sysDash"/>
            <a:tailEnd type="triangl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5" name="フリーフォーム: 図形 84">
            <a:extLst>
              <a:ext uri="{FF2B5EF4-FFF2-40B4-BE49-F238E27FC236}">
                <a16:creationId xmlns:a16="http://schemas.microsoft.com/office/drawing/2014/main" id="{EF43BA79-8863-26D4-C9C0-E948C2896C39}"/>
              </a:ext>
            </a:extLst>
          </p:cNvPr>
          <p:cNvSpPr/>
          <p:nvPr/>
        </p:nvSpPr>
        <p:spPr>
          <a:xfrm>
            <a:off x="8591060" y="3679190"/>
            <a:ext cx="177800" cy="158750"/>
          </a:xfrm>
          <a:custGeom>
            <a:avLst/>
            <a:gdLst>
              <a:gd name="connsiteX0" fmla="*/ 0 w 177800"/>
              <a:gd name="connsiteY0" fmla="*/ 158750 h 158750"/>
              <a:gd name="connsiteX1" fmla="*/ 177800 w 177800"/>
              <a:gd name="connsiteY1" fmla="*/ 0 h 158750"/>
            </a:gdLst>
            <a:ahLst/>
            <a:cxnLst>
              <a:cxn ang="0">
                <a:pos x="connsiteX0" y="connsiteY0"/>
              </a:cxn>
              <a:cxn ang="0">
                <a:pos x="connsiteX1" y="connsiteY1"/>
              </a:cxn>
            </a:cxnLst>
            <a:rect l="l" t="t" r="r" b="b"/>
            <a:pathLst>
              <a:path w="177800" h="158750">
                <a:moveTo>
                  <a:pt x="0" y="158750"/>
                </a:moveTo>
                <a:lnTo>
                  <a:pt x="177800" y="0"/>
                </a:lnTo>
              </a:path>
            </a:pathLst>
          </a:custGeom>
          <a:noFill/>
          <a:ln w="19050">
            <a:solidFill>
              <a:schemeClr val="bg1"/>
            </a:solidFill>
            <a:prstDash val="sysDash"/>
            <a:tailEnd type="triangl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6" name="テキスト ボックス 85">
            <a:extLst>
              <a:ext uri="{FF2B5EF4-FFF2-40B4-BE49-F238E27FC236}">
                <a16:creationId xmlns:a16="http://schemas.microsoft.com/office/drawing/2014/main" id="{A86A679C-757A-36EA-9FF4-60873EB97FA0}"/>
              </a:ext>
            </a:extLst>
          </p:cNvPr>
          <p:cNvSpPr txBox="1"/>
          <p:nvPr/>
        </p:nvSpPr>
        <p:spPr>
          <a:xfrm>
            <a:off x="6480216" y="2784236"/>
            <a:ext cx="216024" cy="307777"/>
          </a:xfrm>
          <a:prstGeom prst="rect">
            <a:avLst/>
          </a:prstGeom>
          <a:noFill/>
        </p:spPr>
        <p:txBody>
          <a:bodyPr wrap="square" rtlCol="0">
            <a:spAutoFit/>
          </a:bodyPr>
          <a:lstStyle/>
          <a:p>
            <a:pPr algn="ctr"/>
            <a:r>
              <a:rPr kumimoji="1" lang="ja-JP" altLang="en-US" sz="1400" b="1" dirty="0"/>
              <a:t>②</a:t>
            </a:r>
          </a:p>
        </p:txBody>
      </p:sp>
      <p:grpSp>
        <p:nvGrpSpPr>
          <p:cNvPr id="87" name="グループ化 86">
            <a:extLst>
              <a:ext uri="{FF2B5EF4-FFF2-40B4-BE49-F238E27FC236}">
                <a16:creationId xmlns:a16="http://schemas.microsoft.com/office/drawing/2014/main" id="{01D2C840-F072-BB42-57E0-41F99042B97C}"/>
              </a:ext>
            </a:extLst>
          </p:cNvPr>
          <p:cNvGrpSpPr/>
          <p:nvPr/>
        </p:nvGrpSpPr>
        <p:grpSpPr>
          <a:xfrm>
            <a:off x="299420" y="4332158"/>
            <a:ext cx="3023672" cy="2609243"/>
            <a:chOff x="-3305693" y="4174333"/>
            <a:chExt cx="3023672" cy="2609243"/>
          </a:xfrm>
        </p:grpSpPr>
        <p:pic>
          <p:nvPicPr>
            <p:cNvPr id="88" name="図 87" descr="屋外, 水, 川, 小さい が含まれている画像&#10;&#10;自動的に生成された説明">
              <a:extLst>
                <a:ext uri="{FF2B5EF4-FFF2-40B4-BE49-F238E27FC236}">
                  <a16:creationId xmlns:a16="http://schemas.microsoft.com/office/drawing/2014/main" id="{4E118D21-D796-90AD-707D-BFE1B7244F49}"/>
                </a:ext>
              </a:extLst>
            </p:cNvPr>
            <p:cNvPicPr>
              <a:picLocks noChangeAspect="1"/>
            </p:cNvPicPr>
            <p:nvPr/>
          </p:nvPicPr>
          <p:blipFill rotWithShape="1">
            <a:blip r:embed="rId9"/>
            <a:srcRect t="9322" r="10591"/>
            <a:stretch/>
          </p:blipFill>
          <p:spPr>
            <a:xfrm>
              <a:off x="-3305693" y="4174333"/>
              <a:ext cx="3023672" cy="2299954"/>
            </a:xfrm>
            <a:prstGeom prst="rect">
              <a:avLst/>
            </a:prstGeom>
          </p:spPr>
        </p:pic>
        <p:sp>
          <p:nvSpPr>
            <p:cNvPr id="89" name="フリーフォーム: 図形 88">
              <a:extLst>
                <a:ext uri="{FF2B5EF4-FFF2-40B4-BE49-F238E27FC236}">
                  <a16:creationId xmlns:a16="http://schemas.microsoft.com/office/drawing/2014/main" id="{81D89405-5795-0551-FFD3-4E23A2D66B92}"/>
                </a:ext>
              </a:extLst>
            </p:cNvPr>
            <p:cNvSpPr/>
            <p:nvPr/>
          </p:nvSpPr>
          <p:spPr>
            <a:xfrm rot="311625">
              <a:off x="-1922209" y="5236534"/>
              <a:ext cx="157653" cy="93083"/>
            </a:xfrm>
            <a:custGeom>
              <a:avLst/>
              <a:gdLst>
                <a:gd name="connsiteX0" fmla="*/ 152400 w 152400"/>
                <a:gd name="connsiteY0" fmla="*/ 152400 h 152400"/>
                <a:gd name="connsiteX1" fmla="*/ 0 w 152400"/>
                <a:gd name="connsiteY1" fmla="*/ 0 h 152400"/>
              </a:gdLst>
              <a:ahLst/>
              <a:cxnLst>
                <a:cxn ang="0">
                  <a:pos x="connsiteX0" y="connsiteY0"/>
                </a:cxn>
                <a:cxn ang="0">
                  <a:pos x="connsiteX1" y="connsiteY1"/>
                </a:cxn>
              </a:cxnLst>
              <a:rect l="l" t="t" r="r" b="b"/>
              <a:pathLst>
                <a:path w="152400" h="152400">
                  <a:moveTo>
                    <a:pt x="152400" y="152400"/>
                  </a:moveTo>
                  <a:lnTo>
                    <a:pt x="0" y="0"/>
                  </a:lnTo>
                </a:path>
              </a:pathLst>
            </a:custGeom>
            <a:noFill/>
            <a:ln w="19050">
              <a:solidFill>
                <a:schemeClr val="bg1"/>
              </a:solidFill>
              <a:prstDash val="sysDash"/>
              <a:tailEnd type="triangl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0" name="フリーフォーム: 図形 89">
              <a:extLst>
                <a:ext uri="{FF2B5EF4-FFF2-40B4-BE49-F238E27FC236}">
                  <a16:creationId xmlns:a16="http://schemas.microsoft.com/office/drawing/2014/main" id="{BCBBEDA1-351C-5ABE-6C1B-6EA4144ED860}"/>
                </a:ext>
              </a:extLst>
            </p:cNvPr>
            <p:cNvSpPr/>
            <p:nvPr/>
          </p:nvSpPr>
          <p:spPr>
            <a:xfrm rot="988979">
              <a:off x="-1926842" y="5565692"/>
              <a:ext cx="368300" cy="146050"/>
            </a:xfrm>
            <a:custGeom>
              <a:avLst/>
              <a:gdLst>
                <a:gd name="connsiteX0" fmla="*/ 0 w 368300"/>
                <a:gd name="connsiteY0" fmla="*/ 146050 h 146050"/>
                <a:gd name="connsiteX1" fmla="*/ 368300 w 368300"/>
                <a:gd name="connsiteY1" fmla="*/ 0 h 146050"/>
              </a:gdLst>
              <a:ahLst/>
              <a:cxnLst>
                <a:cxn ang="0">
                  <a:pos x="connsiteX0" y="connsiteY0"/>
                </a:cxn>
                <a:cxn ang="0">
                  <a:pos x="connsiteX1" y="connsiteY1"/>
                </a:cxn>
              </a:cxnLst>
              <a:rect l="l" t="t" r="r" b="b"/>
              <a:pathLst>
                <a:path w="368300" h="146050">
                  <a:moveTo>
                    <a:pt x="0" y="146050"/>
                  </a:moveTo>
                  <a:lnTo>
                    <a:pt x="368300" y="0"/>
                  </a:lnTo>
                </a:path>
              </a:pathLst>
            </a:custGeom>
            <a:noFill/>
            <a:ln>
              <a:solidFill>
                <a:schemeClr val="bg1"/>
              </a:solidFill>
              <a:tailEnd type="triangle"/>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91" name="正方形/長方形 90">
              <a:extLst>
                <a:ext uri="{FF2B5EF4-FFF2-40B4-BE49-F238E27FC236}">
                  <a16:creationId xmlns:a16="http://schemas.microsoft.com/office/drawing/2014/main" id="{FCFDAF5B-F44E-671D-BEDD-401AB5340947}"/>
                </a:ext>
              </a:extLst>
            </p:cNvPr>
            <p:cNvSpPr/>
            <p:nvPr/>
          </p:nvSpPr>
          <p:spPr>
            <a:xfrm>
              <a:off x="-2786738" y="6383053"/>
              <a:ext cx="1944949" cy="40052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1400" dirty="0">
                  <a:solidFill>
                    <a:schemeClr val="tx1"/>
                  </a:solidFill>
                </a:rPr>
                <a:t>①実験状況（呑口部）</a:t>
              </a:r>
            </a:p>
          </p:txBody>
        </p:sp>
      </p:grpSp>
      <p:sp>
        <p:nvSpPr>
          <p:cNvPr id="92" name="テキスト ボックス 91">
            <a:extLst>
              <a:ext uri="{FF2B5EF4-FFF2-40B4-BE49-F238E27FC236}">
                <a16:creationId xmlns:a16="http://schemas.microsoft.com/office/drawing/2014/main" id="{C80152DC-2210-6276-428B-92626F5BC19C}"/>
              </a:ext>
            </a:extLst>
          </p:cNvPr>
          <p:cNvSpPr txBox="1"/>
          <p:nvPr/>
        </p:nvSpPr>
        <p:spPr>
          <a:xfrm>
            <a:off x="5030316" y="2227507"/>
            <a:ext cx="216024" cy="307777"/>
          </a:xfrm>
          <a:prstGeom prst="rect">
            <a:avLst/>
          </a:prstGeom>
          <a:noFill/>
        </p:spPr>
        <p:txBody>
          <a:bodyPr wrap="square" rtlCol="0">
            <a:spAutoFit/>
          </a:bodyPr>
          <a:lstStyle/>
          <a:p>
            <a:pPr algn="ctr"/>
            <a:r>
              <a:rPr kumimoji="1" lang="ja-JP" altLang="en-US" sz="1400" b="1" dirty="0">
                <a:solidFill>
                  <a:srgbClr val="FF0000"/>
                </a:solidFill>
              </a:rPr>
              <a:t>★</a:t>
            </a:r>
          </a:p>
        </p:txBody>
      </p:sp>
      <p:sp>
        <p:nvSpPr>
          <p:cNvPr id="93" name="テキスト ボックス 92">
            <a:extLst>
              <a:ext uri="{FF2B5EF4-FFF2-40B4-BE49-F238E27FC236}">
                <a16:creationId xmlns:a16="http://schemas.microsoft.com/office/drawing/2014/main" id="{8B740DE9-9A68-DD29-2F84-C0A276EC0922}"/>
              </a:ext>
            </a:extLst>
          </p:cNvPr>
          <p:cNvSpPr txBox="1"/>
          <p:nvPr/>
        </p:nvSpPr>
        <p:spPr>
          <a:xfrm>
            <a:off x="4590984" y="2107508"/>
            <a:ext cx="1058375" cy="230832"/>
          </a:xfrm>
          <a:prstGeom prst="rect">
            <a:avLst/>
          </a:prstGeom>
          <a:noFill/>
        </p:spPr>
        <p:txBody>
          <a:bodyPr wrap="square" rtlCol="0">
            <a:spAutoFit/>
          </a:bodyPr>
          <a:lstStyle/>
          <a:p>
            <a:pPr algn="ctr"/>
            <a:r>
              <a:rPr kumimoji="1" lang="ja-JP" altLang="en-US" sz="900" dirty="0">
                <a:solidFill>
                  <a:srgbClr val="FF0000"/>
                </a:solidFill>
                <a:highlight>
                  <a:srgbClr val="FFFF00"/>
                </a:highlight>
              </a:rPr>
              <a:t>アユ放流箇所</a:t>
            </a:r>
          </a:p>
        </p:txBody>
      </p:sp>
      <p:cxnSp>
        <p:nvCxnSpPr>
          <p:cNvPr id="94" name="直線コネクタ 93">
            <a:extLst>
              <a:ext uri="{FF2B5EF4-FFF2-40B4-BE49-F238E27FC236}">
                <a16:creationId xmlns:a16="http://schemas.microsoft.com/office/drawing/2014/main" id="{E25B8872-8052-2FF7-3414-B636EB59E943}"/>
              </a:ext>
            </a:extLst>
          </p:cNvPr>
          <p:cNvCxnSpPr>
            <a:cxnSpLocks/>
          </p:cNvCxnSpPr>
          <p:nvPr/>
        </p:nvCxnSpPr>
        <p:spPr>
          <a:xfrm>
            <a:off x="6844387" y="2018865"/>
            <a:ext cx="247796" cy="235147"/>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95" name="テキスト ボックス 94">
            <a:extLst>
              <a:ext uri="{FF2B5EF4-FFF2-40B4-BE49-F238E27FC236}">
                <a16:creationId xmlns:a16="http://schemas.microsoft.com/office/drawing/2014/main" id="{166044AA-0E87-9F92-5C4B-A88DD7474CF4}"/>
              </a:ext>
            </a:extLst>
          </p:cNvPr>
          <p:cNvSpPr txBox="1"/>
          <p:nvPr/>
        </p:nvSpPr>
        <p:spPr>
          <a:xfrm>
            <a:off x="6553340" y="2238960"/>
            <a:ext cx="1296802" cy="369332"/>
          </a:xfrm>
          <a:prstGeom prst="rect">
            <a:avLst/>
          </a:prstGeom>
          <a:noFill/>
        </p:spPr>
        <p:txBody>
          <a:bodyPr wrap="square" rtlCol="0">
            <a:spAutoFit/>
          </a:bodyPr>
          <a:lstStyle/>
          <a:p>
            <a:pPr algn="ctr"/>
            <a:r>
              <a:rPr kumimoji="1" lang="ja-JP" altLang="en-US" sz="900" dirty="0">
                <a:highlight>
                  <a:srgbClr val="FFFFFF"/>
                </a:highlight>
              </a:rPr>
              <a:t>川辺川の流水型ダム建設予定地</a:t>
            </a:r>
          </a:p>
        </p:txBody>
      </p:sp>
      <p:sp>
        <p:nvSpPr>
          <p:cNvPr id="2" name="テキスト ボックス 1">
            <a:extLst>
              <a:ext uri="{FF2B5EF4-FFF2-40B4-BE49-F238E27FC236}">
                <a16:creationId xmlns:a16="http://schemas.microsoft.com/office/drawing/2014/main" id="{38419496-B0C7-04E8-FA48-8C819C8C6E7B}"/>
              </a:ext>
            </a:extLst>
          </p:cNvPr>
          <p:cNvSpPr txBox="1"/>
          <p:nvPr/>
        </p:nvSpPr>
        <p:spPr>
          <a:xfrm>
            <a:off x="-2031776" y="29797"/>
            <a:ext cx="1938177" cy="646331"/>
          </a:xfrm>
          <a:prstGeom prst="rect">
            <a:avLst/>
          </a:prstGeom>
          <a:solidFill>
            <a:srgbClr val="FFFF00"/>
          </a:solidFill>
        </p:spPr>
        <p:txBody>
          <a:bodyPr wrap="square" rtlCol="0">
            <a:spAutoFit/>
          </a:bodyPr>
          <a:lstStyle/>
          <a:p>
            <a:r>
              <a:rPr lang="en-US" altLang="ja-JP" dirty="0">
                <a:highlight>
                  <a:srgbClr val="FFFF00"/>
                </a:highlight>
              </a:rPr>
              <a:t>250730</a:t>
            </a:r>
          </a:p>
          <a:p>
            <a:r>
              <a:rPr lang="ja-JP" altLang="en-US" dirty="0">
                <a:highlight>
                  <a:srgbClr val="FFFF00"/>
                </a:highlight>
              </a:rPr>
              <a:t>学識懇談会資料</a:t>
            </a:r>
          </a:p>
        </p:txBody>
      </p:sp>
    </p:spTree>
    <p:extLst>
      <p:ext uri="{BB962C8B-B14F-4D97-AF65-F5344CB8AC3E}">
        <p14:creationId xmlns:p14="http://schemas.microsoft.com/office/powerpoint/2010/main" val="25251983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正方形/長方形 3">
            <a:extLst>
              <a:ext uri="{FF2B5EF4-FFF2-40B4-BE49-F238E27FC236}">
                <a16:creationId xmlns:a16="http://schemas.microsoft.com/office/drawing/2014/main" id="{1DB079BB-8A70-DC2E-775D-D8999F47F238}"/>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仮排水路トンネル内部の整備</a:t>
            </a:r>
          </a:p>
        </p:txBody>
      </p:sp>
      <p:sp>
        <p:nvSpPr>
          <p:cNvPr id="2" name="Text Box 6">
            <a:extLst>
              <a:ext uri="{FF2B5EF4-FFF2-40B4-BE49-F238E27FC236}">
                <a16:creationId xmlns:a16="http://schemas.microsoft.com/office/drawing/2014/main" id="{D93B3025-8DC1-3204-4F8B-D690BAF80A52}"/>
              </a:ext>
            </a:extLst>
          </p:cNvPr>
          <p:cNvSpPr txBox="1">
            <a:spLocks noChangeArrowheads="1"/>
          </p:cNvSpPr>
          <p:nvPr/>
        </p:nvSpPr>
        <p:spPr bwMode="auto">
          <a:xfrm>
            <a:off x="9437373" y="-939"/>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27</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4" name="テキスト ボックス 13">
            <a:extLst>
              <a:ext uri="{FF2B5EF4-FFF2-40B4-BE49-F238E27FC236}">
                <a16:creationId xmlns:a16="http://schemas.microsoft.com/office/drawing/2014/main" id="{FA5A8B5C-14F7-6B63-395F-C74808EA11F0}"/>
              </a:ext>
            </a:extLst>
          </p:cNvPr>
          <p:cNvSpPr txBox="1"/>
          <p:nvPr/>
        </p:nvSpPr>
        <p:spPr>
          <a:xfrm>
            <a:off x="-1764704" y="281144"/>
            <a:ext cx="1702637" cy="1285352"/>
          </a:xfrm>
          <a:prstGeom prst="rect">
            <a:avLst/>
          </a:prstGeom>
          <a:solidFill>
            <a:srgbClr val="FFFF00"/>
          </a:solidFill>
        </p:spPr>
        <p:txBody>
          <a:bodyPr wrap="square" rtlCol="0">
            <a:spAutoFit/>
          </a:bodyPr>
          <a:lstStyle/>
          <a:p>
            <a:r>
              <a:rPr lang="en-US" altLang="ja-JP" sz="1292" dirty="0">
                <a:highlight>
                  <a:srgbClr val="FFFF00"/>
                </a:highlight>
              </a:rPr>
              <a:t>251220</a:t>
            </a:r>
          </a:p>
          <a:p>
            <a:r>
              <a:rPr lang="ja-JP" altLang="en-US" sz="1292" dirty="0">
                <a:highlight>
                  <a:srgbClr val="FFFF00"/>
                </a:highlight>
              </a:rPr>
              <a:t>仕組み資料に</a:t>
            </a:r>
            <a:endParaRPr lang="en-US" altLang="ja-JP" sz="1292" dirty="0">
              <a:highlight>
                <a:srgbClr val="FFFF00"/>
              </a:highlight>
            </a:endParaRPr>
          </a:p>
          <a:p>
            <a:r>
              <a:rPr lang="ja-JP" altLang="en-US" sz="1292" dirty="0">
                <a:solidFill>
                  <a:srgbClr val="FF0000"/>
                </a:solidFill>
                <a:highlight>
                  <a:srgbClr val="FFFF00"/>
                </a:highlight>
              </a:rPr>
              <a:t>右側図面を差し替え（最終版）＋表題更新</a:t>
            </a:r>
            <a:endParaRPr lang="en-US" altLang="ja-JP" sz="1292" dirty="0">
              <a:solidFill>
                <a:srgbClr val="FF0000"/>
              </a:solidFill>
              <a:highlight>
                <a:srgbClr val="FFFF00"/>
              </a:highlight>
            </a:endParaRPr>
          </a:p>
          <a:p>
            <a:r>
              <a:rPr lang="ja-JP" altLang="en-US" sz="1292" dirty="0">
                <a:solidFill>
                  <a:srgbClr val="FF0000"/>
                </a:solidFill>
                <a:highlight>
                  <a:srgbClr val="FFFF00"/>
                </a:highlight>
              </a:rPr>
              <a:t>内部の検討→内部の整備</a:t>
            </a:r>
          </a:p>
        </p:txBody>
      </p:sp>
      <p:pic>
        <p:nvPicPr>
          <p:cNvPr id="17" name="図 16">
            <a:extLst>
              <a:ext uri="{FF2B5EF4-FFF2-40B4-BE49-F238E27FC236}">
                <a16:creationId xmlns:a16="http://schemas.microsoft.com/office/drawing/2014/main" id="{55412777-5124-A59B-ACA0-6DBA7D9C6C66}"/>
              </a:ext>
            </a:extLst>
          </p:cNvPr>
          <p:cNvPicPr>
            <a:picLocks noChangeAspect="1"/>
          </p:cNvPicPr>
          <p:nvPr/>
        </p:nvPicPr>
        <p:blipFill>
          <a:blip r:embed="rId2"/>
          <a:srcRect l="7690" b="5391"/>
          <a:stretch>
            <a:fillRect/>
          </a:stretch>
        </p:blipFill>
        <p:spPr>
          <a:xfrm>
            <a:off x="5473584" y="4949583"/>
            <a:ext cx="3679400" cy="1520060"/>
          </a:xfrm>
          <a:prstGeom prst="rect">
            <a:avLst/>
          </a:prstGeom>
        </p:spPr>
      </p:pic>
      <p:sp>
        <p:nvSpPr>
          <p:cNvPr id="21" name="吹き出し: 四角形 20">
            <a:extLst>
              <a:ext uri="{FF2B5EF4-FFF2-40B4-BE49-F238E27FC236}">
                <a16:creationId xmlns:a16="http://schemas.microsoft.com/office/drawing/2014/main" id="{12676B6B-C7A6-C519-E245-9B9D9253397C}"/>
              </a:ext>
            </a:extLst>
          </p:cNvPr>
          <p:cNvSpPr/>
          <p:nvPr/>
        </p:nvSpPr>
        <p:spPr>
          <a:xfrm>
            <a:off x="5203067" y="1731583"/>
            <a:ext cx="4142421" cy="4873936"/>
          </a:xfrm>
          <a:prstGeom prst="wedgeRectCallout">
            <a:avLst>
              <a:gd name="adj1" fmla="val -49717"/>
              <a:gd name="adj2" fmla="val 24016"/>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23" name="テキスト ボックス 22">
            <a:extLst>
              <a:ext uri="{FF2B5EF4-FFF2-40B4-BE49-F238E27FC236}">
                <a16:creationId xmlns:a16="http://schemas.microsoft.com/office/drawing/2014/main" id="{B34460B1-EF2E-907F-0BAC-6B781C327C0F}"/>
              </a:ext>
            </a:extLst>
          </p:cNvPr>
          <p:cNvSpPr txBox="1"/>
          <p:nvPr/>
        </p:nvSpPr>
        <p:spPr>
          <a:xfrm>
            <a:off x="329644" y="620688"/>
            <a:ext cx="9015844" cy="764855"/>
          </a:xfrm>
          <a:prstGeom prst="rect">
            <a:avLst/>
          </a:prstGeom>
          <a:noFill/>
          <a:ln>
            <a:solidFill>
              <a:sysClr val="windowText" lastClr="000000"/>
            </a:solidFill>
          </a:ln>
        </p:spPr>
        <p:txBody>
          <a:bodyPr wrap="square" anchor="ctr" anchorCtr="0">
            <a:noAutofit/>
          </a:bodyPr>
          <a:lstStyle>
            <a:defPPr>
              <a:defRPr lang="ja-JP"/>
            </a:defPPr>
            <a:lvl1pPr marL="182563" marR="0" lvl="0" indent="-182563" defTabSz="914400" eaLnBrk="1" fontAlgn="auto" latinLnBrk="0" hangingPunct="1">
              <a:lnSpc>
                <a:spcPct val="100000"/>
              </a:lnSpc>
              <a:spcBef>
                <a:spcPts val="0"/>
              </a:spcBef>
              <a:spcAft>
                <a:spcPts val="0"/>
              </a:spcAft>
              <a:buClrTx/>
              <a:buSzTx/>
              <a:buFontTx/>
              <a:buNone/>
              <a:tabLst/>
              <a:defRPr sz="1600" b="0" i="0" u="none" strike="noStrike" cap="none" spc="0" normalizeH="0" baseline="0">
                <a:ln>
                  <a:noFill/>
                </a:ln>
                <a:solidFill>
                  <a:prstClr val="black"/>
                </a:solidFill>
                <a:effectLst/>
                <a:uLnTx/>
                <a:uFillTx/>
                <a:latin typeface="Calibri" panose="020F0502020204030204"/>
                <a:ea typeface="ＭＳ Ｐゴシック" panose="020B0600070205080204" pitchFamily="50" charset="-128"/>
              </a:defRPr>
            </a:lvl1pPr>
          </a:lstStyle>
          <a:p>
            <a:pPr marL="166158" indent="-166158" algn="just" defTabSz="844083">
              <a:lnSpc>
                <a:spcPts val="2200"/>
              </a:lnSpc>
              <a:defRPr/>
            </a:pPr>
            <a:r>
              <a:rPr kumimoji="0" lang="ja-JP" altLang="en-US" kern="0" dirty="0">
                <a:solidFill>
                  <a:srgbClr val="000000"/>
                </a:solidFill>
                <a:latin typeface="ＭＳ Ｐゴシック"/>
                <a:ea typeface="ＭＳ Ｐゴシック"/>
              </a:rPr>
              <a:t>○仮排水路トンネル内の流速を抑制させる対策として、トンネル内に縦断的に桟粗度を配置。</a:t>
            </a:r>
            <a:endParaRPr kumimoji="0" lang="en-US" altLang="ja-JP" kern="0" dirty="0">
              <a:solidFill>
                <a:srgbClr val="000000"/>
              </a:solidFill>
              <a:latin typeface="ＭＳ Ｐゴシック"/>
              <a:ea typeface="ＭＳ Ｐゴシック"/>
            </a:endParaRPr>
          </a:p>
          <a:p>
            <a:pPr marL="166158" indent="-166158" algn="just" defTabSz="844083">
              <a:lnSpc>
                <a:spcPts val="2200"/>
              </a:lnSpc>
              <a:defRPr/>
            </a:pPr>
            <a:r>
              <a:rPr kumimoji="0" lang="ja-JP" altLang="en-US" u="sng" kern="0" dirty="0">
                <a:solidFill>
                  <a:schemeClr val="tx1"/>
                </a:solidFill>
                <a:latin typeface="ＭＳ Ｐゴシック"/>
                <a:ea typeface="ＭＳ Ｐゴシック"/>
              </a:rPr>
              <a:t>○桟粗度を設置することで、桟粗度の間の区間の流速が低減し、また石や礫も堆積しやすくなる。</a:t>
            </a:r>
            <a:endParaRPr kumimoji="0" lang="en-US" altLang="ja-JP" u="sng" kern="0" dirty="0">
              <a:solidFill>
                <a:schemeClr val="tx1"/>
              </a:solidFill>
              <a:latin typeface="ＭＳ Ｐゴシック"/>
              <a:ea typeface="ＭＳ Ｐゴシック"/>
            </a:endParaRPr>
          </a:p>
        </p:txBody>
      </p:sp>
      <p:grpSp>
        <p:nvGrpSpPr>
          <p:cNvPr id="29" name="グループ化 28">
            <a:extLst>
              <a:ext uri="{FF2B5EF4-FFF2-40B4-BE49-F238E27FC236}">
                <a16:creationId xmlns:a16="http://schemas.microsoft.com/office/drawing/2014/main" id="{2A53DD3D-1282-AE80-8EDB-96218DE62424}"/>
              </a:ext>
            </a:extLst>
          </p:cNvPr>
          <p:cNvGrpSpPr/>
          <p:nvPr/>
        </p:nvGrpSpPr>
        <p:grpSpPr>
          <a:xfrm>
            <a:off x="410567" y="4806542"/>
            <a:ext cx="3977990" cy="1207651"/>
            <a:chOff x="604520" y="3528060"/>
            <a:chExt cx="3713234" cy="1127276"/>
          </a:xfrm>
        </p:grpSpPr>
        <p:grpSp>
          <p:nvGrpSpPr>
            <p:cNvPr id="31" name="グループ化 30">
              <a:extLst>
                <a:ext uri="{FF2B5EF4-FFF2-40B4-BE49-F238E27FC236}">
                  <a16:creationId xmlns:a16="http://schemas.microsoft.com/office/drawing/2014/main" id="{02682414-370A-F985-D1AB-80558C49DCE7}"/>
                </a:ext>
              </a:extLst>
            </p:cNvPr>
            <p:cNvGrpSpPr/>
            <p:nvPr/>
          </p:nvGrpSpPr>
          <p:grpSpPr>
            <a:xfrm>
              <a:off x="612665" y="3607847"/>
              <a:ext cx="3705089" cy="1047489"/>
              <a:chOff x="2386976" y="3014139"/>
              <a:chExt cx="4593963" cy="1298786"/>
            </a:xfrm>
          </p:grpSpPr>
          <p:cxnSp>
            <p:nvCxnSpPr>
              <p:cNvPr id="43" name="直線コネクタ 42">
                <a:extLst>
                  <a:ext uri="{FF2B5EF4-FFF2-40B4-BE49-F238E27FC236}">
                    <a16:creationId xmlns:a16="http://schemas.microsoft.com/office/drawing/2014/main" id="{348DAD16-BF48-D9C4-6043-82C63CCF7716}"/>
                  </a:ext>
                </a:extLst>
              </p:cNvPr>
              <p:cNvCxnSpPr>
                <a:cxnSpLocks/>
              </p:cNvCxnSpPr>
              <p:nvPr/>
            </p:nvCxnSpPr>
            <p:spPr>
              <a:xfrm flipV="1">
                <a:off x="2386976" y="3278151"/>
                <a:ext cx="4278331" cy="1034774"/>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直線矢印コネクタ 43">
                <a:extLst>
                  <a:ext uri="{FF2B5EF4-FFF2-40B4-BE49-F238E27FC236}">
                    <a16:creationId xmlns:a16="http://schemas.microsoft.com/office/drawing/2014/main" id="{39A68DB6-29D4-C8B2-1BEB-FD0DA6DB1496}"/>
                  </a:ext>
                </a:extLst>
              </p:cNvPr>
              <p:cNvCxnSpPr/>
              <p:nvPr/>
            </p:nvCxnSpPr>
            <p:spPr>
              <a:xfrm flipH="1">
                <a:off x="6678506" y="3014139"/>
                <a:ext cx="302433" cy="82911"/>
              </a:xfrm>
              <a:prstGeom prst="straightConnector1">
                <a:avLst/>
              </a:prstGeom>
              <a:ln>
                <a:solidFill>
                  <a:srgbClr val="0000FF"/>
                </a:solidFill>
                <a:tailEnd type="triangle"/>
              </a:ln>
            </p:spPr>
            <p:style>
              <a:lnRef idx="2">
                <a:schemeClr val="accent1"/>
              </a:lnRef>
              <a:fillRef idx="0">
                <a:schemeClr val="accent1"/>
              </a:fillRef>
              <a:effectRef idx="1">
                <a:schemeClr val="accent1"/>
              </a:effectRef>
              <a:fontRef idx="minor">
                <a:schemeClr val="tx1"/>
              </a:fontRef>
            </p:style>
          </p:cxnSp>
        </p:grpSp>
        <p:sp>
          <p:nvSpPr>
            <p:cNvPr id="37" name="フリーフォーム: 図形 36">
              <a:extLst>
                <a:ext uri="{FF2B5EF4-FFF2-40B4-BE49-F238E27FC236}">
                  <a16:creationId xmlns:a16="http://schemas.microsoft.com/office/drawing/2014/main" id="{B301F1B0-2A51-7118-607C-EB51B8CC5678}"/>
                </a:ext>
              </a:extLst>
            </p:cNvPr>
            <p:cNvSpPr/>
            <p:nvPr/>
          </p:nvSpPr>
          <p:spPr>
            <a:xfrm>
              <a:off x="604520" y="3528060"/>
              <a:ext cx="3434080" cy="703580"/>
            </a:xfrm>
            <a:custGeom>
              <a:avLst/>
              <a:gdLst>
                <a:gd name="connsiteX0" fmla="*/ 3439160 w 3439160"/>
                <a:gd name="connsiteY0" fmla="*/ 0 h 655320"/>
                <a:gd name="connsiteX1" fmla="*/ 2936240 w 3439160"/>
                <a:gd name="connsiteY1" fmla="*/ 0 h 655320"/>
                <a:gd name="connsiteX2" fmla="*/ 2839720 w 3439160"/>
                <a:gd name="connsiteY2" fmla="*/ 81280 h 655320"/>
                <a:gd name="connsiteX3" fmla="*/ 2006600 w 3439160"/>
                <a:gd name="connsiteY3" fmla="*/ 325120 h 655320"/>
                <a:gd name="connsiteX4" fmla="*/ 1798320 w 3439160"/>
                <a:gd name="connsiteY4" fmla="*/ 325120 h 655320"/>
                <a:gd name="connsiteX5" fmla="*/ 1595120 w 3439160"/>
                <a:gd name="connsiteY5" fmla="*/ 431800 h 655320"/>
                <a:gd name="connsiteX6" fmla="*/ 706120 w 3439160"/>
                <a:gd name="connsiteY6" fmla="*/ 655320 h 655320"/>
                <a:gd name="connsiteX7" fmla="*/ 436880 w 3439160"/>
                <a:gd name="connsiteY7" fmla="*/ 655320 h 655320"/>
                <a:gd name="connsiteX8" fmla="*/ 0 w 3439160"/>
                <a:gd name="connsiteY8" fmla="*/ 655320 h 655320"/>
                <a:gd name="connsiteX0" fmla="*/ 3439160 w 3439160"/>
                <a:gd name="connsiteY0" fmla="*/ 0 h 655320"/>
                <a:gd name="connsiteX1" fmla="*/ 2936240 w 3439160"/>
                <a:gd name="connsiteY1" fmla="*/ 0 h 655320"/>
                <a:gd name="connsiteX2" fmla="*/ 2839720 w 3439160"/>
                <a:gd name="connsiteY2" fmla="*/ 81280 h 655320"/>
                <a:gd name="connsiteX3" fmla="*/ 2016760 w 3439160"/>
                <a:gd name="connsiteY3" fmla="*/ 266700 h 655320"/>
                <a:gd name="connsiteX4" fmla="*/ 1798320 w 3439160"/>
                <a:gd name="connsiteY4" fmla="*/ 325120 h 655320"/>
                <a:gd name="connsiteX5" fmla="*/ 1595120 w 3439160"/>
                <a:gd name="connsiteY5" fmla="*/ 431800 h 655320"/>
                <a:gd name="connsiteX6" fmla="*/ 706120 w 3439160"/>
                <a:gd name="connsiteY6" fmla="*/ 655320 h 655320"/>
                <a:gd name="connsiteX7" fmla="*/ 436880 w 3439160"/>
                <a:gd name="connsiteY7" fmla="*/ 655320 h 655320"/>
                <a:gd name="connsiteX8" fmla="*/ 0 w 3439160"/>
                <a:gd name="connsiteY8" fmla="*/ 655320 h 655320"/>
                <a:gd name="connsiteX0" fmla="*/ 3439160 w 3439160"/>
                <a:gd name="connsiteY0" fmla="*/ 0 h 655320"/>
                <a:gd name="connsiteX1" fmla="*/ 2936240 w 3439160"/>
                <a:gd name="connsiteY1" fmla="*/ 0 h 655320"/>
                <a:gd name="connsiteX2" fmla="*/ 2839720 w 3439160"/>
                <a:gd name="connsiteY2" fmla="*/ 81280 h 655320"/>
                <a:gd name="connsiteX3" fmla="*/ 2016760 w 3439160"/>
                <a:gd name="connsiteY3" fmla="*/ 266700 h 655320"/>
                <a:gd name="connsiteX4" fmla="*/ 1803400 w 3439160"/>
                <a:gd name="connsiteY4" fmla="*/ 269240 h 655320"/>
                <a:gd name="connsiteX5" fmla="*/ 1595120 w 3439160"/>
                <a:gd name="connsiteY5" fmla="*/ 431800 h 655320"/>
                <a:gd name="connsiteX6" fmla="*/ 706120 w 3439160"/>
                <a:gd name="connsiteY6" fmla="*/ 655320 h 655320"/>
                <a:gd name="connsiteX7" fmla="*/ 436880 w 3439160"/>
                <a:gd name="connsiteY7" fmla="*/ 655320 h 655320"/>
                <a:gd name="connsiteX8" fmla="*/ 0 w 3439160"/>
                <a:gd name="connsiteY8" fmla="*/ 655320 h 655320"/>
                <a:gd name="connsiteX0" fmla="*/ 3439160 w 3439160"/>
                <a:gd name="connsiteY0" fmla="*/ 0 h 655320"/>
                <a:gd name="connsiteX1" fmla="*/ 2936240 w 3439160"/>
                <a:gd name="connsiteY1" fmla="*/ 0 h 655320"/>
                <a:gd name="connsiteX2" fmla="*/ 2915920 w 3439160"/>
                <a:gd name="connsiteY2" fmla="*/ 154940 h 655320"/>
                <a:gd name="connsiteX3" fmla="*/ 2016760 w 3439160"/>
                <a:gd name="connsiteY3" fmla="*/ 266700 h 655320"/>
                <a:gd name="connsiteX4" fmla="*/ 1803400 w 3439160"/>
                <a:gd name="connsiteY4" fmla="*/ 269240 h 655320"/>
                <a:gd name="connsiteX5" fmla="*/ 1595120 w 3439160"/>
                <a:gd name="connsiteY5" fmla="*/ 431800 h 655320"/>
                <a:gd name="connsiteX6" fmla="*/ 706120 w 3439160"/>
                <a:gd name="connsiteY6" fmla="*/ 655320 h 655320"/>
                <a:gd name="connsiteX7" fmla="*/ 436880 w 3439160"/>
                <a:gd name="connsiteY7" fmla="*/ 655320 h 655320"/>
                <a:gd name="connsiteX8" fmla="*/ 0 w 3439160"/>
                <a:gd name="connsiteY8" fmla="*/ 655320 h 655320"/>
                <a:gd name="connsiteX0" fmla="*/ 3439160 w 3439160"/>
                <a:gd name="connsiteY0" fmla="*/ 2540 h 657860"/>
                <a:gd name="connsiteX1" fmla="*/ 3017520 w 3439160"/>
                <a:gd name="connsiteY1" fmla="*/ 0 h 657860"/>
                <a:gd name="connsiteX2" fmla="*/ 2915920 w 3439160"/>
                <a:gd name="connsiteY2" fmla="*/ 157480 h 657860"/>
                <a:gd name="connsiteX3" fmla="*/ 2016760 w 3439160"/>
                <a:gd name="connsiteY3" fmla="*/ 269240 h 657860"/>
                <a:gd name="connsiteX4" fmla="*/ 1803400 w 3439160"/>
                <a:gd name="connsiteY4" fmla="*/ 271780 h 657860"/>
                <a:gd name="connsiteX5" fmla="*/ 1595120 w 3439160"/>
                <a:gd name="connsiteY5" fmla="*/ 434340 h 657860"/>
                <a:gd name="connsiteX6" fmla="*/ 706120 w 3439160"/>
                <a:gd name="connsiteY6" fmla="*/ 657860 h 657860"/>
                <a:gd name="connsiteX7" fmla="*/ 436880 w 3439160"/>
                <a:gd name="connsiteY7" fmla="*/ 657860 h 657860"/>
                <a:gd name="connsiteX8" fmla="*/ 0 w 3439160"/>
                <a:gd name="connsiteY8" fmla="*/ 657860 h 657860"/>
                <a:gd name="connsiteX0" fmla="*/ 3439160 w 3439160"/>
                <a:gd name="connsiteY0" fmla="*/ 2540 h 657860"/>
                <a:gd name="connsiteX1" fmla="*/ 3017520 w 3439160"/>
                <a:gd name="connsiteY1" fmla="*/ 0 h 657860"/>
                <a:gd name="connsiteX2" fmla="*/ 2915920 w 3439160"/>
                <a:gd name="connsiteY2" fmla="*/ 157480 h 657860"/>
                <a:gd name="connsiteX3" fmla="*/ 2016760 w 3439160"/>
                <a:gd name="connsiteY3" fmla="*/ 269240 h 657860"/>
                <a:gd name="connsiteX4" fmla="*/ 1780540 w 3439160"/>
                <a:gd name="connsiteY4" fmla="*/ 271780 h 657860"/>
                <a:gd name="connsiteX5" fmla="*/ 1595120 w 3439160"/>
                <a:gd name="connsiteY5" fmla="*/ 434340 h 657860"/>
                <a:gd name="connsiteX6" fmla="*/ 706120 w 3439160"/>
                <a:gd name="connsiteY6" fmla="*/ 657860 h 657860"/>
                <a:gd name="connsiteX7" fmla="*/ 436880 w 3439160"/>
                <a:gd name="connsiteY7" fmla="*/ 657860 h 657860"/>
                <a:gd name="connsiteX8" fmla="*/ 0 w 3439160"/>
                <a:gd name="connsiteY8" fmla="*/ 657860 h 657860"/>
                <a:gd name="connsiteX0" fmla="*/ 3439160 w 3439160"/>
                <a:gd name="connsiteY0" fmla="*/ 2540 h 657860"/>
                <a:gd name="connsiteX1" fmla="*/ 3017520 w 3439160"/>
                <a:gd name="connsiteY1" fmla="*/ 0 h 657860"/>
                <a:gd name="connsiteX2" fmla="*/ 2915920 w 3439160"/>
                <a:gd name="connsiteY2" fmla="*/ 157480 h 657860"/>
                <a:gd name="connsiteX3" fmla="*/ 2016760 w 3439160"/>
                <a:gd name="connsiteY3" fmla="*/ 269240 h 657860"/>
                <a:gd name="connsiteX4" fmla="*/ 1780540 w 3439160"/>
                <a:gd name="connsiteY4" fmla="*/ 271780 h 657860"/>
                <a:gd name="connsiteX5" fmla="*/ 1595120 w 3439160"/>
                <a:gd name="connsiteY5" fmla="*/ 434340 h 657860"/>
                <a:gd name="connsiteX6" fmla="*/ 723900 w 3439160"/>
                <a:gd name="connsiteY6" fmla="*/ 586740 h 657860"/>
                <a:gd name="connsiteX7" fmla="*/ 436880 w 3439160"/>
                <a:gd name="connsiteY7" fmla="*/ 657860 h 657860"/>
                <a:gd name="connsiteX8" fmla="*/ 0 w 3439160"/>
                <a:gd name="connsiteY8" fmla="*/ 657860 h 657860"/>
                <a:gd name="connsiteX0" fmla="*/ 3439160 w 3439160"/>
                <a:gd name="connsiteY0" fmla="*/ 2540 h 657860"/>
                <a:gd name="connsiteX1" fmla="*/ 3017520 w 3439160"/>
                <a:gd name="connsiteY1" fmla="*/ 0 h 657860"/>
                <a:gd name="connsiteX2" fmla="*/ 2915920 w 3439160"/>
                <a:gd name="connsiteY2" fmla="*/ 157480 h 657860"/>
                <a:gd name="connsiteX3" fmla="*/ 2016760 w 3439160"/>
                <a:gd name="connsiteY3" fmla="*/ 269240 h 657860"/>
                <a:gd name="connsiteX4" fmla="*/ 1780540 w 3439160"/>
                <a:gd name="connsiteY4" fmla="*/ 271780 h 657860"/>
                <a:gd name="connsiteX5" fmla="*/ 1595120 w 3439160"/>
                <a:gd name="connsiteY5" fmla="*/ 434340 h 657860"/>
                <a:gd name="connsiteX6" fmla="*/ 723900 w 3439160"/>
                <a:gd name="connsiteY6" fmla="*/ 586740 h 657860"/>
                <a:gd name="connsiteX7" fmla="*/ 449580 w 3439160"/>
                <a:gd name="connsiteY7" fmla="*/ 596900 h 657860"/>
                <a:gd name="connsiteX8" fmla="*/ 0 w 3439160"/>
                <a:gd name="connsiteY8" fmla="*/ 657860 h 657860"/>
                <a:gd name="connsiteX0" fmla="*/ 3439160 w 3439160"/>
                <a:gd name="connsiteY0" fmla="*/ 2540 h 675640"/>
                <a:gd name="connsiteX1" fmla="*/ 3017520 w 3439160"/>
                <a:gd name="connsiteY1" fmla="*/ 0 h 675640"/>
                <a:gd name="connsiteX2" fmla="*/ 2915920 w 3439160"/>
                <a:gd name="connsiteY2" fmla="*/ 157480 h 675640"/>
                <a:gd name="connsiteX3" fmla="*/ 2016760 w 3439160"/>
                <a:gd name="connsiteY3" fmla="*/ 269240 h 675640"/>
                <a:gd name="connsiteX4" fmla="*/ 1780540 w 3439160"/>
                <a:gd name="connsiteY4" fmla="*/ 271780 h 675640"/>
                <a:gd name="connsiteX5" fmla="*/ 1595120 w 3439160"/>
                <a:gd name="connsiteY5" fmla="*/ 434340 h 675640"/>
                <a:gd name="connsiteX6" fmla="*/ 723900 w 3439160"/>
                <a:gd name="connsiteY6" fmla="*/ 586740 h 675640"/>
                <a:gd name="connsiteX7" fmla="*/ 449580 w 3439160"/>
                <a:gd name="connsiteY7" fmla="*/ 596900 h 675640"/>
                <a:gd name="connsiteX8" fmla="*/ 388620 w 3439160"/>
                <a:gd name="connsiteY8" fmla="*/ 675640 h 675640"/>
                <a:gd name="connsiteX9" fmla="*/ 0 w 3439160"/>
                <a:gd name="connsiteY9" fmla="*/ 657860 h 675640"/>
                <a:gd name="connsiteX0" fmla="*/ 3434080 w 3434080"/>
                <a:gd name="connsiteY0" fmla="*/ 2540 h 703580"/>
                <a:gd name="connsiteX1" fmla="*/ 3012440 w 3434080"/>
                <a:gd name="connsiteY1" fmla="*/ 0 h 703580"/>
                <a:gd name="connsiteX2" fmla="*/ 2910840 w 3434080"/>
                <a:gd name="connsiteY2" fmla="*/ 157480 h 703580"/>
                <a:gd name="connsiteX3" fmla="*/ 2011680 w 3434080"/>
                <a:gd name="connsiteY3" fmla="*/ 269240 h 703580"/>
                <a:gd name="connsiteX4" fmla="*/ 1775460 w 3434080"/>
                <a:gd name="connsiteY4" fmla="*/ 271780 h 703580"/>
                <a:gd name="connsiteX5" fmla="*/ 1590040 w 3434080"/>
                <a:gd name="connsiteY5" fmla="*/ 434340 h 703580"/>
                <a:gd name="connsiteX6" fmla="*/ 718820 w 3434080"/>
                <a:gd name="connsiteY6" fmla="*/ 586740 h 703580"/>
                <a:gd name="connsiteX7" fmla="*/ 444500 w 3434080"/>
                <a:gd name="connsiteY7" fmla="*/ 596900 h 703580"/>
                <a:gd name="connsiteX8" fmla="*/ 383540 w 3434080"/>
                <a:gd name="connsiteY8" fmla="*/ 675640 h 703580"/>
                <a:gd name="connsiteX9" fmla="*/ 0 w 3434080"/>
                <a:gd name="connsiteY9" fmla="*/ 703580 h 703580"/>
                <a:gd name="connsiteX0" fmla="*/ 3434080 w 3434080"/>
                <a:gd name="connsiteY0" fmla="*/ 2540 h 703580"/>
                <a:gd name="connsiteX1" fmla="*/ 3012440 w 3434080"/>
                <a:gd name="connsiteY1" fmla="*/ 0 h 703580"/>
                <a:gd name="connsiteX2" fmla="*/ 2910840 w 3434080"/>
                <a:gd name="connsiteY2" fmla="*/ 157480 h 703580"/>
                <a:gd name="connsiteX3" fmla="*/ 2011680 w 3434080"/>
                <a:gd name="connsiteY3" fmla="*/ 269240 h 703580"/>
                <a:gd name="connsiteX4" fmla="*/ 1775460 w 3434080"/>
                <a:gd name="connsiteY4" fmla="*/ 271780 h 703580"/>
                <a:gd name="connsiteX5" fmla="*/ 1590040 w 3434080"/>
                <a:gd name="connsiteY5" fmla="*/ 434340 h 703580"/>
                <a:gd name="connsiteX6" fmla="*/ 718820 w 3434080"/>
                <a:gd name="connsiteY6" fmla="*/ 586740 h 703580"/>
                <a:gd name="connsiteX7" fmla="*/ 500380 w 3434080"/>
                <a:gd name="connsiteY7" fmla="*/ 596900 h 703580"/>
                <a:gd name="connsiteX8" fmla="*/ 383540 w 3434080"/>
                <a:gd name="connsiteY8" fmla="*/ 675640 h 703580"/>
                <a:gd name="connsiteX9" fmla="*/ 0 w 3434080"/>
                <a:gd name="connsiteY9" fmla="*/ 703580 h 703580"/>
                <a:gd name="connsiteX0" fmla="*/ 3434080 w 3434080"/>
                <a:gd name="connsiteY0" fmla="*/ 2540 h 703580"/>
                <a:gd name="connsiteX1" fmla="*/ 3012440 w 3434080"/>
                <a:gd name="connsiteY1" fmla="*/ 0 h 703580"/>
                <a:gd name="connsiteX2" fmla="*/ 2910840 w 3434080"/>
                <a:gd name="connsiteY2" fmla="*/ 157480 h 703580"/>
                <a:gd name="connsiteX3" fmla="*/ 2011680 w 3434080"/>
                <a:gd name="connsiteY3" fmla="*/ 269240 h 703580"/>
                <a:gd name="connsiteX4" fmla="*/ 1775460 w 3434080"/>
                <a:gd name="connsiteY4" fmla="*/ 271780 h 703580"/>
                <a:gd name="connsiteX5" fmla="*/ 1590040 w 3434080"/>
                <a:gd name="connsiteY5" fmla="*/ 434340 h 703580"/>
                <a:gd name="connsiteX6" fmla="*/ 718820 w 3434080"/>
                <a:gd name="connsiteY6" fmla="*/ 586740 h 703580"/>
                <a:gd name="connsiteX7" fmla="*/ 500380 w 3434080"/>
                <a:gd name="connsiteY7" fmla="*/ 596900 h 703580"/>
                <a:gd name="connsiteX8" fmla="*/ 383540 w 3434080"/>
                <a:gd name="connsiteY8" fmla="*/ 675640 h 703580"/>
                <a:gd name="connsiteX9" fmla="*/ 0 w 3434080"/>
                <a:gd name="connsiteY9" fmla="*/ 703580 h 703580"/>
                <a:gd name="connsiteX0" fmla="*/ 3434080 w 3434080"/>
                <a:gd name="connsiteY0" fmla="*/ 2540 h 703580"/>
                <a:gd name="connsiteX1" fmla="*/ 3012440 w 3434080"/>
                <a:gd name="connsiteY1" fmla="*/ 0 h 703580"/>
                <a:gd name="connsiteX2" fmla="*/ 2910840 w 3434080"/>
                <a:gd name="connsiteY2" fmla="*/ 157480 h 703580"/>
                <a:gd name="connsiteX3" fmla="*/ 2011680 w 3434080"/>
                <a:gd name="connsiteY3" fmla="*/ 269240 h 703580"/>
                <a:gd name="connsiteX4" fmla="*/ 1775460 w 3434080"/>
                <a:gd name="connsiteY4" fmla="*/ 271780 h 703580"/>
                <a:gd name="connsiteX5" fmla="*/ 1590040 w 3434080"/>
                <a:gd name="connsiteY5" fmla="*/ 434340 h 703580"/>
                <a:gd name="connsiteX6" fmla="*/ 718820 w 3434080"/>
                <a:gd name="connsiteY6" fmla="*/ 586740 h 703580"/>
                <a:gd name="connsiteX7" fmla="*/ 500380 w 3434080"/>
                <a:gd name="connsiteY7" fmla="*/ 596900 h 703580"/>
                <a:gd name="connsiteX8" fmla="*/ 383540 w 3434080"/>
                <a:gd name="connsiteY8" fmla="*/ 675640 h 703580"/>
                <a:gd name="connsiteX9" fmla="*/ 0 w 3434080"/>
                <a:gd name="connsiteY9" fmla="*/ 703580 h 703580"/>
                <a:gd name="connsiteX0" fmla="*/ 3434080 w 3434080"/>
                <a:gd name="connsiteY0" fmla="*/ 2540 h 703580"/>
                <a:gd name="connsiteX1" fmla="*/ 3012440 w 3434080"/>
                <a:gd name="connsiteY1" fmla="*/ 0 h 703580"/>
                <a:gd name="connsiteX2" fmla="*/ 2910840 w 3434080"/>
                <a:gd name="connsiteY2" fmla="*/ 157480 h 703580"/>
                <a:gd name="connsiteX3" fmla="*/ 2011680 w 3434080"/>
                <a:gd name="connsiteY3" fmla="*/ 269240 h 703580"/>
                <a:gd name="connsiteX4" fmla="*/ 1775460 w 3434080"/>
                <a:gd name="connsiteY4" fmla="*/ 271780 h 703580"/>
                <a:gd name="connsiteX5" fmla="*/ 1590040 w 3434080"/>
                <a:gd name="connsiteY5" fmla="*/ 434340 h 703580"/>
                <a:gd name="connsiteX6" fmla="*/ 718820 w 3434080"/>
                <a:gd name="connsiteY6" fmla="*/ 586740 h 703580"/>
                <a:gd name="connsiteX7" fmla="*/ 469900 w 3434080"/>
                <a:gd name="connsiteY7" fmla="*/ 596900 h 703580"/>
                <a:gd name="connsiteX8" fmla="*/ 383540 w 3434080"/>
                <a:gd name="connsiteY8" fmla="*/ 675640 h 703580"/>
                <a:gd name="connsiteX9" fmla="*/ 0 w 3434080"/>
                <a:gd name="connsiteY9" fmla="*/ 703580 h 703580"/>
                <a:gd name="connsiteX0" fmla="*/ 3434080 w 3434080"/>
                <a:gd name="connsiteY0" fmla="*/ 2540 h 703580"/>
                <a:gd name="connsiteX1" fmla="*/ 3012440 w 3434080"/>
                <a:gd name="connsiteY1" fmla="*/ 0 h 703580"/>
                <a:gd name="connsiteX2" fmla="*/ 2910840 w 3434080"/>
                <a:gd name="connsiteY2" fmla="*/ 157480 h 703580"/>
                <a:gd name="connsiteX3" fmla="*/ 2011680 w 3434080"/>
                <a:gd name="connsiteY3" fmla="*/ 269240 h 703580"/>
                <a:gd name="connsiteX4" fmla="*/ 1775460 w 3434080"/>
                <a:gd name="connsiteY4" fmla="*/ 271780 h 703580"/>
                <a:gd name="connsiteX5" fmla="*/ 1590040 w 3434080"/>
                <a:gd name="connsiteY5" fmla="*/ 492760 h 703580"/>
                <a:gd name="connsiteX6" fmla="*/ 718820 w 3434080"/>
                <a:gd name="connsiteY6" fmla="*/ 586740 h 703580"/>
                <a:gd name="connsiteX7" fmla="*/ 469900 w 3434080"/>
                <a:gd name="connsiteY7" fmla="*/ 596900 h 703580"/>
                <a:gd name="connsiteX8" fmla="*/ 383540 w 3434080"/>
                <a:gd name="connsiteY8" fmla="*/ 675640 h 703580"/>
                <a:gd name="connsiteX9" fmla="*/ 0 w 3434080"/>
                <a:gd name="connsiteY9" fmla="*/ 703580 h 703580"/>
                <a:gd name="connsiteX0" fmla="*/ 3434080 w 3434080"/>
                <a:gd name="connsiteY0" fmla="*/ 2540 h 703580"/>
                <a:gd name="connsiteX1" fmla="*/ 3012440 w 3434080"/>
                <a:gd name="connsiteY1" fmla="*/ 0 h 703580"/>
                <a:gd name="connsiteX2" fmla="*/ 2910840 w 3434080"/>
                <a:gd name="connsiteY2" fmla="*/ 157480 h 703580"/>
                <a:gd name="connsiteX3" fmla="*/ 2011680 w 3434080"/>
                <a:gd name="connsiteY3" fmla="*/ 269240 h 703580"/>
                <a:gd name="connsiteX4" fmla="*/ 1775460 w 3434080"/>
                <a:gd name="connsiteY4" fmla="*/ 271780 h 703580"/>
                <a:gd name="connsiteX5" fmla="*/ 1742440 w 3434080"/>
                <a:gd name="connsiteY5" fmla="*/ 473710 h 703580"/>
                <a:gd name="connsiteX6" fmla="*/ 718820 w 3434080"/>
                <a:gd name="connsiteY6" fmla="*/ 586740 h 703580"/>
                <a:gd name="connsiteX7" fmla="*/ 469900 w 3434080"/>
                <a:gd name="connsiteY7" fmla="*/ 596900 h 703580"/>
                <a:gd name="connsiteX8" fmla="*/ 383540 w 3434080"/>
                <a:gd name="connsiteY8" fmla="*/ 675640 h 703580"/>
                <a:gd name="connsiteX9" fmla="*/ 0 w 3434080"/>
                <a:gd name="connsiteY9" fmla="*/ 703580 h 703580"/>
                <a:gd name="connsiteX0" fmla="*/ 3434080 w 3434080"/>
                <a:gd name="connsiteY0" fmla="*/ 2540 h 703580"/>
                <a:gd name="connsiteX1" fmla="*/ 3012440 w 3434080"/>
                <a:gd name="connsiteY1" fmla="*/ 0 h 703580"/>
                <a:gd name="connsiteX2" fmla="*/ 2910840 w 3434080"/>
                <a:gd name="connsiteY2" fmla="*/ 157480 h 703580"/>
                <a:gd name="connsiteX3" fmla="*/ 2011680 w 3434080"/>
                <a:gd name="connsiteY3" fmla="*/ 269240 h 703580"/>
                <a:gd name="connsiteX4" fmla="*/ 1794510 w 3434080"/>
                <a:gd name="connsiteY4" fmla="*/ 279400 h 703580"/>
                <a:gd name="connsiteX5" fmla="*/ 1742440 w 3434080"/>
                <a:gd name="connsiteY5" fmla="*/ 473710 h 703580"/>
                <a:gd name="connsiteX6" fmla="*/ 718820 w 3434080"/>
                <a:gd name="connsiteY6" fmla="*/ 586740 h 703580"/>
                <a:gd name="connsiteX7" fmla="*/ 469900 w 3434080"/>
                <a:gd name="connsiteY7" fmla="*/ 596900 h 703580"/>
                <a:gd name="connsiteX8" fmla="*/ 383540 w 3434080"/>
                <a:gd name="connsiteY8" fmla="*/ 675640 h 703580"/>
                <a:gd name="connsiteX9" fmla="*/ 0 w 3434080"/>
                <a:gd name="connsiteY9" fmla="*/ 703580 h 703580"/>
                <a:gd name="connsiteX0" fmla="*/ 3434080 w 3434080"/>
                <a:gd name="connsiteY0" fmla="*/ 2540 h 703580"/>
                <a:gd name="connsiteX1" fmla="*/ 3012440 w 3434080"/>
                <a:gd name="connsiteY1" fmla="*/ 0 h 703580"/>
                <a:gd name="connsiteX2" fmla="*/ 2956560 w 3434080"/>
                <a:gd name="connsiteY2" fmla="*/ 130810 h 703580"/>
                <a:gd name="connsiteX3" fmla="*/ 2011680 w 3434080"/>
                <a:gd name="connsiteY3" fmla="*/ 269240 h 703580"/>
                <a:gd name="connsiteX4" fmla="*/ 1794510 w 3434080"/>
                <a:gd name="connsiteY4" fmla="*/ 279400 h 703580"/>
                <a:gd name="connsiteX5" fmla="*/ 1742440 w 3434080"/>
                <a:gd name="connsiteY5" fmla="*/ 473710 h 703580"/>
                <a:gd name="connsiteX6" fmla="*/ 718820 w 3434080"/>
                <a:gd name="connsiteY6" fmla="*/ 586740 h 703580"/>
                <a:gd name="connsiteX7" fmla="*/ 469900 w 3434080"/>
                <a:gd name="connsiteY7" fmla="*/ 596900 h 703580"/>
                <a:gd name="connsiteX8" fmla="*/ 383540 w 3434080"/>
                <a:gd name="connsiteY8" fmla="*/ 675640 h 703580"/>
                <a:gd name="connsiteX9" fmla="*/ 0 w 3434080"/>
                <a:gd name="connsiteY9" fmla="*/ 703580 h 703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34080" h="703580">
                  <a:moveTo>
                    <a:pt x="3434080" y="2540"/>
                  </a:moveTo>
                  <a:lnTo>
                    <a:pt x="3012440" y="0"/>
                  </a:lnTo>
                  <a:lnTo>
                    <a:pt x="2956560" y="130810"/>
                  </a:lnTo>
                  <a:lnTo>
                    <a:pt x="2011680" y="269240"/>
                  </a:lnTo>
                  <a:lnTo>
                    <a:pt x="1794510" y="279400"/>
                  </a:lnTo>
                  <a:lnTo>
                    <a:pt x="1742440" y="473710"/>
                  </a:lnTo>
                  <a:lnTo>
                    <a:pt x="718820" y="586740"/>
                  </a:lnTo>
                  <a:lnTo>
                    <a:pt x="469900" y="596900"/>
                  </a:lnTo>
                  <a:cubicBezTo>
                    <a:pt x="416560" y="634153"/>
                    <a:pt x="434340" y="646007"/>
                    <a:pt x="383540" y="675640"/>
                  </a:cubicBezTo>
                  <a:lnTo>
                    <a:pt x="0" y="703580"/>
                  </a:lnTo>
                </a:path>
              </a:pathLst>
            </a:custGeom>
            <a:noFill/>
            <a:ln>
              <a:solidFill>
                <a:srgbClr val="000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dirty="0">
                <a:solidFill>
                  <a:prstClr val="white"/>
                </a:solidFill>
                <a:latin typeface="Calibri"/>
                <a:ea typeface="ＭＳ Ｐゴシック" panose="020B0600070205080204" pitchFamily="50" charset="-128"/>
              </a:endParaRPr>
            </a:p>
          </p:txBody>
        </p:sp>
        <p:sp>
          <p:nvSpPr>
            <p:cNvPr id="38" name="二等辺三角形 37">
              <a:extLst>
                <a:ext uri="{FF2B5EF4-FFF2-40B4-BE49-F238E27FC236}">
                  <a16:creationId xmlns:a16="http://schemas.microsoft.com/office/drawing/2014/main" id="{C8004769-A6C4-0F80-D486-291BF050E6DE}"/>
                </a:ext>
              </a:extLst>
            </p:cNvPr>
            <p:cNvSpPr/>
            <p:nvPr/>
          </p:nvSpPr>
          <p:spPr>
            <a:xfrm rot="10800000">
              <a:off x="2970801" y="3636402"/>
              <a:ext cx="105211" cy="64920"/>
            </a:xfrm>
            <a:prstGeom prst="triangle">
              <a:avLst/>
            </a:prstGeom>
            <a:noFill/>
            <a:ln>
              <a:solidFill>
                <a:srgbClr val="000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cxnSp>
          <p:nvCxnSpPr>
            <p:cNvPr id="39" name="直線矢印コネクタ 38">
              <a:extLst>
                <a:ext uri="{FF2B5EF4-FFF2-40B4-BE49-F238E27FC236}">
                  <a16:creationId xmlns:a16="http://schemas.microsoft.com/office/drawing/2014/main" id="{C1BBE27B-6285-9CAF-A524-AF8D995420F7}"/>
                </a:ext>
              </a:extLst>
            </p:cNvPr>
            <p:cNvCxnSpPr>
              <a:cxnSpLocks/>
            </p:cNvCxnSpPr>
            <p:nvPr/>
          </p:nvCxnSpPr>
          <p:spPr>
            <a:xfrm flipH="1" flipV="1">
              <a:off x="2901448" y="3780943"/>
              <a:ext cx="243916" cy="6467"/>
            </a:xfrm>
            <a:prstGeom prst="straightConnector1">
              <a:avLst/>
            </a:prstGeom>
            <a:ln>
              <a:solidFill>
                <a:srgbClr val="0000FF"/>
              </a:solidFill>
              <a:headEnd type="none"/>
              <a:tailEnd type="none"/>
            </a:ln>
          </p:spPr>
          <p:style>
            <a:lnRef idx="2">
              <a:schemeClr val="accent1"/>
            </a:lnRef>
            <a:fillRef idx="0">
              <a:schemeClr val="accent1"/>
            </a:fillRef>
            <a:effectRef idx="1">
              <a:schemeClr val="accent1"/>
            </a:effectRef>
            <a:fontRef idx="minor">
              <a:schemeClr val="tx1"/>
            </a:fontRef>
          </p:style>
        </p:cxnSp>
        <p:cxnSp>
          <p:nvCxnSpPr>
            <p:cNvPr id="42" name="直線矢印コネクタ 41">
              <a:extLst>
                <a:ext uri="{FF2B5EF4-FFF2-40B4-BE49-F238E27FC236}">
                  <a16:creationId xmlns:a16="http://schemas.microsoft.com/office/drawing/2014/main" id="{D8D99615-9690-9AF5-EC53-C892A4B536AB}"/>
                </a:ext>
              </a:extLst>
            </p:cNvPr>
            <p:cNvCxnSpPr>
              <a:cxnSpLocks/>
            </p:cNvCxnSpPr>
            <p:nvPr/>
          </p:nvCxnSpPr>
          <p:spPr>
            <a:xfrm flipH="1">
              <a:off x="2962408" y="3834283"/>
              <a:ext cx="121491" cy="0"/>
            </a:xfrm>
            <a:prstGeom prst="straightConnector1">
              <a:avLst/>
            </a:prstGeom>
            <a:ln>
              <a:solidFill>
                <a:srgbClr val="0000FF"/>
              </a:solidFill>
              <a:headEnd type="none"/>
              <a:tailEnd type="none"/>
            </a:ln>
          </p:spPr>
          <p:style>
            <a:lnRef idx="2">
              <a:schemeClr val="accent1"/>
            </a:lnRef>
            <a:fillRef idx="0">
              <a:schemeClr val="accent1"/>
            </a:fillRef>
            <a:effectRef idx="1">
              <a:schemeClr val="accent1"/>
            </a:effectRef>
            <a:fontRef idx="minor">
              <a:schemeClr val="tx1"/>
            </a:fontRef>
          </p:style>
        </p:cxnSp>
      </p:grpSp>
      <p:sp>
        <p:nvSpPr>
          <p:cNvPr id="45" name="楕円 44">
            <a:extLst>
              <a:ext uri="{FF2B5EF4-FFF2-40B4-BE49-F238E27FC236}">
                <a16:creationId xmlns:a16="http://schemas.microsoft.com/office/drawing/2014/main" id="{A1EBE75A-CB85-6763-B0AD-79A0EE607B99}"/>
              </a:ext>
            </a:extLst>
          </p:cNvPr>
          <p:cNvSpPr/>
          <p:nvPr/>
        </p:nvSpPr>
        <p:spPr>
          <a:xfrm>
            <a:off x="2350828" y="5295165"/>
            <a:ext cx="307874" cy="307874"/>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46" name="楕円 45">
            <a:extLst>
              <a:ext uri="{FF2B5EF4-FFF2-40B4-BE49-F238E27FC236}">
                <a16:creationId xmlns:a16="http://schemas.microsoft.com/office/drawing/2014/main" id="{21C0CC8B-0A41-A93C-87AB-3E0262B5A958}"/>
              </a:ext>
            </a:extLst>
          </p:cNvPr>
          <p:cNvSpPr/>
          <p:nvPr/>
        </p:nvSpPr>
        <p:spPr>
          <a:xfrm>
            <a:off x="3642885" y="4962877"/>
            <a:ext cx="307874" cy="307874"/>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51" name="楕円 50">
            <a:extLst>
              <a:ext uri="{FF2B5EF4-FFF2-40B4-BE49-F238E27FC236}">
                <a16:creationId xmlns:a16="http://schemas.microsoft.com/office/drawing/2014/main" id="{096DC7E1-6C22-2140-2C29-3B4A877A17D1}"/>
              </a:ext>
            </a:extLst>
          </p:cNvPr>
          <p:cNvSpPr/>
          <p:nvPr/>
        </p:nvSpPr>
        <p:spPr>
          <a:xfrm>
            <a:off x="839376" y="5629636"/>
            <a:ext cx="307874" cy="307874"/>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52" name="テキスト ボックス 51">
            <a:extLst>
              <a:ext uri="{FF2B5EF4-FFF2-40B4-BE49-F238E27FC236}">
                <a16:creationId xmlns:a16="http://schemas.microsoft.com/office/drawing/2014/main" id="{DCBD6162-9292-2D60-A433-961D0838556D}"/>
              </a:ext>
            </a:extLst>
          </p:cNvPr>
          <p:cNvSpPr txBox="1"/>
          <p:nvPr/>
        </p:nvSpPr>
        <p:spPr>
          <a:xfrm>
            <a:off x="5965931" y="1759225"/>
            <a:ext cx="2858164" cy="376385"/>
          </a:xfrm>
          <a:prstGeom prst="rect">
            <a:avLst/>
          </a:prstGeom>
          <a:noFill/>
          <a:ln>
            <a:noFill/>
          </a:ln>
        </p:spPr>
        <p:txBody>
          <a:bodyPr wrap="square" rtlCol="0">
            <a:spAutoFit/>
          </a:bodyPr>
          <a:lstStyle/>
          <a:p>
            <a:pPr algn="ctr" defTabSz="844083" fontAlgn="auto">
              <a:spcBef>
                <a:spcPts val="0"/>
              </a:spcBef>
              <a:spcAft>
                <a:spcPts val="0"/>
              </a:spcAft>
              <a:defRPr/>
            </a:pPr>
            <a:r>
              <a:rPr lang="ja-JP" altLang="en-US" sz="1846" dirty="0">
                <a:solidFill>
                  <a:prstClr val="black"/>
                </a:solidFill>
                <a:latin typeface="Calibri"/>
                <a:ea typeface="ＭＳ Ｐゴシック" panose="020B0600070205080204" pitchFamily="50" charset="-128"/>
              </a:rPr>
              <a:t>桟粗度の配置（断面図）</a:t>
            </a:r>
            <a:endParaRPr lang="en-US" altLang="ja-JP" sz="1846" dirty="0">
              <a:solidFill>
                <a:prstClr val="black"/>
              </a:solidFill>
              <a:latin typeface="Calibri"/>
              <a:ea typeface="ＭＳ Ｐゴシック" panose="020B0600070205080204" pitchFamily="50" charset="-128"/>
            </a:endParaRPr>
          </a:p>
        </p:txBody>
      </p:sp>
      <p:sp>
        <p:nvSpPr>
          <p:cNvPr id="55" name="テキスト ボックス 54">
            <a:extLst>
              <a:ext uri="{FF2B5EF4-FFF2-40B4-BE49-F238E27FC236}">
                <a16:creationId xmlns:a16="http://schemas.microsoft.com/office/drawing/2014/main" id="{7CB9CA9F-64B0-5D5B-A6A7-BF25E9B05D8A}"/>
              </a:ext>
            </a:extLst>
          </p:cNvPr>
          <p:cNvSpPr txBox="1"/>
          <p:nvPr/>
        </p:nvSpPr>
        <p:spPr>
          <a:xfrm>
            <a:off x="6088511" y="4603590"/>
            <a:ext cx="2592288" cy="376385"/>
          </a:xfrm>
          <a:prstGeom prst="rect">
            <a:avLst/>
          </a:prstGeom>
          <a:noFill/>
          <a:ln>
            <a:noFill/>
          </a:ln>
        </p:spPr>
        <p:txBody>
          <a:bodyPr wrap="square" rtlCol="0">
            <a:spAutoFit/>
          </a:bodyPr>
          <a:lstStyle/>
          <a:p>
            <a:pPr algn="ctr" defTabSz="844083" fontAlgn="auto">
              <a:spcBef>
                <a:spcPts val="0"/>
              </a:spcBef>
              <a:spcAft>
                <a:spcPts val="0"/>
              </a:spcAft>
              <a:defRPr/>
            </a:pPr>
            <a:r>
              <a:rPr lang="ja-JP" altLang="en-US" sz="1846" dirty="0">
                <a:solidFill>
                  <a:prstClr val="black"/>
                </a:solidFill>
                <a:latin typeface="Calibri"/>
                <a:ea typeface="ＭＳ Ｐゴシック" panose="020B0600070205080204" pitchFamily="50" charset="-128"/>
              </a:rPr>
              <a:t>桟粗度の配置（平面図）</a:t>
            </a:r>
            <a:endParaRPr lang="en-US" altLang="ja-JP" sz="1846" dirty="0">
              <a:solidFill>
                <a:prstClr val="black"/>
              </a:solidFill>
              <a:latin typeface="Calibri"/>
              <a:ea typeface="ＭＳ Ｐゴシック" panose="020B0600070205080204" pitchFamily="50" charset="-128"/>
            </a:endParaRPr>
          </a:p>
        </p:txBody>
      </p:sp>
      <p:grpSp>
        <p:nvGrpSpPr>
          <p:cNvPr id="56" name="グループ化 55">
            <a:extLst>
              <a:ext uri="{FF2B5EF4-FFF2-40B4-BE49-F238E27FC236}">
                <a16:creationId xmlns:a16="http://schemas.microsoft.com/office/drawing/2014/main" id="{71E71C1E-B34D-7CD7-8A86-886CBA18E04C}"/>
              </a:ext>
            </a:extLst>
          </p:cNvPr>
          <p:cNvGrpSpPr/>
          <p:nvPr/>
        </p:nvGrpSpPr>
        <p:grpSpPr>
          <a:xfrm>
            <a:off x="399345" y="2252258"/>
            <a:ext cx="3969264" cy="1122175"/>
            <a:chOff x="2386976" y="3014139"/>
            <a:chExt cx="4593963" cy="1298786"/>
          </a:xfrm>
        </p:grpSpPr>
        <p:cxnSp>
          <p:nvCxnSpPr>
            <p:cNvPr id="57" name="直線コネクタ 56">
              <a:extLst>
                <a:ext uri="{FF2B5EF4-FFF2-40B4-BE49-F238E27FC236}">
                  <a16:creationId xmlns:a16="http://schemas.microsoft.com/office/drawing/2014/main" id="{6391FF80-C83D-2ADA-CECD-5A622517EE1C}"/>
                </a:ext>
              </a:extLst>
            </p:cNvPr>
            <p:cNvCxnSpPr>
              <a:cxnSpLocks/>
            </p:cNvCxnSpPr>
            <p:nvPr/>
          </p:nvCxnSpPr>
          <p:spPr>
            <a:xfrm flipV="1">
              <a:off x="2386976" y="3278151"/>
              <a:ext cx="4278331" cy="1034774"/>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8" name="直線矢印コネクタ 57">
              <a:extLst>
                <a:ext uri="{FF2B5EF4-FFF2-40B4-BE49-F238E27FC236}">
                  <a16:creationId xmlns:a16="http://schemas.microsoft.com/office/drawing/2014/main" id="{07C42C95-8EAB-2DDF-9877-6C0B0316FAA2}"/>
                </a:ext>
              </a:extLst>
            </p:cNvPr>
            <p:cNvCxnSpPr/>
            <p:nvPr/>
          </p:nvCxnSpPr>
          <p:spPr>
            <a:xfrm flipH="1">
              <a:off x="6678506" y="3014139"/>
              <a:ext cx="302433" cy="82911"/>
            </a:xfrm>
            <a:prstGeom prst="straightConnector1">
              <a:avLst/>
            </a:prstGeom>
            <a:ln>
              <a:solidFill>
                <a:srgbClr val="0000FF"/>
              </a:solidFill>
              <a:tailEnd type="triangle"/>
            </a:ln>
          </p:spPr>
          <p:style>
            <a:lnRef idx="2">
              <a:schemeClr val="accent1"/>
            </a:lnRef>
            <a:fillRef idx="0">
              <a:schemeClr val="accent1"/>
            </a:fillRef>
            <a:effectRef idx="1">
              <a:schemeClr val="accent1"/>
            </a:effectRef>
            <a:fontRef idx="minor">
              <a:schemeClr val="tx1"/>
            </a:fontRef>
          </p:style>
        </p:cxnSp>
      </p:grpSp>
      <p:sp>
        <p:nvSpPr>
          <p:cNvPr id="59" name="二等辺三角形 58">
            <a:extLst>
              <a:ext uri="{FF2B5EF4-FFF2-40B4-BE49-F238E27FC236}">
                <a16:creationId xmlns:a16="http://schemas.microsoft.com/office/drawing/2014/main" id="{F7DA0499-17D3-6F74-523F-537E633C9972}"/>
              </a:ext>
            </a:extLst>
          </p:cNvPr>
          <p:cNvSpPr/>
          <p:nvPr/>
        </p:nvSpPr>
        <p:spPr>
          <a:xfrm rot="10800000">
            <a:off x="2743141" y="2236829"/>
            <a:ext cx="112712" cy="69549"/>
          </a:xfrm>
          <a:prstGeom prst="triangle">
            <a:avLst/>
          </a:prstGeom>
          <a:noFill/>
          <a:ln>
            <a:solidFill>
              <a:srgbClr val="000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cxnSp>
        <p:nvCxnSpPr>
          <p:cNvPr id="60" name="直線矢印コネクタ 59">
            <a:extLst>
              <a:ext uri="{FF2B5EF4-FFF2-40B4-BE49-F238E27FC236}">
                <a16:creationId xmlns:a16="http://schemas.microsoft.com/office/drawing/2014/main" id="{88257746-E004-C655-32D5-AF22EC84A5CB}"/>
              </a:ext>
            </a:extLst>
          </p:cNvPr>
          <p:cNvCxnSpPr>
            <a:cxnSpLocks/>
          </p:cNvCxnSpPr>
          <p:nvPr/>
        </p:nvCxnSpPr>
        <p:spPr>
          <a:xfrm flipH="1" flipV="1">
            <a:off x="2668844" y="2391676"/>
            <a:ext cx="261307" cy="6928"/>
          </a:xfrm>
          <a:prstGeom prst="straightConnector1">
            <a:avLst/>
          </a:prstGeom>
          <a:ln>
            <a:solidFill>
              <a:srgbClr val="0000FF"/>
            </a:solidFill>
            <a:headEnd type="none"/>
            <a:tailEnd type="none"/>
          </a:ln>
        </p:spPr>
        <p:style>
          <a:lnRef idx="2">
            <a:schemeClr val="accent1"/>
          </a:lnRef>
          <a:fillRef idx="0">
            <a:schemeClr val="accent1"/>
          </a:fillRef>
          <a:effectRef idx="1">
            <a:schemeClr val="accent1"/>
          </a:effectRef>
          <a:fontRef idx="minor">
            <a:schemeClr val="tx1"/>
          </a:fontRef>
        </p:style>
      </p:cxnSp>
      <p:cxnSp>
        <p:nvCxnSpPr>
          <p:cNvPr id="61" name="直線矢印コネクタ 60">
            <a:extLst>
              <a:ext uri="{FF2B5EF4-FFF2-40B4-BE49-F238E27FC236}">
                <a16:creationId xmlns:a16="http://schemas.microsoft.com/office/drawing/2014/main" id="{206D1204-96E7-C20D-0055-2C18802DEBEA}"/>
              </a:ext>
            </a:extLst>
          </p:cNvPr>
          <p:cNvCxnSpPr>
            <a:cxnSpLocks/>
          </p:cNvCxnSpPr>
          <p:nvPr/>
        </p:nvCxnSpPr>
        <p:spPr>
          <a:xfrm flipH="1">
            <a:off x="2734149" y="2448818"/>
            <a:ext cx="130153" cy="0"/>
          </a:xfrm>
          <a:prstGeom prst="straightConnector1">
            <a:avLst/>
          </a:prstGeom>
          <a:ln>
            <a:solidFill>
              <a:srgbClr val="0000FF"/>
            </a:solidFill>
            <a:headEnd type="none"/>
            <a:tailEnd type="none"/>
          </a:ln>
        </p:spPr>
        <p:style>
          <a:lnRef idx="2">
            <a:schemeClr val="accent1"/>
          </a:lnRef>
          <a:fillRef idx="0">
            <a:schemeClr val="accent1"/>
          </a:fillRef>
          <a:effectRef idx="1">
            <a:schemeClr val="accent1"/>
          </a:effectRef>
          <a:fontRef idx="minor">
            <a:schemeClr val="tx1"/>
          </a:fontRef>
        </p:style>
      </p:cxnSp>
      <p:cxnSp>
        <p:nvCxnSpPr>
          <p:cNvPr id="62" name="直線コネクタ 61">
            <a:extLst>
              <a:ext uri="{FF2B5EF4-FFF2-40B4-BE49-F238E27FC236}">
                <a16:creationId xmlns:a16="http://schemas.microsoft.com/office/drawing/2014/main" id="{E6E95E15-E831-58CE-CE28-A4CF117BCF46}"/>
              </a:ext>
            </a:extLst>
          </p:cNvPr>
          <p:cNvCxnSpPr>
            <a:cxnSpLocks/>
          </p:cNvCxnSpPr>
          <p:nvPr/>
        </p:nvCxnSpPr>
        <p:spPr>
          <a:xfrm flipV="1">
            <a:off x="321411" y="2019961"/>
            <a:ext cx="3847336" cy="947322"/>
          </a:xfrm>
          <a:prstGeom prst="line">
            <a:avLst/>
          </a:prstGeom>
          <a:ln w="19050">
            <a:solidFill>
              <a:srgbClr val="0000FF"/>
            </a:solidFill>
          </a:ln>
        </p:spPr>
        <p:style>
          <a:lnRef idx="1">
            <a:schemeClr val="accent1"/>
          </a:lnRef>
          <a:fillRef idx="0">
            <a:schemeClr val="accent1"/>
          </a:fillRef>
          <a:effectRef idx="0">
            <a:schemeClr val="accent1"/>
          </a:effectRef>
          <a:fontRef idx="minor">
            <a:schemeClr val="tx1"/>
          </a:fontRef>
        </p:style>
      </p:cxnSp>
      <p:sp>
        <p:nvSpPr>
          <p:cNvPr id="63" name="テキスト ボックス 62">
            <a:extLst>
              <a:ext uri="{FF2B5EF4-FFF2-40B4-BE49-F238E27FC236}">
                <a16:creationId xmlns:a16="http://schemas.microsoft.com/office/drawing/2014/main" id="{73F3CEEC-56C8-0BC9-DFC7-F6F6681D3447}"/>
              </a:ext>
            </a:extLst>
          </p:cNvPr>
          <p:cNvSpPr txBox="1"/>
          <p:nvPr/>
        </p:nvSpPr>
        <p:spPr>
          <a:xfrm>
            <a:off x="305714" y="1731584"/>
            <a:ext cx="4519887" cy="376385"/>
          </a:xfrm>
          <a:prstGeom prst="rect">
            <a:avLst/>
          </a:prstGeom>
          <a:noFill/>
          <a:ln>
            <a:noFill/>
          </a:ln>
        </p:spPr>
        <p:txBody>
          <a:bodyPr wrap="square" rtlCol="0">
            <a:spAutoFit/>
          </a:bodyPr>
          <a:lstStyle/>
          <a:p>
            <a:pPr defTabSz="844083" fontAlgn="auto">
              <a:spcBef>
                <a:spcPts val="0"/>
              </a:spcBef>
              <a:spcAft>
                <a:spcPts val="0"/>
              </a:spcAft>
              <a:defRPr/>
            </a:pPr>
            <a:r>
              <a:rPr lang="ja-JP" altLang="en-US" sz="1846" dirty="0">
                <a:solidFill>
                  <a:prstClr val="black"/>
                </a:solidFill>
                <a:latin typeface="Calibri"/>
                <a:ea typeface="ＭＳ Ｐゴシック" panose="020B0600070205080204" pitchFamily="50" charset="-128"/>
              </a:rPr>
              <a:t>現況（トンネルの縦断図）</a:t>
            </a:r>
            <a:endParaRPr lang="en-US" altLang="ja-JP" sz="1846" dirty="0">
              <a:solidFill>
                <a:prstClr val="black"/>
              </a:solidFill>
              <a:latin typeface="Calibri"/>
              <a:ea typeface="ＭＳ Ｐゴシック" panose="020B0600070205080204" pitchFamily="50" charset="-128"/>
            </a:endParaRPr>
          </a:p>
        </p:txBody>
      </p:sp>
      <p:sp>
        <p:nvSpPr>
          <p:cNvPr id="65" name="テキスト ボックス 64">
            <a:extLst>
              <a:ext uri="{FF2B5EF4-FFF2-40B4-BE49-F238E27FC236}">
                <a16:creationId xmlns:a16="http://schemas.microsoft.com/office/drawing/2014/main" id="{9DD47282-E97E-6DF9-B53D-3039CD39A051}"/>
              </a:ext>
            </a:extLst>
          </p:cNvPr>
          <p:cNvSpPr txBox="1"/>
          <p:nvPr/>
        </p:nvSpPr>
        <p:spPr>
          <a:xfrm>
            <a:off x="305714" y="3957650"/>
            <a:ext cx="4519887" cy="376385"/>
          </a:xfrm>
          <a:prstGeom prst="rect">
            <a:avLst/>
          </a:prstGeom>
          <a:noFill/>
          <a:ln>
            <a:noFill/>
          </a:ln>
        </p:spPr>
        <p:txBody>
          <a:bodyPr wrap="square" rtlCol="0">
            <a:spAutoFit/>
          </a:bodyPr>
          <a:lstStyle/>
          <a:p>
            <a:pPr defTabSz="844083" fontAlgn="auto">
              <a:spcBef>
                <a:spcPts val="0"/>
              </a:spcBef>
              <a:spcAft>
                <a:spcPts val="0"/>
              </a:spcAft>
              <a:defRPr/>
            </a:pPr>
            <a:r>
              <a:rPr lang="ja-JP" altLang="en-US" sz="1846" dirty="0">
                <a:solidFill>
                  <a:prstClr val="black"/>
                </a:solidFill>
                <a:latin typeface="Calibri"/>
                <a:ea typeface="ＭＳ Ｐゴシック" panose="020B0600070205080204" pitchFamily="50" charset="-128"/>
              </a:rPr>
              <a:t>検討イメージ（トンネルの縦断図）</a:t>
            </a:r>
            <a:endParaRPr lang="en-US" altLang="ja-JP" sz="1846" dirty="0">
              <a:solidFill>
                <a:prstClr val="black"/>
              </a:solidFill>
              <a:latin typeface="Calibri"/>
              <a:ea typeface="ＭＳ Ｐゴシック" panose="020B0600070205080204" pitchFamily="50" charset="-128"/>
            </a:endParaRPr>
          </a:p>
        </p:txBody>
      </p:sp>
      <p:sp>
        <p:nvSpPr>
          <p:cNvPr id="66" name="矢印: 下 65">
            <a:extLst>
              <a:ext uri="{FF2B5EF4-FFF2-40B4-BE49-F238E27FC236}">
                <a16:creationId xmlns:a16="http://schemas.microsoft.com/office/drawing/2014/main" id="{E3277839-655A-FEA4-F50C-F2CFAFD1F639}"/>
              </a:ext>
            </a:extLst>
          </p:cNvPr>
          <p:cNvSpPr/>
          <p:nvPr/>
        </p:nvSpPr>
        <p:spPr>
          <a:xfrm>
            <a:off x="1718834" y="3332039"/>
            <a:ext cx="1528785" cy="357500"/>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67" name="吹き出し: 四角形 66">
            <a:extLst>
              <a:ext uri="{FF2B5EF4-FFF2-40B4-BE49-F238E27FC236}">
                <a16:creationId xmlns:a16="http://schemas.microsoft.com/office/drawing/2014/main" id="{034FC17B-F18B-943E-4E97-7A99C8ECFA1B}"/>
              </a:ext>
            </a:extLst>
          </p:cNvPr>
          <p:cNvSpPr/>
          <p:nvPr/>
        </p:nvSpPr>
        <p:spPr>
          <a:xfrm>
            <a:off x="344227" y="4518552"/>
            <a:ext cx="1765560" cy="437886"/>
          </a:xfrm>
          <a:prstGeom prst="wedgeRectCallout">
            <a:avLst>
              <a:gd name="adj1" fmla="val 38103"/>
              <a:gd name="adj2" fmla="val 15419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r>
              <a:rPr lang="ja-JP" altLang="en-US" sz="1292" dirty="0">
                <a:solidFill>
                  <a:prstClr val="white"/>
                </a:solidFill>
                <a:latin typeface="Calibri"/>
                <a:ea typeface="ＭＳ Ｐゴシック" panose="020B0600070205080204" pitchFamily="50" charset="-128"/>
              </a:rPr>
              <a:t>桟粗度の間の流速が低減する</a:t>
            </a:r>
          </a:p>
        </p:txBody>
      </p:sp>
      <p:sp>
        <p:nvSpPr>
          <p:cNvPr id="68" name="テキスト ボックス 67">
            <a:extLst>
              <a:ext uri="{FF2B5EF4-FFF2-40B4-BE49-F238E27FC236}">
                <a16:creationId xmlns:a16="http://schemas.microsoft.com/office/drawing/2014/main" id="{10D543AC-5EBA-88E2-5036-2B4070BD7DA2}"/>
              </a:ext>
            </a:extLst>
          </p:cNvPr>
          <p:cNvSpPr txBox="1"/>
          <p:nvPr/>
        </p:nvSpPr>
        <p:spPr>
          <a:xfrm>
            <a:off x="2188572" y="4456099"/>
            <a:ext cx="632386" cy="248530"/>
          </a:xfrm>
          <a:prstGeom prst="rect">
            <a:avLst/>
          </a:prstGeom>
          <a:noFill/>
        </p:spPr>
        <p:txBody>
          <a:bodyPr wrap="square" rtlCol="0">
            <a:spAutoFit/>
          </a:bodyPr>
          <a:lstStyle/>
          <a:p>
            <a:pPr algn="ctr" defTabSz="844083" fontAlgn="auto">
              <a:spcBef>
                <a:spcPts val="0"/>
              </a:spcBef>
              <a:spcAft>
                <a:spcPts val="0"/>
              </a:spcAft>
              <a:defRPr/>
            </a:pPr>
            <a:r>
              <a:rPr lang="ja-JP" altLang="en-US" sz="1015" dirty="0">
                <a:solidFill>
                  <a:prstClr val="black"/>
                </a:solidFill>
                <a:latin typeface="Calibri"/>
                <a:ea typeface="ＭＳ Ｐゴシック" panose="020B0600070205080204" pitchFamily="50" charset="-128"/>
              </a:rPr>
              <a:t>桟粗度</a:t>
            </a:r>
            <a:endParaRPr lang="en-US" altLang="ja-JP" sz="1015" dirty="0">
              <a:solidFill>
                <a:prstClr val="black"/>
              </a:solidFill>
              <a:latin typeface="Calibri"/>
              <a:ea typeface="ＭＳ Ｐゴシック" panose="020B0600070205080204" pitchFamily="50" charset="-128"/>
            </a:endParaRPr>
          </a:p>
        </p:txBody>
      </p:sp>
      <p:cxnSp>
        <p:nvCxnSpPr>
          <p:cNvPr id="69" name="直線矢印コネクタ 68">
            <a:extLst>
              <a:ext uri="{FF2B5EF4-FFF2-40B4-BE49-F238E27FC236}">
                <a16:creationId xmlns:a16="http://schemas.microsoft.com/office/drawing/2014/main" id="{F3D3D315-3715-FEA1-B3D6-525DC981926F}"/>
              </a:ext>
            </a:extLst>
          </p:cNvPr>
          <p:cNvCxnSpPr>
            <a:cxnSpLocks/>
          </p:cNvCxnSpPr>
          <p:nvPr/>
        </p:nvCxnSpPr>
        <p:spPr>
          <a:xfrm>
            <a:off x="2499189" y="4726282"/>
            <a:ext cx="0" cy="53175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1" name="吹き出し: 四角形 70">
            <a:extLst>
              <a:ext uri="{FF2B5EF4-FFF2-40B4-BE49-F238E27FC236}">
                <a16:creationId xmlns:a16="http://schemas.microsoft.com/office/drawing/2014/main" id="{5751EB9E-68EC-5135-097E-FE89B919BB09}"/>
              </a:ext>
            </a:extLst>
          </p:cNvPr>
          <p:cNvSpPr/>
          <p:nvPr/>
        </p:nvSpPr>
        <p:spPr>
          <a:xfrm>
            <a:off x="1144125" y="5956422"/>
            <a:ext cx="2218529" cy="399432"/>
          </a:xfrm>
          <a:prstGeom prst="wedgeRectCallout">
            <a:avLst>
              <a:gd name="adj1" fmla="val -28095"/>
              <a:gd name="adj2" fmla="val -9882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r>
              <a:rPr lang="ja-JP" altLang="en-US" sz="1292" dirty="0">
                <a:solidFill>
                  <a:prstClr val="white"/>
                </a:solidFill>
                <a:latin typeface="Calibri"/>
                <a:ea typeface="ＭＳ Ｐゴシック" panose="020B0600070205080204" pitchFamily="50" charset="-128"/>
              </a:rPr>
              <a:t>桟粗度の間には石や礫が堆積しやすくなる</a:t>
            </a:r>
          </a:p>
        </p:txBody>
      </p:sp>
      <p:sp>
        <p:nvSpPr>
          <p:cNvPr id="72" name="楕円 71">
            <a:extLst>
              <a:ext uri="{FF2B5EF4-FFF2-40B4-BE49-F238E27FC236}">
                <a16:creationId xmlns:a16="http://schemas.microsoft.com/office/drawing/2014/main" id="{F68D623C-3733-DFCC-DAEF-AF9E7012D4B9}"/>
              </a:ext>
            </a:extLst>
          </p:cNvPr>
          <p:cNvSpPr/>
          <p:nvPr/>
        </p:nvSpPr>
        <p:spPr>
          <a:xfrm rot="20927795">
            <a:off x="1312432" y="5708502"/>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73" name="楕円 72">
            <a:extLst>
              <a:ext uri="{FF2B5EF4-FFF2-40B4-BE49-F238E27FC236}">
                <a16:creationId xmlns:a16="http://schemas.microsoft.com/office/drawing/2014/main" id="{E516E80B-0E94-EB4A-E436-5BA5DE849785}"/>
              </a:ext>
            </a:extLst>
          </p:cNvPr>
          <p:cNvSpPr/>
          <p:nvPr/>
        </p:nvSpPr>
        <p:spPr>
          <a:xfrm rot="20927795">
            <a:off x="1421040" y="5679483"/>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74" name="楕円 73">
            <a:extLst>
              <a:ext uri="{FF2B5EF4-FFF2-40B4-BE49-F238E27FC236}">
                <a16:creationId xmlns:a16="http://schemas.microsoft.com/office/drawing/2014/main" id="{67EDDA72-0E67-4E70-607D-26D32416BC79}"/>
              </a:ext>
            </a:extLst>
          </p:cNvPr>
          <p:cNvSpPr/>
          <p:nvPr/>
        </p:nvSpPr>
        <p:spPr>
          <a:xfrm rot="20927795">
            <a:off x="1188857" y="5745142"/>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94" name="楕円 93">
            <a:extLst>
              <a:ext uri="{FF2B5EF4-FFF2-40B4-BE49-F238E27FC236}">
                <a16:creationId xmlns:a16="http://schemas.microsoft.com/office/drawing/2014/main" id="{D62FC810-42B5-3AFA-A387-753FBC5E1C55}"/>
              </a:ext>
            </a:extLst>
          </p:cNvPr>
          <p:cNvSpPr/>
          <p:nvPr/>
        </p:nvSpPr>
        <p:spPr>
          <a:xfrm rot="20927795">
            <a:off x="1539594" y="5656199"/>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15" name="楕円 114">
            <a:extLst>
              <a:ext uri="{FF2B5EF4-FFF2-40B4-BE49-F238E27FC236}">
                <a16:creationId xmlns:a16="http://schemas.microsoft.com/office/drawing/2014/main" id="{0E180D00-B63E-A7F8-8B6B-B3579AECC332}"/>
              </a:ext>
            </a:extLst>
          </p:cNvPr>
          <p:cNvSpPr/>
          <p:nvPr/>
        </p:nvSpPr>
        <p:spPr>
          <a:xfrm rot="20927795">
            <a:off x="1655046" y="5603842"/>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16" name="楕円 115">
            <a:extLst>
              <a:ext uri="{FF2B5EF4-FFF2-40B4-BE49-F238E27FC236}">
                <a16:creationId xmlns:a16="http://schemas.microsoft.com/office/drawing/2014/main" id="{894BFD7C-43BF-88C7-0139-5B84BBA08838}"/>
              </a:ext>
            </a:extLst>
          </p:cNvPr>
          <p:cNvSpPr/>
          <p:nvPr/>
        </p:nvSpPr>
        <p:spPr>
          <a:xfrm rot="20927795">
            <a:off x="1773237" y="5573932"/>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17" name="楕円 116">
            <a:extLst>
              <a:ext uri="{FF2B5EF4-FFF2-40B4-BE49-F238E27FC236}">
                <a16:creationId xmlns:a16="http://schemas.microsoft.com/office/drawing/2014/main" id="{C95D326E-DCC9-0D99-C7B4-D35497D55914}"/>
              </a:ext>
            </a:extLst>
          </p:cNvPr>
          <p:cNvSpPr/>
          <p:nvPr/>
        </p:nvSpPr>
        <p:spPr>
          <a:xfrm rot="20927795">
            <a:off x="2220685" y="5418779"/>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19" name="楕円 118">
            <a:extLst>
              <a:ext uri="{FF2B5EF4-FFF2-40B4-BE49-F238E27FC236}">
                <a16:creationId xmlns:a16="http://schemas.microsoft.com/office/drawing/2014/main" id="{1E26EA2B-8BA5-30D9-1C54-C9876B1339C5}"/>
              </a:ext>
            </a:extLst>
          </p:cNvPr>
          <p:cNvSpPr/>
          <p:nvPr/>
        </p:nvSpPr>
        <p:spPr>
          <a:xfrm rot="20927795">
            <a:off x="2244777" y="5489665"/>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20" name="楕円 119">
            <a:extLst>
              <a:ext uri="{FF2B5EF4-FFF2-40B4-BE49-F238E27FC236}">
                <a16:creationId xmlns:a16="http://schemas.microsoft.com/office/drawing/2014/main" id="{BBC904FA-7224-26E8-415A-A1C38B0A3D38}"/>
              </a:ext>
            </a:extLst>
          </p:cNvPr>
          <p:cNvSpPr/>
          <p:nvPr/>
        </p:nvSpPr>
        <p:spPr>
          <a:xfrm rot="20927795">
            <a:off x="2159300" y="5468848"/>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21" name="楕円 120">
            <a:extLst>
              <a:ext uri="{FF2B5EF4-FFF2-40B4-BE49-F238E27FC236}">
                <a16:creationId xmlns:a16="http://schemas.microsoft.com/office/drawing/2014/main" id="{C6F9186F-90AD-55CE-BC46-6CB7F369C113}"/>
              </a:ext>
            </a:extLst>
          </p:cNvPr>
          <p:cNvSpPr/>
          <p:nvPr/>
        </p:nvSpPr>
        <p:spPr>
          <a:xfrm rot="20927795">
            <a:off x="2120462" y="5527773"/>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23" name="楕円 122">
            <a:extLst>
              <a:ext uri="{FF2B5EF4-FFF2-40B4-BE49-F238E27FC236}">
                <a16:creationId xmlns:a16="http://schemas.microsoft.com/office/drawing/2014/main" id="{1DBCD696-19DE-E47F-1014-E79921468C6A}"/>
              </a:ext>
            </a:extLst>
          </p:cNvPr>
          <p:cNvSpPr/>
          <p:nvPr/>
        </p:nvSpPr>
        <p:spPr>
          <a:xfrm rot="20927795">
            <a:off x="2028862" y="5555145"/>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25" name="楕円 124">
            <a:extLst>
              <a:ext uri="{FF2B5EF4-FFF2-40B4-BE49-F238E27FC236}">
                <a16:creationId xmlns:a16="http://schemas.microsoft.com/office/drawing/2014/main" id="{06433D24-F8B1-1994-96EC-CC285AEC629E}"/>
              </a:ext>
            </a:extLst>
          </p:cNvPr>
          <p:cNvSpPr/>
          <p:nvPr/>
        </p:nvSpPr>
        <p:spPr>
          <a:xfrm rot="20927795">
            <a:off x="2064107" y="5476455"/>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27" name="楕円 126">
            <a:extLst>
              <a:ext uri="{FF2B5EF4-FFF2-40B4-BE49-F238E27FC236}">
                <a16:creationId xmlns:a16="http://schemas.microsoft.com/office/drawing/2014/main" id="{3CA6532D-FBCC-CFCD-A8A2-F323AEAFEC52}"/>
              </a:ext>
            </a:extLst>
          </p:cNvPr>
          <p:cNvSpPr/>
          <p:nvPr/>
        </p:nvSpPr>
        <p:spPr>
          <a:xfrm rot="20927795">
            <a:off x="1903269" y="5550900"/>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28" name="楕円 127">
            <a:extLst>
              <a:ext uri="{FF2B5EF4-FFF2-40B4-BE49-F238E27FC236}">
                <a16:creationId xmlns:a16="http://schemas.microsoft.com/office/drawing/2014/main" id="{A5FB9E24-568B-C0C9-B537-A6CB2C3BF483}"/>
              </a:ext>
            </a:extLst>
          </p:cNvPr>
          <p:cNvSpPr/>
          <p:nvPr/>
        </p:nvSpPr>
        <p:spPr>
          <a:xfrm rot="20927795">
            <a:off x="1457624" y="5656199"/>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29" name="楕円 128">
            <a:extLst>
              <a:ext uri="{FF2B5EF4-FFF2-40B4-BE49-F238E27FC236}">
                <a16:creationId xmlns:a16="http://schemas.microsoft.com/office/drawing/2014/main" id="{34302DDA-6EBE-91C5-DE0C-6AEF7A77482B}"/>
              </a:ext>
            </a:extLst>
          </p:cNvPr>
          <p:cNvSpPr/>
          <p:nvPr/>
        </p:nvSpPr>
        <p:spPr>
          <a:xfrm rot="20927795">
            <a:off x="1589943" y="5622084"/>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30" name="楕円 129">
            <a:extLst>
              <a:ext uri="{FF2B5EF4-FFF2-40B4-BE49-F238E27FC236}">
                <a16:creationId xmlns:a16="http://schemas.microsoft.com/office/drawing/2014/main" id="{22F20EB3-679C-4ACA-8004-D58F35702B93}"/>
              </a:ext>
            </a:extLst>
          </p:cNvPr>
          <p:cNvSpPr/>
          <p:nvPr/>
        </p:nvSpPr>
        <p:spPr>
          <a:xfrm rot="20927795">
            <a:off x="1754486" y="5594989"/>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31" name="楕円 130">
            <a:extLst>
              <a:ext uri="{FF2B5EF4-FFF2-40B4-BE49-F238E27FC236}">
                <a16:creationId xmlns:a16="http://schemas.microsoft.com/office/drawing/2014/main" id="{2EFB1240-606F-23EA-C06E-C89EAF85F240}"/>
              </a:ext>
            </a:extLst>
          </p:cNvPr>
          <p:cNvSpPr/>
          <p:nvPr/>
        </p:nvSpPr>
        <p:spPr>
          <a:xfrm rot="20927795">
            <a:off x="1969306" y="5512930"/>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32" name="楕円 131">
            <a:extLst>
              <a:ext uri="{FF2B5EF4-FFF2-40B4-BE49-F238E27FC236}">
                <a16:creationId xmlns:a16="http://schemas.microsoft.com/office/drawing/2014/main" id="{F853BA59-7877-3124-DEF4-C4B37734ABC9}"/>
              </a:ext>
            </a:extLst>
          </p:cNvPr>
          <p:cNvSpPr/>
          <p:nvPr/>
        </p:nvSpPr>
        <p:spPr>
          <a:xfrm rot="20927795">
            <a:off x="1849946" y="5571406"/>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33" name="楕円 132">
            <a:extLst>
              <a:ext uri="{FF2B5EF4-FFF2-40B4-BE49-F238E27FC236}">
                <a16:creationId xmlns:a16="http://schemas.microsoft.com/office/drawing/2014/main" id="{750EC18C-E003-87E6-CAC0-49F6D38BFF02}"/>
              </a:ext>
            </a:extLst>
          </p:cNvPr>
          <p:cNvSpPr/>
          <p:nvPr/>
        </p:nvSpPr>
        <p:spPr>
          <a:xfrm rot="20927795">
            <a:off x="2650065" y="5385952"/>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34" name="楕円 133">
            <a:extLst>
              <a:ext uri="{FF2B5EF4-FFF2-40B4-BE49-F238E27FC236}">
                <a16:creationId xmlns:a16="http://schemas.microsoft.com/office/drawing/2014/main" id="{028C611F-173E-A245-A417-1E653EADA413}"/>
              </a:ext>
            </a:extLst>
          </p:cNvPr>
          <p:cNvSpPr/>
          <p:nvPr/>
        </p:nvSpPr>
        <p:spPr>
          <a:xfrm rot="20927795">
            <a:off x="2758673" y="5356932"/>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35" name="楕円 134">
            <a:extLst>
              <a:ext uri="{FF2B5EF4-FFF2-40B4-BE49-F238E27FC236}">
                <a16:creationId xmlns:a16="http://schemas.microsoft.com/office/drawing/2014/main" id="{EE29CA8B-19D3-9D0B-BCBC-C67CCF249D40}"/>
              </a:ext>
            </a:extLst>
          </p:cNvPr>
          <p:cNvSpPr/>
          <p:nvPr/>
        </p:nvSpPr>
        <p:spPr>
          <a:xfrm rot="20927795">
            <a:off x="2877228" y="5333648"/>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36" name="楕円 135">
            <a:extLst>
              <a:ext uri="{FF2B5EF4-FFF2-40B4-BE49-F238E27FC236}">
                <a16:creationId xmlns:a16="http://schemas.microsoft.com/office/drawing/2014/main" id="{C3317DB8-3C13-6F88-0855-D91245A04EFE}"/>
              </a:ext>
            </a:extLst>
          </p:cNvPr>
          <p:cNvSpPr/>
          <p:nvPr/>
        </p:nvSpPr>
        <p:spPr>
          <a:xfrm rot="20927795">
            <a:off x="2992680" y="5281291"/>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37" name="楕円 136">
            <a:extLst>
              <a:ext uri="{FF2B5EF4-FFF2-40B4-BE49-F238E27FC236}">
                <a16:creationId xmlns:a16="http://schemas.microsoft.com/office/drawing/2014/main" id="{58A9F1FD-09FF-1662-6223-A228C803FBC6}"/>
              </a:ext>
            </a:extLst>
          </p:cNvPr>
          <p:cNvSpPr/>
          <p:nvPr/>
        </p:nvSpPr>
        <p:spPr>
          <a:xfrm rot="20927795">
            <a:off x="3110871" y="5251382"/>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38" name="楕円 137">
            <a:extLst>
              <a:ext uri="{FF2B5EF4-FFF2-40B4-BE49-F238E27FC236}">
                <a16:creationId xmlns:a16="http://schemas.microsoft.com/office/drawing/2014/main" id="{B93A944E-F4A4-A102-9B22-04DFAF9D6F47}"/>
              </a:ext>
            </a:extLst>
          </p:cNvPr>
          <p:cNvSpPr/>
          <p:nvPr/>
        </p:nvSpPr>
        <p:spPr>
          <a:xfrm rot="20927795">
            <a:off x="3558318" y="5096228"/>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39" name="楕円 138">
            <a:extLst>
              <a:ext uri="{FF2B5EF4-FFF2-40B4-BE49-F238E27FC236}">
                <a16:creationId xmlns:a16="http://schemas.microsoft.com/office/drawing/2014/main" id="{7DDFB375-7880-0FB5-6598-2A49A17E5B01}"/>
              </a:ext>
            </a:extLst>
          </p:cNvPr>
          <p:cNvSpPr/>
          <p:nvPr/>
        </p:nvSpPr>
        <p:spPr>
          <a:xfrm rot="20927795">
            <a:off x="3582411" y="5167114"/>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40" name="楕円 139">
            <a:extLst>
              <a:ext uri="{FF2B5EF4-FFF2-40B4-BE49-F238E27FC236}">
                <a16:creationId xmlns:a16="http://schemas.microsoft.com/office/drawing/2014/main" id="{7FDD6596-506E-BA0B-C50F-78D385E9E6AE}"/>
              </a:ext>
            </a:extLst>
          </p:cNvPr>
          <p:cNvSpPr/>
          <p:nvPr/>
        </p:nvSpPr>
        <p:spPr>
          <a:xfrm rot="20927795">
            <a:off x="3496934" y="5146297"/>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41" name="楕円 140">
            <a:extLst>
              <a:ext uri="{FF2B5EF4-FFF2-40B4-BE49-F238E27FC236}">
                <a16:creationId xmlns:a16="http://schemas.microsoft.com/office/drawing/2014/main" id="{CEA22211-63D6-765B-4C23-7907043CF570}"/>
              </a:ext>
            </a:extLst>
          </p:cNvPr>
          <p:cNvSpPr/>
          <p:nvPr/>
        </p:nvSpPr>
        <p:spPr>
          <a:xfrm rot="20927795">
            <a:off x="3458095" y="5205222"/>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42" name="楕円 141">
            <a:extLst>
              <a:ext uri="{FF2B5EF4-FFF2-40B4-BE49-F238E27FC236}">
                <a16:creationId xmlns:a16="http://schemas.microsoft.com/office/drawing/2014/main" id="{DB04B0DF-43A4-9E1A-3479-38C5F75968BB}"/>
              </a:ext>
            </a:extLst>
          </p:cNvPr>
          <p:cNvSpPr/>
          <p:nvPr/>
        </p:nvSpPr>
        <p:spPr>
          <a:xfrm rot="20927795">
            <a:off x="3366496" y="5232594"/>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43" name="楕円 142">
            <a:extLst>
              <a:ext uri="{FF2B5EF4-FFF2-40B4-BE49-F238E27FC236}">
                <a16:creationId xmlns:a16="http://schemas.microsoft.com/office/drawing/2014/main" id="{157F9C99-A94D-E6AF-DA5F-16C3C5AAD7C1}"/>
              </a:ext>
            </a:extLst>
          </p:cNvPr>
          <p:cNvSpPr/>
          <p:nvPr/>
        </p:nvSpPr>
        <p:spPr>
          <a:xfrm rot="20927795">
            <a:off x="3401741" y="5153904"/>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44" name="楕円 143">
            <a:extLst>
              <a:ext uri="{FF2B5EF4-FFF2-40B4-BE49-F238E27FC236}">
                <a16:creationId xmlns:a16="http://schemas.microsoft.com/office/drawing/2014/main" id="{0D6D4C07-EA36-8373-1430-844B06FD4D43}"/>
              </a:ext>
            </a:extLst>
          </p:cNvPr>
          <p:cNvSpPr/>
          <p:nvPr/>
        </p:nvSpPr>
        <p:spPr>
          <a:xfrm rot="20927795">
            <a:off x="3240903" y="5228349"/>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45" name="楕円 144">
            <a:extLst>
              <a:ext uri="{FF2B5EF4-FFF2-40B4-BE49-F238E27FC236}">
                <a16:creationId xmlns:a16="http://schemas.microsoft.com/office/drawing/2014/main" id="{CD2146EA-E7DA-9224-A0E8-1FB2C3ACF9F1}"/>
              </a:ext>
            </a:extLst>
          </p:cNvPr>
          <p:cNvSpPr/>
          <p:nvPr/>
        </p:nvSpPr>
        <p:spPr>
          <a:xfrm rot="20927795">
            <a:off x="2797676" y="5333647"/>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46" name="楕円 145">
            <a:extLst>
              <a:ext uri="{FF2B5EF4-FFF2-40B4-BE49-F238E27FC236}">
                <a16:creationId xmlns:a16="http://schemas.microsoft.com/office/drawing/2014/main" id="{BB95E4C9-643B-AA72-CE7B-47B9FA3E24AE}"/>
              </a:ext>
            </a:extLst>
          </p:cNvPr>
          <p:cNvSpPr/>
          <p:nvPr/>
        </p:nvSpPr>
        <p:spPr>
          <a:xfrm rot="20927795">
            <a:off x="2942243" y="5297290"/>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47" name="楕円 146">
            <a:extLst>
              <a:ext uri="{FF2B5EF4-FFF2-40B4-BE49-F238E27FC236}">
                <a16:creationId xmlns:a16="http://schemas.microsoft.com/office/drawing/2014/main" id="{36EFFFB4-80C7-A418-2807-25F8CF9E6184}"/>
              </a:ext>
            </a:extLst>
          </p:cNvPr>
          <p:cNvSpPr/>
          <p:nvPr/>
        </p:nvSpPr>
        <p:spPr>
          <a:xfrm rot="20927795">
            <a:off x="3092119" y="5272438"/>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48" name="楕円 147">
            <a:extLst>
              <a:ext uri="{FF2B5EF4-FFF2-40B4-BE49-F238E27FC236}">
                <a16:creationId xmlns:a16="http://schemas.microsoft.com/office/drawing/2014/main" id="{185AC355-7E7C-CE75-3E7E-7482C626F97A}"/>
              </a:ext>
            </a:extLst>
          </p:cNvPr>
          <p:cNvSpPr/>
          <p:nvPr/>
        </p:nvSpPr>
        <p:spPr>
          <a:xfrm rot="20927795">
            <a:off x="3306940" y="5190379"/>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49" name="楕円 148">
            <a:extLst>
              <a:ext uri="{FF2B5EF4-FFF2-40B4-BE49-F238E27FC236}">
                <a16:creationId xmlns:a16="http://schemas.microsoft.com/office/drawing/2014/main" id="{E050A094-964E-57EC-A659-4E631C7C77BA}"/>
              </a:ext>
            </a:extLst>
          </p:cNvPr>
          <p:cNvSpPr/>
          <p:nvPr/>
        </p:nvSpPr>
        <p:spPr>
          <a:xfrm rot="20927795">
            <a:off x="3187579" y="5248855"/>
            <a:ext cx="103969" cy="69297"/>
          </a:xfrm>
          <a:prstGeom prst="ellipse">
            <a:avLst/>
          </a:prstGeom>
          <a:solidFill>
            <a:srgbClr val="6633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44083" fontAlgn="auto">
              <a:spcBef>
                <a:spcPts val="0"/>
              </a:spcBef>
              <a:spcAft>
                <a:spcPts val="0"/>
              </a:spcAft>
              <a:defRPr/>
            </a:pPr>
            <a:endParaRPr lang="ja-JP" altLang="en-US" sz="1662">
              <a:solidFill>
                <a:prstClr val="white"/>
              </a:solidFill>
              <a:latin typeface="Calibri"/>
              <a:ea typeface="ＭＳ Ｐゴシック" panose="020B0600070205080204" pitchFamily="50" charset="-128"/>
            </a:endParaRPr>
          </a:p>
        </p:txBody>
      </p:sp>
      <p:sp>
        <p:nvSpPr>
          <p:cNvPr id="150" name="テキスト ボックス 149">
            <a:extLst>
              <a:ext uri="{FF2B5EF4-FFF2-40B4-BE49-F238E27FC236}">
                <a16:creationId xmlns:a16="http://schemas.microsoft.com/office/drawing/2014/main" id="{50B99542-F8B9-EA00-6246-4E97ABC58803}"/>
              </a:ext>
            </a:extLst>
          </p:cNvPr>
          <p:cNvSpPr txBox="1"/>
          <p:nvPr/>
        </p:nvSpPr>
        <p:spPr>
          <a:xfrm>
            <a:off x="4030188" y="2364218"/>
            <a:ext cx="743762" cy="348109"/>
          </a:xfrm>
          <a:prstGeom prst="rect">
            <a:avLst/>
          </a:prstGeom>
          <a:noFill/>
        </p:spPr>
        <p:txBody>
          <a:bodyPr wrap="square" rtlCol="0">
            <a:spAutoFit/>
          </a:bodyPr>
          <a:lstStyle/>
          <a:p>
            <a:pPr defTabSz="844083" fontAlgn="auto">
              <a:spcBef>
                <a:spcPts val="0"/>
              </a:spcBef>
              <a:spcAft>
                <a:spcPts val="0"/>
              </a:spcAft>
              <a:defRPr/>
            </a:pPr>
            <a:r>
              <a:rPr lang="ja-JP" altLang="en-US" sz="1662" dirty="0">
                <a:solidFill>
                  <a:prstClr val="black"/>
                </a:solidFill>
                <a:latin typeface="Calibri"/>
                <a:ea typeface="ＭＳ Ｐゴシック" panose="020B0600070205080204" pitchFamily="50" charset="-128"/>
              </a:rPr>
              <a:t>底面</a:t>
            </a:r>
          </a:p>
        </p:txBody>
      </p:sp>
      <p:sp>
        <p:nvSpPr>
          <p:cNvPr id="151" name="テキスト ボックス 150">
            <a:extLst>
              <a:ext uri="{FF2B5EF4-FFF2-40B4-BE49-F238E27FC236}">
                <a16:creationId xmlns:a16="http://schemas.microsoft.com/office/drawing/2014/main" id="{522A7684-0E1A-9AC2-AA1C-A7E4291107AC}"/>
              </a:ext>
            </a:extLst>
          </p:cNvPr>
          <p:cNvSpPr txBox="1"/>
          <p:nvPr/>
        </p:nvSpPr>
        <p:spPr>
          <a:xfrm>
            <a:off x="4081839" y="1787636"/>
            <a:ext cx="743762" cy="348109"/>
          </a:xfrm>
          <a:prstGeom prst="rect">
            <a:avLst/>
          </a:prstGeom>
          <a:noFill/>
        </p:spPr>
        <p:txBody>
          <a:bodyPr wrap="square" rtlCol="0">
            <a:spAutoFit/>
          </a:bodyPr>
          <a:lstStyle/>
          <a:p>
            <a:pPr defTabSz="844083" fontAlgn="auto">
              <a:spcBef>
                <a:spcPts val="0"/>
              </a:spcBef>
              <a:spcAft>
                <a:spcPts val="0"/>
              </a:spcAft>
              <a:defRPr/>
            </a:pPr>
            <a:r>
              <a:rPr lang="ja-JP" altLang="en-US" sz="1662" dirty="0">
                <a:solidFill>
                  <a:srgbClr val="0000FF"/>
                </a:solidFill>
                <a:latin typeface="Calibri"/>
                <a:ea typeface="ＭＳ Ｐゴシック" panose="020B0600070205080204" pitchFamily="50" charset="-128"/>
              </a:rPr>
              <a:t>水面</a:t>
            </a:r>
          </a:p>
        </p:txBody>
      </p:sp>
      <p:sp>
        <p:nvSpPr>
          <p:cNvPr id="152" name="テキスト ボックス 151">
            <a:extLst>
              <a:ext uri="{FF2B5EF4-FFF2-40B4-BE49-F238E27FC236}">
                <a16:creationId xmlns:a16="http://schemas.microsoft.com/office/drawing/2014/main" id="{A2087E8B-1A52-E2EC-4618-DDB2523D92D3}"/>
              </a:ext>
            </a:extLst>
          </p:cNvPr>
          <p:cNvSpPr txBox="1"/>
          <p:nvPr/>
        </p:nvSpPr>
        <p:spPr>
          <a:xfrm>
            <a:off x="4010980" y="4525835"/>
            <a:ext cx="743762" cy="348109"/>
          </a:xfrm>
          <a:prstGeom prst="rect">
            <a:avLst/>
          </a:prstGeom>
          <a:noFill/>
        </p:spPr>
        <p:txBody>
          <a:bodyPr wrap="square" rtlCol="0">
            <a:spAutoFit/>
          </a:bodyPr>
          <a:lstStyle/>
          <a:p>
            <a:pPr defTabSz="844083" fontAlgn="auto">
              <a:spcBef>
                <a:spcPts val="0"/>
              </a:spcBef>
              <a:spcAft>
                <a:spcPts val="0"/>
              </a:spcAft>
              <a:defRPr/>
            </a:pPr>
            <a:r>
              <a:rPr lang="ja-JP" altLang="en-US" sz="1662" dirty="0">
                <a:solidFill>
                  <a:srgbClr val="0000FF"/>
                </a:solidFill>
                <a:latin typeface="Calibri"/>
                <a:ea typeface="ＭＳ Ｐゴシック" panose="020B0600070205080204" pitchFamily="50" charset="-128"/>
              </a:rPr>
              <a:t>水面</a:t>
            </a:r>
          </a:p>
        </p:txBody>
      </p:sp>
      <p:sp>
        <p:nvSpPr>
          <p:cNvPr id="153" name="テキスト ボックス 152">
            <a:extLst>
              <a:ext uri="{FF2B5EF4-FFF2-40B4-BE49-F238E27FC236}">
                <a16:creationId xmlns:a16="http://schemas.microsoft.com/office/drawing/2014/main" id="{D74A7BEC-3E0E-5DBD-9B3A-D39048F04D31}"/>
              </a:ext>
            </a:extLst>
          </p:cNvPr>
          <p:cNvSpPr txBox="1"/>
          <p:nvPr/>
        </p:nvSpPr>
        <p:spPr>
          <a:xfrm>
            <a:off x="4073335" y="5037178"/>
            <a:ext cx="743762" cy="348109"/>
          </a:xfrm>
          <a:prstGeom prst="rect">
            <a:avLst/>
          </a:prstGeom>
          <a:noFill/>
        </p:spPr>
        <p:txBody>
          <a:bodyPr wrap="square" rtlCol="0">
            <a:spAutoFit/>
          </a:bodyPr>
          <a:lstStyle/>
          <a:p>
            <a:pPr defTabSz="844083" fontAlgn="auto">
              <a:spcBef>
                <a:spcPts val="0"/>
              </a:spcBef>
              <a:spcAft>
                <a:spcPts val="0"/>
              </a:spcAft>
              <a:defRPr/>
            </a:pPr>
            <a:r>
              <a:rPr lang="ja-JP" altLang="en-US" sz="1662" dirty="0">
                <a:solidFill>
                  <a:prstClr val="black"/>
                </a:solidFill>
                <a:latin typeface="Calibri"/>
                <a:ea typeface="ＭＳ Ｐゴシック" panose="020B0600070205080204" pitchFamily="50" charset="-128"/>
              </a:rPr>
              <a:t>底面</a:t>
            </a:r>
          </a:p>
        </p:txBody>
      </p:sp>
      <p:cxnSp>
        <p:nvCxnSpPr>
          <p:cNvPr id="154" name="直線矢印コネクタ 153">
            <a:extLst>
              <a:ext uri="{FF2B5EF4-FFF2-40B4-BE49-F238E27FC236}">
                <a16:creationId xmlns:a16="http://schemas.microsoft.com/office/drawing/2014/main" id="{E91B0E9A-283D-3066-5308-41FB7AAD36D4}"/>
              </a:ext>
            </a:extLst>
          </p:cNvPr>
          <p:cNvCxnSpPr>
            <a:cxnSpLocks/>
          </p:cNvCxnSpPr>
          <p:nvPr/>
        </p:nvCxnSpPr>
        <p:spPr>
          <a:xfrm flipH="1">
            <a:off x="8998333" y="5831751"/>
            <a:ext cx="265876" cy="7316"/>
          </a:xfrm>
          <a:prstGeom prst="straightConnector1">
            <a:avLst/>
          </a:prstGeom>
          <a:ln>
            <a:solidFill>
              <a:srgbClr val="0000FF"/>
            </a:solidFill>
            <a:tailEnd type="triangle"/>
          </a:ln>
        </p:spPr>
        <p:style>
          <a:lnRef idx="2">
            <a:schemeClr val="accent1"/>
          </a:lnRef>
          <a:fillRef idx="0">
            <a:schemeClr val="accent1"/>
          </a:fillRef>
          <a:effectRef idx="1">
            <a:schemeClr val="accent1"/>
          </a:effectRef>
          <a:fontRef idx="minor">
            <a:schemeClr val="tx1"/>
          </a:fontRef>
        </p:style>
      </p:cxnSp>
      <p:cxnSp>
        <p:nvCxnSpPr>
          <p:cNvPr id="155" name="直線矢印コネクタ 154">
            <a:extLst>
              <a:ext uri="{FF2B5EF4-FFF2-40B4-BE49-F238E27FC236}">
                <a16:creationId xmlns:a16="http://schemas.microsoft.com/office/drawing/2014/main" id="{B0DC4965-4379-B67E-78F0-1B062F3C32F8}"/>
              </a:ext>
            </a:extLst>
          </p:cNvPr>
          <p:cNvCxnSpPr>
            <a:cxnSpLocks/>
          </p:cNvCxnSpPr>
          <p:nvPr/>
        </p:nvCxnSpPr>
        <p:spPr>
          <a:xfrm>
            <a:off x="3774110" y="6014193"/>
            <a:ext cx="1404018" cy="0"/>
          </a:xfrm>
          <a:prstGeom prst="straightConnector1">
            <a:avLst/>
          </a:prstGeom>
          <a:ln w="76200">
            <a:solidFill>
              <a:srgbClr val="FF9933"/>
            </a:solidFill>
            <a:tailEnd type="triangle"/>
          </a:ln>
        </p:spPr>
        <p:style>
          <a:lnRef idx="1">
            <a:schemeClr val="accent1"/>
          </a:lnRef>
          <a:fillRef idx="0">
            <a:schemeClr val="accent1"/>
          </a:fillRef>
          <a:effectRef idx="0">
            <a:schemeClr val="accent1"/>
          </a:effectRef>
          <a:fontRef idx="minor">
            <a:schemeClr val="tx1"/>
          </a:fontRef>
        </p:style>
      </p:cxnSp>
      <p:cxnSp>
        <p:nvCxnSpPr>
          <p:cNvPr id="156" name="直線コネクタ 155">
            <a:extLst>
              <a:ext uri="{FF2B5EF4-FFF2-40B4-BE49-F238E27FC236}">
                <a16:creationId xmlns:a16="http://schemas.microsoft.com/office/drawing/2014/main" id="{850C5E09-B138-1FDC-C156-073C7642992B}"/>
              </a:ext>
            </a:extLst>
          </p:cNvPr>
          <p:cNvCxnSpPr>
            <a:cxnSpLocks/>
          </p:cNvCxnSpPr>
          <p:nvPr/>
        </p:nvCxnSpPr>
        <p:spPr>
          <a:xfrm>
            <a:off x="3796822" y="5481656"/>
            <a:ext cx="0" cy="553128"/>
          </a:xfrm>
          <a:prstGeom prst="line">
            <a:avLst/>
          </a:prstGeom>
          <a:ln w="76200">
            <a:solidFill>
              <a:srgbClr val="FF9933"/>
            </a:solidFill>
          </a:ln>
        </p:spPr>
        <p:style>
          <a:lnRef idx="1">
            <a:schemeClr val="accent1"/>
          </a:lnRef>
          <a:fillRef idx="0">
            <a:schemeClr val="accent1"/>
          </a:fillRef>
          <a:effectRef idx="0">
            <a:schemeClr val="accent1"/>
          </a:effectRef>
          <a:fontRef idx="minor">
            <a:schemeClr val="tx1"/>
          </a:fontRef>
        </p:style>
      </p:cxnSp>
      <p:sp>
        <p:nvSpPr>
          <p:cNvPr id="157" name="テキスト ボックス 156">
            <a:extLst>
              <a:ext uri="{FF2B5EF4-FFF2-40B4-BE49-F238E27FC236}">
                <a16:creationId xmlns:a16="http://schemas.microsoft.com/office/drawing/2014/main" id="{EA30D697-DCD6-B974-0F34-69CAA4AA1DEA}"/>
              </a:ext>
            </a:extLst>
          </p:cNvPr>
          <p:cNvSpPr txBox="1"/>
          <p:nvPr/>
        </p:nvSpPr>
        <p:spPr>
          <a:xfrm>
            <a:off x="4006634" y="5840995"/>
            <a:ext cx="1115070" cy="319639"/>
          </a:xfrm>
          <a:prstGeom prst="rect">
            <a:avLst/>
          </a:prstGeom>
          <a:noFill/>
          <a:ln>
            <a:noFill/>
          </a:ln>
        </p:spPr>
        <p:txBody>
          <a:bodyPr wrap="square" rtlCol="0">
            <a:spAutoFit/>
          </a:bodyPr>
          <a:lstStyle/>
          <a:p>
            <a:pPr defTabSz="844083" fontAlgn="auto">
              <a:spcBef>
                <a:spcPts val="0"/>
              </a:spcBef>
              <a:spcAft>
                <a:spcPts val="0"/>
              </a:spcAft>
              <a:defRPr/>
            </a:pPr>
            <a:r>
              <a:rPr lang="ja-JP" altLang="en-US" sz="1477" dirty="0">
                <a:solidFill>
                  <a:prstClr val="black"/>
                </a:solidFill>
                <a:latin typeface="Calibri"/>
                <a:ea typeface="ＭＳ Ｐゴシック" panose="020B0600070205080204" pitchFamily="50" charset="-128"/>
              </a:rPr>
              <a:t>配置検討</a:t>
            </a:r>
            <a:endParaRPr lang="en-US" altLang="ja-JP" sz="1477" dirty="0">
              <a:solidFill>
                <a:prstClr val="black"/>
              </a:solidFill>
              <a:latin typeface="Calibri"/>
              <a:ea typeface="ＭＳ Ｐゴシック" panose="020B0600070205080204" pitchFamily="50" charset="-128"/>
            </a:endParaRPr>
          </a:p>
        </p:txBody>
      </p:sp>
      <p:sp>
        <p:nvSpPr>
          <p:cNvPr id="158" name="テキスト ボックス 157">
            <a:extLst>
              <a:ext uri="{FF2B5EF4-FFF2-40B4-BE49-F238E27FC236}">
                <a16:creationId xmlns:a16="http://schemas.microsoft.com/office/drawing/2014/main" id="{0BF5525C-5ED8-F304-2AD2-CBE9BF330B1D}"/>
              </a:ext>
            </a:extLst>
          </p:cNvPr>
          <p:cNvSpPr txBox="1"/>
          <p:nvPr/>
        </p:nvSpPr>
        <p:spPr>
          <a:xfrm>
            <a:off x="826108" y="6416287"/>
            <a:ext cx="4519887" cy="291170"/>
          </a:xfrm>
          <a:prstGeom prst="rect">
            <a:avLst/>
          </a:prstGeom>
          <a:noFill/>
          <a:ln>
            <a:noFill/>
          </a:ln>
        </p:spPr>
        <p:txBody>
          <a:bodyPr wrap="square" rtlCol="0">
            <a:spAutoFit/>
          </a:bodyPr>
          <a:lstStyle/>
          <a:p>
            <a:pPr defTabSz="844083" fontAlgn="auto">
              <a:spcBef>
                <a:spcPts val="0"/>
              </a:spcBef>
              <a:spcAft>
                <a:spcPts val="0"/>
              </a:spcAft>
              <a:defRPr/>
            </a:pPr>
            <a:r>
              <a:rPr lang="en-US" altLang="ja-JP" sz="1292" dirty="0">
                <a:solidFill>
                  <a:prstClr val="black"/>
                </a:solidFill>
                <a:latin typeface="Calibri"/>
                <a:ea typeface="ＭＳ Ｐゴシック" panose="020B0600070205080204" pitchFamily="50" charset="-128"/>
              </a:rPr>
              <a:t>※</a:t>
            </a:r>
            <a:r>
              <a:rPr lang="ja-JP" altLang="en-US" sz="1292" dirty="0">
                <a:solidFill>
                  <a:prstClr val="black"/>
                </a:solidFill>
                <a:latin typeface="Calibri"/>
                <a:ea typeface="ＭＳ Ｐゴシック" panose="020B0600070205080204" pitchFamily="50" charset="-128"/>
              </a:rPr>
              <a:t>階段式魚道のように段差を設けるイメージ</a:t>
            </a:r>
            <a:endParaRPr lang="en-US" altLang="ja-JP" sz="1292" dirty="0">
              <a:solidFill>
                <a:prstClr val="black"/>
              </a:solidFill>
              <a:latin typeface="Calibri"/>
              <a:ea typeface="ＭＳ Ｐゴシック" panose="020B0600070205080204" pitchFamily="50" charset="-128"/>
            </a:endParaRPr>
          </a:p>
        </p:txBody>
      </p:sp>
      <p:pic>
        <p:nvPicPr>
          <p:cNvPr id="159" name="図 158">
            <a:extLst>
              <a:ext uri="{FF2B5EF4-FFF2-40B4-BE49-F238E27FC236}">
                <a16:creationId xmlns:a16="http://schemas.microsoft.com/office/drawing/2014/main" id="{B7B216C1-DEBD-9DEB-D9B6-BC8A0F714720}"/>
              </a:ext>
            </a:extLst>
          </p:cNvPr>
          <p:cNvPicPr>
            <a:picLocks noChangeAspect="1"/>
          </p:cNvPicPr>
          <p:nvPr/>
        </p:nvPicPr>
        <p:blipFill>
          <a:blip r:embed="rId3"/>
          <a:stretch>
            <a:fillRect/>
          </a:stretch>
        </p:blipFill>
        <p:spPr>
          <a:xfrm>
            <a:off x="6024214" y="2148976"/>
            <a:ext cx="2404359" cy="2140188"/>
          </a:xfrm>
          <a:prstGeom prst="rect">
            <a:avLst/>
          </a:prstGeom>
        </p:spPr>
      </p:pic>
      <p:sp>
        <p:nvSpPr>
          <p:cNvPr id="160" name="テキスト ボックス 159">
            <a:extLst>
              <a:ext uri="{FF2B5EF4-FFF2-40B4-BE49-F238E27FC236}">
                <a16:creationId xmlns:a16="http://schemas.microsoft.com/office/drawing/2014/main" id="{A0CE618D-91CE-DF1E-00EB-C39C4BFE4374}"/>
              </a:ext>
            </a:extLst>
          </p:cNvPr>
          <p:cNvSpPr txBox="1"/>
          <p:nvPr/>
        </p:nvSpPr>
        <p:spPr>
          <a:xfrm>
            <a:off x="3449454" y="4376148"/>
            <a:ext cx="632386" cy="248530"/>
          </a:xfrm>
          <a:prstGeom prst="rect">
            <a:avLst/>
          </a:prstGeom>
          <a:noFill/>
        </p:spPr>
        <p:txBody>
          <a:bodyPr wrap="square" rtlCol="0">
            <a:spAutoFit/>
          </a:bodyPr>
          <a:lstStyle/>
          <a:p>
            <a:pPr algn="ctr" defTabSz="844083" fontAlgn="auto">
              <a:spcBef>
                <a:spcPts val="0"/>
              </a:spcBef>
              <a:spcAft>
                <a:spcPts val="0"/>
              </a:spcAft>
              <a:defRPr/>
            </a:pPr>
            <a:r>
              <a:rPr lang="ja-JP" altLang="en-US" sz="1015" dirty="0">
                <a:solidFill>
                  <a:prstClr val="black"/>
                </a:solidFill>
                <a:latin typeface="Calibri"/>
                <a:ea typeface="ＭＳ Ｐゴシック" panose="020B0600070205080204" pitchFamily="50" charset="-128"/>
              </a:rPr>
              <a:t>桟粗度</a:t>
            </a:r>
            <a:endParaRPr lang="en-US" altLang="ja-JP" sz="1015" dirty="0">
              <a:solidFill>
                <a:prstClr val="black"/>
              </a:solidFill>
              <a:latin typeface="Calibri"/>
              <a:ea typeface="ＭＳ Ｐゴシック" panose="020B0600070205080204" pitchFamily="50" charset="-128"/>
            </a:endParaRPr>
          </a:p>
        </p:txBody>
      </p:sp>
      <p:cxnSp>
        <p:nvCxnSpPr>
          <p:cNvPr id="161" name="直線矢印コネクタ 160">
            <a:extLst>
              <a:ext uri="{FF2B5EF4-FFF2-40B4-BE49-F238E27FC236}">
                <a16:creationId xmlns:a16="http://schemas.microsoft.com/office/drawing/2014/main" id="{9E29FBFC-EBB6-452D-1E33-83BD08BE0C3E}"/>
              </a:ext>
            </a:extLst>
          </p:cNvPr>
          <p:cNvCxnSpPr>
            <a:cxnSpLocks/>
          </p:cNvCxnSpPr>
          <p:nvPr/>
        </p:nvCxnSpPr>
        <p:spPr>
          <a:xfrm>
            <a:off x="3765646" y="4599125"/>
            <a:ext cx="0" cy="32348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2" name="テキスト ボックス 161">
            <a:extLst>
              <a:ext uri="{FF2B5EF4-FFF2-40B4-BE49-F238E27FC236}">
                <a16:creationId xmlns:a16="http://schemas.microsoft.com/office/drawing/2014/main" id="{1EE4CF43-9C77-8976-BCE2-4698EB58DF92}"/>
              </a:ext>
            </a:extLst>
          </p:cNvPr>
          <p:cNvSpPr txBox="1"/>
          <p:nvPr/>
        </p:nvSpPr>
        <p:spPr>
          <a:xfrm>
            <a:off x="666182" y="5029741"/>
            <a:ext cx="632386" cy="248530"/>
          </a:xfrm>
          <a:prstGeom prst="rect">
            <a:avLst/>
          </a:prstGeom>
          <a:noFill/>
        </p:spPr>
        <p:txBody>
          <a:bodyPr wrap="square" rtlCol="0">
            <a:spAutoFit/>
          </a:bodyPr>
          <a:lstStyle/>
          <a:p>
            <a:pPr algn="ctr" defTabSz="844083" fontAlgn="auto">
              <a:spcBef>
                <a:spcPts val="0"/>
              </a:spcBef>
              <a:spcAft>
                <a:spcPts val="0"/>
              </a:spcAft>
              <a:defRPr/>
            </a:pPr>
            <a:r>
              <a:rPr lang="ja-JP" altLang="en-US" sz="1015" dirty="0">
                <a:solidFill>
                  <a:prstClr val="black"/>
                </a:solidFill>
                <a:latin typeface="Calibri"/>
                <a:ea typeface="ＭＳ Ｐゴシック" panose="020B0600070205080204" pitchFamily="50" charset="-128"/>
              </a:rPr>
              <a:t>桟粗度</a:t>
            </a:r>
            <a:endParaRPr lang="en-US" altLang="ja-JP" sz="1015" dirty="0">
              <a:solidFill>
                <a:prstClr val="black"/>
              </a:solidFill>
              <a:latin typeface="Calibri"/>
              <a:ea typeface="ＭＳ Ｐゴシック" panose="020B0600070205080204" pitchFamily="50" charset="-128"/>
            </a:endParaRPr>
          </a:p>
        </p:txBody>
      </p:sp>
      <p:cxnSp>
        <p:nvCxnSpPr>
          <p:cNvPr id="163" name="直線矢印コネクタ 162">
            <a:extLst>
              <a:ext uri="{FF2B5EF4-FFF2-40B4-BE49-F238E27FC236}">
                <a16:creationId xmlns:a16="http://schemas.microsoft.com/office/drawing/2014/main" id="{CB3D1294-17EB-2C0A-CF0B-8569A3ABBC48}"/>
              </a:ext>
            </a:extLst>
          </p:cNvPr>
          <p:cNvCxnSpPr>
            <a:cxnSpLocks/>
          </p:cNvCxnSpPr>
          <p:nvPr/>
        </p:nvCxnSpPr>
        <p:spPr>
          <a:xfrm>
            <a:off x="993313" y="5267243"/>
            <a:ext cx="0" cy="32348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56381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descr="男, 公園, ランプ, 乗る が含まれている画像&#10;&#10;AI 生成コンテンツは誤りを含む可能性があります。">
            <a:extLst>
              <a:ext uri="{FF2B5EF4-FFF2-40B4-BE49-F238E27FC236}">
                <a16:creationId xmlns:a16="http://schemas.microsoft.com/office/drawing/2014/main" id="{09E1413E-1B4C-6A3D-6E24-E66BCC1212E5}"/>
              </a:ext>
            </a:extLst>
          </p:cNvPr>
          <p:cNvPicPr>
            <a:picLocks noChangeAspect="1"/>
          </p:cNvPicPr>
          <p:nvPr/>
        </p:nvPicPr>
        <p:blipFill>
          <a:blip r:embed="rId2" cstate="print">
            <a:extLst>
              <a:ext uri="{28A0092B-C50C-407E-A947-70E740481C1C}">
                <a14:useLocalDpi xmlns:a14="http://schemas.microsoft.com/office/drawing/2010/main" val="0"/>
              </a:ext>
            </a:extLst>
          </a:blip>
          <a:srcRect l="10125" r="7330"/>
          <a:stretch>
            <a:fillRect/>
          </a:stretch>
        </p:blipFill>
        <p:spPr>
          <a:xfrm>
            <a:off x="585230" y="3600506"/>
            <a:ext cx="4169419" cy="2841231"/>
          </a:xfrm>
          <a:prstGeom prst="rect">
            <a:avLst/>
          </a:prstGeom>
        </p:spPr>
      </p:pic>
      <p:pic>
        <p:nvPicPr>
          <p:cNvPr id="41" name="図 40" descr="建物, 男 が含まれている画像&#10;&#10;AI 生成コンテンツは誤りを含む可能性があります。">
            <a:extLst>
              <a:ext uri="{FF2B5EF4-FFF2-40B4-BE49-F238E27FC236}">
                <a16:creationId xmlns:a16="http://schemas.microsoft.com/office/drawing/2014/main" id="{263392A0-1152-6D1B-1B21-06D15D39657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38250" y="1689153"/>
            <a:ext cx="3802066" cy="2138663"/>
          </a:xfrm>
          <a:prstGeom prst="rect">
            <a:avLst/>
          </a:prstGeom>
        </p:spPr>
      </p:pic>
      <p:sp>
        <p:nvSpPr>
          <p:cNvPr id="5" name="テキスト ボックス 4">
            <a:extLst>
              <a:ext uri="{FF2B5EF4-FFF2-40B4-BE49-F238E27FC236}">
                <a16:creationId xmlns:a16="http://schemas.microsoft.com/office/drawing/2014/main" id="{5C962EBD-AF7F-6831-4C25-8D100D84FC9F}"/>
              </a:ext>
            </a:extLst>
          </p:cNvPr>
          <p:cNvSpPr txBox="1"/>
          <p:nvPr/>
        </p:nvSpPr>
        <p:spPr>
          <a:xfrm>
            <a:off x="200472" y="553472"/>
            <a:ext cx="9433047" cy="584775"/>
          </a:xfrm>
          <a:prstGeom prst="rect">
            <a:avLst/>
          </a:prstGeom>
          <a:noFill/>
          <a:ln>
            <a:solidFill>
              <a:sysClr val="windowText" lastClr="000000"/>
            </a:solidFill>
          </a:ln>
        </p:spPr>
        <p:txBody>
          <a:bodyPr wrap="square">
            <a:spAutoFit/>
          </a:bodyPr>
          <a:lstStyle>
            <a:defPPr>
              <a:defRPr lang="ja-JP"/>
            </a:defPPr>
            <a:lvl1pPr marL="182563" marR="0" lvl="0" indent="-182563" defTabSz="914400" eaLnBrk="1" fontAlgn="auto" latinLnBrk="0" hangingPunct="1">
              <a:lnSpc>
                <a:spcPct val="100000"/>
              </a:lnSpc>
              <a:spcBef>
                <a:spcPts val="0"/>
              </a:spcBef>
              <a:spcAft>
                <a:spcPts val="0"/>
              </a:spcAft>
              <a:buClrTx/>
              <a:buSzTx/>
              <a:buFontTx/>
              <a:buNone/>
              <a:tabLst/>
              <a:defRPr sz="1600" b="0" i="0" u="none" strike="noStrike" cap="none" spc="0" normalizeH="0" baseline="0">
                <a:ln>
                  <a:noFill/>
                </a:ln>
                <a:solidFill>
                  <a:prstClr val="black"/>
                </a:solidFill>
                <a:effectLst/>
                <a:uLnTx/>
                <a:uFillTx/>
                <a:latin typeface="Calibri" panose="020F0502020204030204"/>
                <a:ea typeface="ＭＳ Ｐゴシック" panose="020B0600070205080204" pitchFamily="50" charset="-128"/>
              </a:defRPr>
            </a:lvl1pPr>
          </a:lstStyle>
          <a:p>
            <a:pPr marL="166157" indent="-166157" algn="just">
              <a:defRPr/>
            </a:pPr>
            <a:r>
              <a:rPr kumimoji="0" lang="ja-JP" altLang="en-US" kern="0" dirty="0">
                <a:solidFill>
                  <a:srgbClr val="000000"/>
                </a:solidFill>
                <a:latin typeface="ＭＳ Ｐゴシック"/>
                <a:ea typeface="ＭＳ Ｐゴシック"/>
              </a:rPr>
              <a:t>○川辺川の水位変動に対応可能かつ、多様な環境（遡上部、休息場）が創出可能なハーフコーン型の魚道を設置（低水４</a:t>
            </a:r>
            <a:r>
              <a:rPr kumimoji="0" lang="en-US" altLang="ja-JP" kern="0" dirty="0">
                <a:solidFill>
                  <a:srgbClr val="000000"/>
                </a:solidFill>
                <a:latin typeface="ＭＳ Ｐゴシック"/>
                <a:ea typeface="ＭＳ Ｐゴシック"/>
              </a:rPr>
              <a:t>m</a:t>
            </a:r>
            <a:r>
              <a:rPr kumimoji="0" lang="en-US" altLang="ja-JP" kern="0" baseline="30000" dirty="0">
                <a:solidFill>
                  <a:srgbClr val="000000"/>
                </a:solidFill>
                <a:latin typeface="ＭＳ Ｐゴシック"/>
                <a:ea typeface="ＭＳ Ｐゴシック"/>
              </a:rPr>
              <a:t>3</a:t>
            </a:r>
            <a:r>
              <a:rPr kumimoji="0" lang="en-US" altLang="ja-JP" kern="0" dirty="0">
                <a:solidFill>
                  <a:srgbClr val="000000"/>
                </a:solidFill>
                <a:latin typeface="ＭＳ Ｐゴシック"/>
                <a:ea typeface="ＭＳ Ｐゴシック"/>
              </a:rPr>
              <a:t>/s</a:t>
            </a:r>
            <a:r>
              <a:rPr kumimoji="0" lang="ja-JP" altLang="en-US" kern="0" dirty="0">
                <a:solidFill>
                  <a:srgbClr val="000000"/>
                </a:solidFill>
                <a:latin typeface="ＭＳ Ｐゴシック"/>
                <a:ea typeface="ＭＳ Ｐゴシック"/>
              </a:rPr>
              <a:t>～豊水</a:t>
            </a:r>
            <a:r>
              <a:rPr kumimoji="0" lang="en-US" altLang="ja-JP" kern="0" dirty="0">
                <a:solidFill>
                  <a:srgbClr val="000000"/>
                </a:solidFill>
                <a:latin typeface="ＭＳ Ｐゴシック"/>
                <a:ea typeface="ＭＳ Ｐゴシック"/>
              </a:rPr>
              <a:t>19m</a:t>
            </a:r>
            <a:r>
              <a:rPr kumimoji="0" lang="en-US" altLang="ja-JP" kern="0" baseline="30000" dirty="0">
                <a:solidFill>
                  <a:srgbClr val="000000"/>
                </a:solidFill>
                <a:latin typeface="ＭＳ Ｐゴシック"/>
                <a:ea typeface="ＭＳ Ｐゴシック"/>
              </a:rPr>
              <a:t>3</a:t>
            </a:r>
            <a:r>
              <a:rPr kumimoji="0" lang="en-US" altLang="ja-JP" kern="0" dirty="0">
                <a:solidFill>
                  <a:srgbClr val="000000"/>
                </a:solidFill>
                <a:latin typeface="ＭＳ Ｐゴシック"/>
                <a:ea typeface="ＭＳ Ｐゴシック"/>
              </a:rPr>
              <a:t>/s</a:t>
            </a:r>
            <a:r>
              <a:rPr kumimoji="0" lang="ja-JP" altLang="en-US" kern="0" dirty="0">
                <a:solidFill>
                  <a:srgbClr val="000000"/>
                </a:solidFill>
                <a:latin typeface="ＭＳ Ｐゴシック"/>
                <a:ea typeface="ＭＳ Ｐゴシック"/>
              </a:rPr>
              <a:t>まで機能）。</a:t>
            </a:r>
            <a:endParaRPr kumimoji="0" lang="en-US" altLang="ja-JP" kern="0" dirty="0">
              <a:solidFill>
                <a:srgbClr val="000000"/>
              </a:solidFill>
              <a:latin typeface="ＭＳ Ｐゴシック"/>
              <a:ea typeface="ＭＳ Ｐゴシック"/>
            </a:endParaRPr>
          </a:p>
        </p:txBody>
      </p:sp>
      <p:pic>
        <p:nvPicPr>
          <p:cNvPr id="6" name="図 5" descr="ダイアグラム&#10;&#10;自動的に生成された説明">
            <a:extLst>
              <a:ext uri="{FF2B5EF4-FFF2-40B4-BE49-F238E27FC236}">
                <a16:creationId xmlns:a16="http://schemas.microsoft.com/office/drawing/2014/main" id="{7B5BD4D2-6DDF-C43F-6345-D9657DA68A16}"/>
              </a:ext>
            </a:extLst>
          </p:cNvPr>
          <p:cNvPicPr>
            <a:picLocks noChangeAspect="1"/>
          </p:cNvPicPr>
          <p:nvPr/>
        </p:nvPicPr>
        <p:blipFill>
          <a:blip r:embed="rId4"/>
          <a:stretch>
            <a:fillRect/>
          </a:stretch>
        </p:blipFill>
        <p:spPr>
          <a:xfrm rot="10800000">
            <a:off x="2457901" y="1890709"/>
            <a:ext cx="2047026" cy="1059905"/>
          </a:xfrm>
          <a:prstGeom prst="rect">
            <a:avLst/>
          </a:prstGeom>
        </p:spPr>
      </p:pic>
      <p:grpSp>
        <p:nvGrpSpPr>
          <p:cNvPr id="8" name="グループ化 7">
            <a:extLst>
              <a:ext uri="{FF2B5EF4-FFF2-40B4-BE49-F238E27FC236}">
                <a16:creationId xmlns:a16="http://schemas.microsoft.com/office/drawing/2014/main" id="{34FCFB8A-048D-1E34-93BA-F514AE9070FB}"/>
              </a:ext>
            </a:extLst>
          </p:cNvPr>
          <p:cNvGrpSpPr/>
          <p:nvPr/>
        </p:nvGrpSpPr>
        <p:grpSpPr>
          <a:xfrm>
            <a:off x="2762083" y="1950271"/>
            <a:ext cx="429923" cy="653791"/>
            <a:chOff x="9491360" y="5928564"/>
            <a:chExt cx="709814" cy="1079427"/>
          </a:xfrm>
        </p:grpSpPr>
        <p:sp>
          <p:nvSpPr>
            <p:cNvPr id="9" name="楕円 8">
              <a:extLst>
                <a:ext uri="{FF2B5EF4-FFF2-40B4-BE49-F238E27FC236}">
                  <a16:creationId xmlns:a16="http://schemas.microsoft.com/office/drawing/2014/main" id="{2E6C5091-3619-E2C0-FC65-3CFAA6F559A1}"/>
                </a:ext>
              </a:extLst>
            </p:cNvPr>
            <p:cNvSpPr/>
            <p:nvPr/>
          </p:nvSpPr>
          <p:spPr>
            <a:xfrm>
              <a:off x="9491360" y="6078972"/>
              <a:ext cx="709814" cy="778614"/>
            </a:xfrm>
            <a:prstGeom prst="ellipse">
              <a:avLst/>
            </a:prstGeom>
            <a:noFill/>
            <a:ln w="38100">
              <a:solidFill>
                <a:srgbClr val="FF00FF"/>
              </a:solidFill>
              <a:prstDash val="sysDash"/>
              <a:headEnd type="none" w="med" len="med"/>
              <a:tailEnd type="triangle" w="med" len="med"/>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1108"/>
            </a:p>
          </p:txBody>
        </p:sp>
        <p:sp>
          <p:nvSpPr>
            <p:cNvPr id="10" name="テキスト ボックス 9">
              <a:extLst>
                <a:ext uri="{FF2B5EF4-FFF2-40B4-BE49-F238E27FC236}">
                  <a16:creationId xmlns:a16="http://schemas.microsoft.com/office/drawing/2014/main" id="{93E52D89-FE48-BB65-93E2-07CD9D8AC30F}"/>
                </a:ext>
              </a:extLst>
            </p:cNvPr>
            <p:cNvSpPr txBox="1"/>
            <p:nvPr/>
          </p:nvSpPr>
          <p:spPr>
            <a:xfrm>
              <a:off x="9583827" y="5928564"/>
              <a:ext cx="586382" cy="1079427"/>
            </a:xfrm>
            <a:prstGeom prst="rect">
              <a:avLst/>
            </a:prstGeom>
            <a:noFill/>
          </p:spPr>
          <p:txBody>
            <a:bodyPr vert="eaVert" wrap="square">
              <a:spAutoFit/>
            </a:bodyPr>
            <a:lstStyle/>
            <a:p>
              <a:pPr algn="ctr"/>
              <a:r>
                <a:rPr lang="ja-JP" altLang="en-US" sz="1108" b="1" dirty="0">
                  <a:solidFill>
                    <a:srgbClr val="FF00FF"/>
                  </a:solidFill>
                  <a:latin typeface="游ゴシック" panose="020B0400000000000000" pitchFamily="50" charset="-128"/>
                  <a:ea typeface="游ゴシック" panose="020B0400000000000000" pitchFamily="50" charset="-128"/>
                </a:rPr>
                <a:t>休息場</a:t>
              </a:r>
            </a:p>
          </p:txBody>
        </p:sp>
      </p:grpSp>
      <p:sp>
        <p:nvSpPr>
          <p:cNvPr id="14" name="矢印: 左 13">
            <a:extLst>
              <a:ext uri="{FF2B5EF4-FFF2-40B4-BE49-F238E27FC236}">
                <a16:creationId xmlns:a16="http://schemas.microsoft.com/office/drawing/2014/main" id="{A4A0E62C-1285-E74C-33D3-54607D8C1BF1}"/>
              </a:ext>
            </a:extLst>
          </p:cNvPr>
          <p:cNvSpPr/>
          <p:nvPr/>
        </p:nvSpPr>
        <p:spPr>
          <a:xfrm>
            <a:off x="3381342" y="2588295"/>
            <a:ext cx="261685" cy="109023"/>
          </a:xfrm>
          <a:prstGeom prst="leftArrow">
            <a:avLst/>
          </a:prstGeom>
          <a:solidFill>
            <a:srgbClr val="0000FF"/>
          </a:solidFill>
          <a:ln w="38100">
            <a:solidFill>
              <a:srgbClr val="0000FF"/>
            </a:solidFill>
            <a:prstDash val="solid"/>
            <a:headEnd type="none" w="med" len="med"/>
            <a:tailEnd type="triangle" w="med" len="med"/>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1662"/>
          </a:p>
        </p:txBody>
      </p:sp>
      <p:pic>
        <p:nvPicPr>
          <p:cNvPr id="16" name="図 15">
            <a:extLst>
              <a:ext uri="{FF2B5EF4-FFF2-40B4-BE49-F238E27FC236}">
                <a16:creationId xmlns:a16="http://schemas.microsoft.com/office/drawing/2014/main" id="{0BFC06DD-992E-53CD-0A48-DB270626400B}"/>
              </a:ext>
            </a:extLst>
          </p:cNvPr>
          <p:cNvPicPr>
            <a:picLocks noChangeAspect="1"/>
          </p:cNvPicPr>
          <p:nvPr/>
        </p:nvPicPr>
        <p:blipFill>
          <a:blip r:embed="rId5"/>
          <a:srcRect l="5042" r="13814"/>
          <a:stretch/>
        </p:blipFill>
        <p:spPr>
          <a:xfrm>
            <a:off x="552329" y="1796906"/>
            <a:ext cx="2047025" cy="1186746"/>
          </a:xfrm>
          <a:prstGeom prst="rect">
            <a:avLst/>
          </a:prstGeom>
        </p:spPr>
      </p:pic>
      <p:sp>
        <p:nvSpPr>
          <p:cNvPr id="7" name="テキスト ボックス 6">
            <a:extLst>
              <a:ext uri="{FF2B5EF4-FFF2-40B4-BE49-F238E27FC236}">
                <a16:creationId xmlns:a16="http://schemas.microsoft.com/office/drawing/2014/main" id="{9B700071-3BF2-6B66-E8C6-F9D225052270}"/>
              </a:ext>
            </a:extLst>
          </p:cNvPr>
          <p:cNvSpPr txBox="1"/>
          <p:nvPr/>
        </p:nvSpPr>
        <p:spPr>
          <a:xfrm>
            <a:off x="980589" y="1454369"/>
            <a:ext cx="3156923" cy="291170"/>
          </a:xfrm>
          <a:prstGeom prst="rect">
            <a:avLst/>
          </a:prstGeom>
          <a:noFill/>
        </p:spPr>
        <p:txBody>
          <a:bodyPr wrap="square">
            <a:spAutoFit/>
          </a:bodyPr>
          <a:lstStyle/>
          <a:p>
            <a:pPr algn="ctr"/>
            <a:r>
              <a:rPr lang="ja-JP" altLang="en-US" sz="1292" dirty="0">
                <a:latin typeface="+mn-ea"/>
              </a:rPr>
              <a:t>ハーフコーン魚道イメージ</a:t>
            </a:r>
          </a:p>
        </p:txBody>
      </p:sp>
      <p:grpSp>
        <p:nvGrpSpPr>
          <p:cNvPr id="21" name="グループ化 20">
            <a:extLst>
              <a:ext uri="{FF2B5EF4-FFF2-40B4-BE49-F238E27FC236}">
                <a16:creationId xmlns:a16="http://schemas.microsoft.com/office/drawing/2014/main" id="{23971482-35A9-C92F-6A8D-D7FB0C7551A1}"/>
              </a:ext>
            </a:extLst>
          </p:cNvPr>
          <p:cNvGrpSpPr/>
          <p:nvPr/>
        </p:nvGrpSpPr>
        <p:grpSpPr>
          <a:xfrm>
            <a:off x="3746927" y="2345530"/>
            <a:ext cx="397672" cy="604746"/>
            <a:chOff x="9491360" y="5970135"/>
            <a:chExt cx="709814" cy="1079427"/>
          </a:xfrm>
        </p:grpSpPr>
        <p:sp>
          <p:nvSpPr>
            <p:cNvPr id="22" name="楕円 21">
              <a:extLst>
                <a:ext uri="{FF2B5EF4-FFF2-40B4-BE49-F238E27FC236}">
                  <a16:creationId xmlns:a16="http://schemas.microsoft.com/office/drawing/2014/main" id="{62FF6F00-ED94-1E98-AD37-8E7B35936D91}"/>
                </a:ext>
              </a:extLst>
            </p:cNvPr>
            <p:cNvSpPr/>
            <p:nvPr/>
          </p:nvSpPr>
          <p:spPr>
            <a:xfrm>
              <a:off x="9491360" y="6078972"/>
              <a:ext cx="709814" cy="778614"/>
            </a:xfrm>
            <a:prstGeom prst="ellipse">
              <a:avLst/>
            </a:prstGeom>
            <a:noFill/>
            <a:ln w="38100">
              <a:solidFill>
                <a:srgbClr val="FF00FF"/>
              </a:solidFill>
              <a:prstDash val="sysDash"/>
              <a:headEnd type="none" w="med" len="med"/>
              <a:tailEnd type="triangle" w="med" len="med"/>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1108"/>
            </a:p>
          </p:txBody>
        </p:sp>
        <p:sp>
          <p:nvSpPr>
            <p:cNvPr id="23" name="テキスト ボックス 22">
              <a:extLst>
                <a:ext uri="{FF2B5EF4-FFF2-40B4-BE49-F238E27FC236}">
                  <a16:creationId xmlns:a16="http://schemas.microsoft.com/office/drawing/2014/main" id="{D9AB9E6D-E2F0-9EF0-CA57-0F3969B23DFB}"/>
                </a:ext>
              </a:extLst>
            </p:cNvPr>
            <p:cNvSpPr txBox="1"/>
            <p:nvPr/>
          </p:nvSpPr>
          <p:spPr>
            <a:xfrm>
              <a:off x="9493764" y="5970135"/>
              <a:ext cx="633937" cy="1079427"/>
            </a:xfrm>
            <a:prstGeom prst="rect">
              <a:avLst/>
            </a:prstGeom>
            <a:noFill/>
          </p:spPr>
          <p:txBody>
            <a:bodyPr vert="eaVert" wrap="square">
              <a:spAutoFit/>
            </a:bodyPr>
            <a:lstStyle/>
            <a:p>
              <a:pPr algn="ctr"/>
              <a:r>
                <a:rPr lang="ja-JP" altLang="en-US" sz="1108" b="1" dirty="0">
                  <a:solidFill>
                    <a:srgbClr val="FF00FF"/>
                  </a:solidFill>
                  <a:latin typeface="游ゴシック" panose="020B0400000000000000" pitchFamily="50" charset="-128"/>
                  <a:ea typeface="游ゴシック" panose="020B0400000000000000" pitchFamily="50" charset="-128"/>
                </a:rPr>
                <a:t>休息場</a:t>
              </a:r>
            </a:p>
          </p:txBody>
        </p:sp>
      </p:grpSp>
      <p:sp>
        <p:nvSpPr>
          <p:cNvPr id="24" name="テキスト ボックス 23">
            <a:extLst>
              <a:ext uri="{FF2B5EF4-FFF2-40B4-BE49-F238E27FC236}">
                <a16:creationId xmlns:a16="http://schemas.microsoft.com/office/drawing/2014/main" id="{C2015C67-F19D-694C-E827-085EBC7E240A}"/>
              </a:ext>
            </a:extLst>
          </p:cNvPr>
          <p:cNvSpPr txBox="1"/>
          <p:nvPr/>
        </p:nvSpPr>
        <p:spPr>
          <a:xfrm>
            <a:off x="1037273" y="3285345"/>
            <a:ext cx="3156923" cy="291170"/>
          </a:xfrm>
          <a:prstGeom prst="rect">
            <a:avLst/>
          </a:prstGeom>
          <a:noFill/>
        </p:spPr>
        <p:txBody>
          <a:bodyPr wrap="square">
            <a:spAutoFit/>
          </a:bodyPr>
          <a:lstStyle/>
          <a:p>
            <a:pPr algn="ctr"/>
            <a:r>
              <a:rPr lang="ja-JP" altLang="en-US" sz="1292" dirty="0">
                <a:latin typeface="+mn-ea"/>
              </a:rPr>
              <a:t>仮排水路トンネル内の魚道設計イメージ</a:t>
            </a:r>
          </a:p>
        </p:txBody>
      </p:sp>
      <p:sp>
        <p:nvSpPr>
          <p:cNvPr id="26" name="矢印: 右 25">
            <a:extLst>
              <a:ext uri="{FF2B5EF4-FFF2-40B4-BE49-F238E27FC236}">
                <a16:creationId xmlns:a16="http://schemas.microsoft.com/office/drawing/2014/main" id="{30349962-E95B-2CFA-834F-1AE440233F48}"/>
              </a:ext>
            </a:extLst>
          </p:cNvPr>
          <p:cNvSpPr/>
          <p:nvPr/>
        </p:nvSpPr>
        <p:spPr>
          <a:xfrm>
            <a:off x="4874902" y="4787078"/>
            <a:ext cx="368086" cy="5397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1662"/>
          </a:p>
        </p:txBody>
      </p:sp>
      <p:cxnSp>
        <p:nvCxnSpPr>
          <p:cNvPr id="13" name="直線矢印コネクタ 12">
            <a:extLst>
              <a:ext uri="{FF2B5EF4-FFF2-40B4-BE49-F238E27FC236}">
                <a16:creationId xmlns:a16="http://schemas.microsoft.com/office/drawing/2014/main" id="{165D6FB4-AA94-FF8E-E525-7CC016A99DB5}"/>
              </a:ext>
            </a:extLst>
          </p:cNvPr>
          <p:cNvCxnSpPr>
            <a:cxnSpLocks/>
          </p:cNvCxnSpPr>
          <p:nvPr/>
        </p:nvCxnSpPr>
        <p:spPr>
          <a:xfrm>
            <a:off x="2862708" y="4578573"/>
            <a:ext cx="102128" cy="199407"/>
          </a:xfrm>
          <a:prstGeom prst="straightConnector1">
            <a:avLst/>
          </a:prstGeom>
          <a:ln w="28575">
            <a:solidFill>
              <a:srgbClr val="0070C0"/>
            </a:solidFill>
            <a:tailEnd type="triangle"/>
          </a:ln>
          <a:effectLst>
            <a:glow rad="38100">
              <a:schemeClr val="bg1">
                <a:alpha val="99000"/>
              </a:schemeClr>
            </a:glow>
          </a:effectLst>
        </p:spPr>
        <p:style>
          <a:lnRef idx="1">
            <a:schemeClr val="accent1"/>
          </a:lnRef>
          <a:fillRef idx="0">
            <a:schemeClr val="accent1"/>
          </a:fillRef>
          <a:effectRef idx="0">
            <a:schemeClr val="accent1"/>
          </a:effectRef>
          <a:fontRef idx="minor">
            <a:schemeClr val="tx1"/>
          </a:fontRef>
        </p:style>
      </p:cxnSp>
      <p:cxnSp>
        <p:nvCxnSpPr>
          <p:cNvPr id="17" name="直線矢印コネクタ 16">
            <a:extLst>
              <a:ext uri="{FF2B5EF4-FFF2-40B4-BE49-F238E27FC236}">
                <a16:creationId xmlns:a16="http://schemas.microsoft.com/office/drawing/2014/main" id="{7BED3D58-36BC-528F-0CEB-DF24DAAB841E}"/>
              </a:ext>
            </a:extLst>
          </p:cNvPr>
          <p:cNvCxnSpPr>
            <a:cxnSpLocks/>
          </p:cNvCxnSpPr>
          <p:nvPr/>
        </p:nvCxnSpPr>
        <p:spPr>
          <a:xfrm flipH="1">
            <a:off x="2878566" y="5042562"/>
            <a:ext cx="449085" cy="0"/>
          </a:xfrm>
          <a:prstGeom prst="straightConnector1">
            <a:avLst/>
          </a:prstGeom>
          <a:ln>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テキスト ボックス 18">
            <a:extLst>
              <a:ext uri="{FF2B5EF4-FFF2-40B4-BE49-F238E27FC236}">
                <a16:creationId xmlns:a16="http://schemas.microsoft.com/office/drawing/2014/main" id="{A6080335-2FAA-99B3-E9CB-C9936117E768}"/>
              </a:ext>
            </a:extLst>
          </p:cNvPr>
          <p:cNvSpPr txBox="1"/>
          <p:nvPr/>
        </p:nvSpPr>
        <p:spPr>
          <a:xfrm>
            <a:off x="2698809" y="5056974"/>
            <a:ext cx="864096" cy="348109"/>
          </a:xfrm>
          <a:prstGeom prst="rect">
            <a:avLst/>
          </a:prstGeom>
          <a:noFill/>
        </p:spPr>
        <p:txBody>
          <a:bodyPr wrap="square" rtlCol="0">
            <a:spAutoFit/>
          </a:bodyPr>
          <a:lstStyle/>
          <a:p>
            <a:pPr algn="ctr"/>
            <a:r>
              <a:rPr lang="en-US" altLang="ja-JP" sz="1662" dirty="0">
                <a:solidFill>
                  <a:srgbClr val="FFFF00"/>
                </a:solidFill>
              </a:rPr>
              <a:t>2m</a:t>
            </a:r>
            <a:endParaRPr lang="ja-JP" altLang="en-US" sz="1662" dirty="0">
              <a:solidFill>
                <a:srgbClr val="FFFF00"/>
              </a:solidFill>
            </a:endParaRPr>
          </a:p>
        </p:txBody>
      </p:sp>
      <p:sp>
        <p:nvSpPr>
          <p:cNvPr id="30" name="テキスト ボックス 29">
            <a:extLst>
              <a:ext uri="{FF2B5EF4-FFF2-40B4-BE49-F238E27FC236}">
                <a16:creationId xmlns:a16="http://schemas.microsoft.com/office/drawing/2014/main" id="{EE688075-441E-413C-EF96-88D169C56F0F}"/>
              </a:ext>
            </a:extLst>
          </p:cNvPr>
          <p:cNvSpPr txBox="1"/>
          <p:nvPr/>
        </p:nvSpPr>
        <p:spPr>
          <a:xfrm>
            <a:off x="5572329" y="2697318"/>
            <a:ext cx="1370009" cy="546945"/>
          </a:xfrm>
          <a:prstGeom prst="rect">
            <a:avLst/>
          </a:prstGeom>
          <a:noFill/>
        </p:spPr>
        <p:txBody>
          <a:bodyPr wrap="square" rtlCol="0">
            <a:spAutoFit/>
          </a:bodyPr>
          <a:lstStyle/>
          <a:p>
            <a:r>
              <a:rPr lang="ja-JP" altLang="en-US" sz="1477" dirty="0">
                <a:solidFill>
                  <a:srgbClr val="FFFF00"/>
                </a:solidFill>
              </a:rPr>
              <a:t>魚道延長</a:t>
            </a:r>
            <a:endParaRPr lang="en-US" altLang="ja-JP" sz="1477" dirty="0">
              <a:solidFill>
                <a:srgbClr val="FFFF00"/>
              </a:solidFill>
            </a:endParaRPr>
          </a:p>
          <a:p>
            <a:r>
              <a:rPr lang="ja-JP" altLang="en-US" sz="1477" dirty="0">
                <a:solidFill>
                  <a:srgbClr val="FFFF00"/>
                </a:solidFill>
              </a:rPr>
              <a:t>約</a:t>
            </a:r>
            <a:r>
              <a:rPr lang="en-US" altLang="ja-JP" sz="1477" dirty="0">
                <a:solidFill>
                  <a:srgbClr val="FFFF00"/>
                </a:solidFill>
              </a:rPr>
              <a:t>50m</a:t>
            </a:r>
            <a:endParaRPr lang="ja-JP" altLang="en-US" sz="1477" dirty="0">
              <a:solidFill>
                <a:srgbClr val="FFFF00"/>
              </a:solidFill>
            </a:endParaRPr>
          </a:p>
        </p:txBody>
      </p:sp>
      <p:sp>
        <p:nvSpPr>
          <p:cNvPr id="34" name="テキスト ボックス 33">
            <a:extLst>
              <a:ext uri="{FF2B5EF4-FFF2-40B4-BE49-F238E27FC236}">
                <a16:creationId xmlns:a16="http://schemas.microsoft.com/office/drawing/2014/main" id="{81D9C85E-181C-261B-0730-A3280DB4BDF8}"/>
              </a:ext>
            </a:extLst>
          </p:cNvPr>
          <p:cNvSpPr txBox="1"/>
          <p:nvPr/>
        </p:nvSpPr>
        <p:spPr>
          <a:xfrm>
            <a:off x="3119780" y="4282490"/>
            <a:ext cx="864096" cy="546945"/>
          </a:xfrm>
          <a:prstGeom prst="rect">
            <a:avLst/>
          </a:prstGeom>
          <a:noFill/>
        </p:spPr>
        <p:txBody>
          <a:bodyPr wrap="square" rtlCol="0">
            <a:spAutoFit/>
          </a:bodyPr>
          <a:lstStyle/>
          <a:p>
            <a:r>
              <a:rPr lang="ja-JP" altLang="en-US" sz="1477" dirty="0">
                <a:solidFill>
                  <a:srgbClr val="FFFF00"/>
                </a:solidFill>
              </a:rPr>
              <a:t>勾配</a:t>
            </a:r>
            <a:r>
              <a:rPr lang="en-US" altLang="ja-JP" sz="1477" dirty="0">
                <a:solidFill>
                  <a:srgbClr val="FFFF00"/>
                </a:solidFill>
              </a:rPr>
              <a:t>10</a:t>
            </a:r>
            <a:r>
              <a:rPr lang="ja-JP" altLang="en-US" sz="1477" dirty="0">
                <a:solidFill>
                  <a:srgbClr val="FFFF00"/>
                </a:solidFill>
              </a:rPr>
              <a:t>％</a:t>
            </a:r>
          </a:p>
        </p:txBody>
      </p:sp>
      <p:pic>
        <p:nvPicPr>
          <p:cNvPr id="38" name="図 37" descr="コンクリートの階段&#10;&#10;AI 生成コンテンツは誤りを含む可能性があります。">
            <a:extLst>
              <a:ext uri="{FF2B5EF4-FFF2-40B4-BE49-F238E27FC236}">
                <a16:creationId xmlns:a16="http://schemas.microsoft.com/office/drawing/2014/main" id="{FF8BD1F2-FDA2-6047-7035-112DC531CF5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38252" y="4290232"/>
            <a:ext cx="3802065" cy="2138662"/>
          </a:xfrm>
          <a:prstGeom prst="rect">
            <a:avLst/>
          </a:prstGeom>
        </p:spPr>
      </p:pic>
      <p:sp>
        <p:nvSpPr>
          <p:cNvPr id="39" name="テキスト ボックス 38">
            <a:extLst>
              <a:ext uri="{FF2B5EF4-FFF2-40B4-BE49-F238E27FC236}">
                <a16:creationId xmlns:a16="http://schemas.microsoft.com/office/drawing/2014/main" id="{3F77D280-1AD6-60E4-F8E6-5AF3B4612F58}"/>
              </a:ext>
            </a:extLst>
          </p:cNvPr>
          <p:cNvSpPr txBox="1"/>
          <p:nvPr/>
        </p:nvSpPr>
        <p:spPr>
          <a:xfrm>
            <a:off x="5760823" y="3961455"/>
            <a:ext cx="3156923" cy="291170"/>
          </a:xfrm>
          <a:prstGeom prst="rect">
            <a:avLst/>
          </a:prstGeom>
          <a:noFill/>
        </p:spPr>
        <p:txBody>
          <a:bodyPr wrap="square">
            <a:spAutoFit/>
          </a:bodyPr>
          <a:lstStyle/>
          <a:p>
            <a:pPr algn="ctr"/>
            <a:r>
              <a:rPr lang="ja-JP" altLang="en-US" sz="1292" dirty="0">
                <a:latin typeface="+mn-ea"/>
              </a:rPr>
              <a:t>ハーフコーン型魚道内のイメージ</a:t>
            </a:r>
          </a:p>
        </p:txBody>
      </p:sp>
      <p:sp>
        <p:nvSpPr>
          <p:cNvPr id="51" name="テキスト ボックス 50">
            <a:extLst>
              <a:ext uri="{FF2B5EF4-FFF2-40B4-BE49-F238E27FC236}">
                <a16:creationId xmlns:a16="http://schemas.microsoft.com/office/drawing/2014/main" id="{D0C6D14C-D8FB-F504-AB7B-C932B5A2E92E}"/>
              </a:ext>
            </a:extLst>
          </p:cNvPr>
          <p:cNvSpPr txBox="1"/>
          <p:nvPr/>
        </p:nvSpPr>
        <p:spPr>
          <a:xfrm>
            <a:off x="5802342" y="1355208"/>
            <a:ext cx="3156923" cy="291170"/>
          </a:xfrm>
          <a:prstGeom prst="rect">
            <a:avLst/>
          </a:prstGeom>
          <a:noFill/>
        </p:spPr>
        <p:txBody>
          <a:bodyPr wrap="square">
            <a:spAutoFit/>
          </a:bodyPr>
          <a:lstStyle/>
          <a:p>
            <a:pPr algn="ctr"/>
            <a:r>
              <a:rPr lang="ja-JP" altLang="en-US" sz="1292" dirty="0">
                <a:latin typeface="+mn-ea"/>
              </a:rPr>
              <a:t>仮排水路トンネル呑口部の魚道イメージ</a:t>
            </a:r>
          </a:p>
        </p:txBody>
      </p:sp>
      <p:sp>
        <p:nvSpPr>
          <p:cNvPr id="52" name="吹き出し: 四角形 51">
            <a:extLst>
              <a:ext uri="{FF2B5EF4-FFF2-40B4-BE49-F238E27FC236}">
                <a16:creationId xmlns:a16="http://schemas.microsoft.com/office/drawing/2014/main" id="{A6CFAF68-F529-3269-F7E6-787937D6752A}"/>
              </a:ext>
            </a:extLst>
          </p:cNvPr>
          <p:cNvSpPr/>
          <p:nvPr/>
        </p:nvSpPr>
        <p:spPr>
          <a:xfrm>
            <a:off x="7011246" y="3350544"/>
            <a:ext cx="1196308" cy="465231"/>
          </a:xfrm>
          <a:prstGeom prst="wedgeRectCallout">
            <a:avLst>
              <a:gd name="adj1" fmla="val -67761"/>
              <a:gd name="adj2" fmla="val -62133"/>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923" dirty="0">
                <a:solidFill>
                  <a:schemeClr val="tx1"/>
                </a:solidFill>
              </a:rPr>
              <a:t>余水吐き水路により適切な流量へ調整</a:t>
            </a:r>
          </a:p>
        </p:txBody>
      </p:sp>
      <p:cxnSp>
        <p:nvCxnSpPr>
          <p:cNvPr id="54" name="直線矢印コネクタ 53">
            <a:extLst>
              <a:ext uri="{FF2B5EF4-FFF2-40B4-BE49-F238E27FC236}">
                <a16:creationId xmlns:a16="http://schemas.microsoft.com/office/drawing/2014/main" id="{8DBE23D4-5F4E-C8EF-4788-35489A3764CD}"/>
              </a:ext>
            </a:extLst>
          </p:cNvPr>
          <p:cNvCxnSpPr>
            <a:cxnSpLocks/>
          </p:cNvCxnSpPr>
          <p:nvPr/>
        </p:nvCxnSpPr>
        <p:spPr>
          <a:xfrm flipH="1">
            <a:off x="6116206" y="2236790"/>
            <a:ext cx="930570" cy="1157497"/>
          </a:xfrm>
          <a:prstGeom prst="straightConnector1">
            <a:avLst/>
          </a:prstGeom>
          <a:ln>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5" name="直線矢印コネクタ 54">
            <a:extLst>
              <a:ext uri="{FF2B5EF4-FFF2-40B4-BE49-F238E27FC236}">
                <a16:creationId xmlns:a16="http://schemas.microsoft.com/office/drawing/2014/main" id="{BE15DC0E-50AB-0D0D-1B56-4E7EF8AA8EB4}"/>
              </a:ext>
            </a:extLst>
          </p:cNvPr>
          <p:cNvCxnSpPr>
            <a:cxnSpLocks/>
          </p:cNvCxnSpPr>
          <p:nvPr/>
        </p:nvCxnSpPr>
        <p:spPr>
          <a:xfrm flipH="1">
            <a:off x="7047984" y="5329310"/>
            <a:ext cx="781308" cy="0"/>
          </a:xfrm>
          <a:prstGeom prst="straightConnector1">
            <a:avLst/>
          </a:prstGeom>
          <a:ln>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56" name="テキスト ボックス 55">
            <a:extLst>
              <a:ext uri="{FF2B5EF4-FFF2-40B4-BE49-F238E27FC236}">
                <a16:creationId xmlns:a16="http://schemas.microsoft.com/office/drawing/2014/main" id="{CA0EF41B-C624-5423-A487-3ADBD5CA34CA}"/>
              </a:ext>
            </a:extLst>
          </p:cNvPr>
          <p:cNvSpPr txBox="1"/>
          <p:nvPr/>
        </p:nvSpPr>
        <p:spPr>
          <a:xfrm>
            <a:off x="6976062" y="5056974"/>
            <a:ext cx="864096" cy="348109"/>
          </a:xfrm>
          <a:prstGeom prst="rect">
            <a:avLst/>
          </a:prstGeom>
          <a:noFill/>
        </p:spPr>
        <p:txBody>
          <a:bodyPr wrap="square" rtlCol="0">
            <a:spAutoFit/>
          </a:bodyPr>
          <a:lstStyle/>
          <a:p>
            <a:pPr algn="ctr"/>
            <a:r>
              <a:rPr lang="en-US" altLang="ja-JP" sz="1662" dirty="0">
                <a:solidFill>
                  <a:srgbClr val="FFFF00"/>
                </a:solidFill>
              </a:rPr>
              <a:t>2m</a:t>
            </a:r>
            <a:endParaRPr lang="ja-JP" altLang="en-US" sz="1662" dirty="0">
              <a:solidFill>
                <a:srgbClr val="FFFF00"/>
              </a:solidFill>
            </a:endParaRPr>
          </a:p>
        </p:txBody>
      </p:sp>
      <p:cxnSp>
        <p:nvCxnSpPr>
          <p:cNvPr id="58" name="直線矢印コネクタ 57">
            <a:extLst>
              <a:ext uri="{FF2B5EF4-FFF2-40B4-BE49-F238E27FC236}">
                <a16:creationId xmlns:a16="http://schemas.microsoft.com/office/drawing/2014/main" id="{77819010-B592-BA03-757D-BF1FAEA71ED6}"/>
              </a:ext>
            </a:extLst>
          </p:cNvPr>
          <p:cNvCxnSpPr>
            <a:cxnSpLocks/>
          </p:cNvCxnSpPr>
          <p:nvPr/>
        </p:nvCxnSpPr>
        <p:spPr>
          <a:xfrm flipH="1">
            <a:off x="7744695" y="5920571"/>
            <a:ext cx="4186" cy="215893"/>
          </a:xfrm>
          <a:prstGeom prst="straightConnector1">
            <a:avLst/>
          </a:prstGeom>
          <a:ln w="28575">
            <a:solidFill>
              <a:srgbClr val="0070C0"/>
            </a:solidFill>
            <a:tailEnd type="triangle"/>
          </a:ln>
          <a:effectLst>
            <a:glow rad="38100">
              <a:schemeClr val="bg1">
                <a:alpha val="99000"/>
              </a:schemeClr>
            </a:glow>
          </a:effectLst>
        </p:spPr>
        <p:style>
          <a:lnRef idx="1">
            <a:schemeClr val="accent1"/>
          </a:lnRef>
          <a:fillRef idx="0">
            <a:schemeClr val="accent1"/>
          </a:fillRef>
          <a:effectRef idx="0">
            <a:schemeClr val="accent1"/>
          </a:effectRef>
          <a:fontRef idx="minor">
            <a:schemeClr val="tx1"/>
          </a:fontRef>
        </p:style>
      </p:cxnSp>
      <p:cxnSp>
        <p:nvCxnSpPr>
          <p:cNvPr id="60" name="直線矢印コネクタ 59">
            <a:extLst>
              <a:ext uri="{FF2B5EF4-FFF2-40B4-BE49-F238E27FC236}">
                <a16:creationId xmlns:a16="http://schemas.microsoft.com/office/drawing/2014/main" id="{E2483662-F846-0DEF-650C-C941E7D4626E}"/>
              </a:ext>
            </a:extLst>
          </p:cNvPr>
          <p:cNvCxnSpPr>
            <a:cxnSpLocks/>
          </p:cNvCxnSpPr>
          <p:nvPr/>
        </p:nvCxnSpPr>
        <p:spPr>
          <a:xfrm flipV="1">
            <a:off x="5954067" y="3637214"/>
            <a:ext cx="202638" cy="171615"/>
          </a:xfrm>
          <a:prstGeom prst="straightConnector1">
            <a:avLst/>
          </a:prstGeom>
          <a:ln w="28575">
            <a:solidFill>
              <a:srgbClr val="0070C0"/>
            </a:solidFill>
            <a:tailEnd type="triangle"/>
          </a:ln>
          <a:effectLst>
            <a:glow rad="38100">
              <a:schemeClr val="bg1">
                <a:alpha val="99000"/>
              </a:schemeClr>
            </a:glow>
          </a:effectLst>
        </p:spPr>
        <p:style>
          <a:lnRef idx="1">
            <a:schemeClr val="accent1"/>
          </a:lnRef>
          <a:fillRef idx="0">
            <a:schemeClr val="accent1"/>
          </a:fillRef>
          <a:effectRef idx="0">
            <a:schemeClr val="accent1"/>
          </a:effectRef>
          <a:fontRef idx="minor">
            <a:schemeClr val="tx1"/>
          </a:fontRef>
        </p:style>
      </p:cxnSp>
      <p:sp>
        <p:nvSpPr>
          <p:cNvPr id="28" name="吹き出し: 四角形 27">
            <a:extLst>
              <a:ext uri="{FF2B5EF4-FFF2-40B4-BE49-F238E27FC236}">
                <a16:creationId xmlns:a16="http://schemas.microsoft.com/office/drawing/2014/main" id="{470F5B02-8B25-C7DE-47ED-4BBDB00D1E0C}"/>
              </a:ext>
            </a:extLst>
          </p:cNvPr>
          <p:cNvSpPr/>
          <p:nvPr/>
        </p:nvSpPr>
        <p:spPr>
          <a:xfrm>
            <a:off x="5409589" y="1683750"/>
            <a:ext cx="1129972" cy="702020"/>
          </a:xfrm>
          <a:prstGeom prst="wedgeRectCallout">
            <a:avLst>
              <a:gd name="adj1" fmla="val 71975"/>
              <a:gd name="adj2" fmla="val 159353"/>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923" dirty="0">
                <a:solidFill>
                  <a:schemeClr val="tx1"/>
                </a:solidFill>
              </a:rPr>
              <a:t>本川の仮締切を考慮し、魚道は仮排水路トンネル左岸側に設置</a:t>
            </a:r>
          </a:p>
        </p:txBody>
      </p:sp>
      <p:sp>
        <p:nvSpPr>
          <p:cNvPr id="11" name="正方形/長方形 10">
            <a:extLst>
              <a:ext uri="{FF2B5EF4-FFF2-40B4-BE49-F238E27FC236}">
                <a16:creationId xmlns:a16="http://schemas.microsoft.com/office/drawing/2014/main" id="{A5438101-D8B0-58E3-7E46-B08A74385CE9}"/>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仮排水路トンネル呑口部の魚道の整備</a:t>
            </a:r>
          </a:p>
        </p:txBody>
      </p:sp>
      <p:sp>
        <p:nvSpPr>
          <p:cNvPr id="12" name="Text Box 6">
            <a:extLst>
              <a:ext uri="{FF2B5EF4-FFF2-40B4-BE49-F238E27FC236}">
                <a16:creationId xmlns:a16="http://schemas.microsoft.com/office/drawing/2014/main" id="{D74B282B-849E-9F97-FD7B-A77A7B77E83D}"/>
              </a:ext>
            </a:extLst>
          </p:cNvPr>
          <p:cNvSpPr txBox="1">
            <a:spLocks noChangeArrowheads="1"/>
          </p:cNvSpPr>
          <p:nvPr/>
        </p:nvSpPr>
        <p:spPr bwMode="auto">
          <a:xfrm>
            <a:off x="9437373" y="-939"/>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28</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3" name="テキスト ボックス 2">
            <a:extLst>
              <a:ext uri="{FF2B5EF4-FFF2-40B4-BE49-F238E27FC236}">
                <a16:creationId xmlns:a16="http://schemas.microsoft.com/office/drawing/2014/main" id="{64563E6E-999B-FF4E-B353-303E12096B07}"/>
              </a:ext>
            </a:extLst>
          </p:cNvPr>
          <p:cNvSpPr txBox="1"/>
          <p:nvPr/>
        </p:nvSpPr>
        <p:spPr>
          <a:xfrm>
            <a:off x="-2340768" y="279120"/>
            <a:ext cx="2251710" cy="1001556"/>
          </a:xfrm>
          <a:prstGeom prst="rect">
            <a:avLst/>
          </a:prstGeom>
          <a:solidFill>
            <a:srgbClr val="FFFF00"/>
          </a:solidFill>
        </p:spPr>
        <p:txBody>
          <a:bodyPr wrap="square" rtlCol="0">
            <a:spAutoFit/>
          </a:bodyPr>
          <a:lstStyle/>
          <a:p>
            <a:r>
              <a:rPr lang="ja-JP" altLang="en-US" sz="1477" dirty="0">
                <a:highlight>
                  <a:srgbClr val="FFFF00"/>
                </a:highlight>
              </a:rPr>
              <a:t>第２回</a:t>
            </a:r>
            <a:endParaRPr lang="en-US" altLang="ja-JP" sz="1477" dirty="0">
              <a:highlight>
                <a:srgbClr val="FFFF00"/>
              </a:highlight>
            </a:endParaRPr>
          </a:p>
          <a:p>
            <a:r>
              <a:rPr lang="ja-JP" altLang="en-US" sz="1477" dirty="0">
                <a:highlight>
                  <a:srgbClr val="FFFF00"/>
                </a:highlight>
              </a:rPr>
              <a:t>アドバイザリー会議資料に</a:t>
            </a:r>
            <a:r>
              <a:rPr lang="ja-JP" altLang="en-US" sz="1477" dirty="0">
                <a:solidFill>
                  <a:srgbClr val="FF0000"/>
                </a:solidFill>
                <a:highlight>
                  <a:srgbClr val="FFFF00"/>
                </a:highlight>
              </a:rPr>
              <a:t>表題更新</a:t>
            </a:r>
            <a:endParaRPr lang="en-US" altLang="ja-JP" sz="1477" dirty="0">
              <a:solidFill>
                <a:srgbClr val="FF0000"/>
              </a:solidFill>
              <a:highlight>
                <a:srgbClr val="FFFF00"/>
              </a:highlight>
            </a:endParaRPr>
          </a:p>
          <a:p>
            <a:r>
              <a:rPr lang="ja-JP" altLang="en-US" sz="1477" dirty="0">
                <a:solidFill>
                  <a:srgbClr val="FF0000"/>
                </a:solidFill>
                <a:highlight>
                  <a:srgbClr val="FFFF00"/>
                </a:highlight>
              </a:rPr>
              <a:t>魚道の検討→魚道の整備</a:t>
            </a:r>
            <a:endParaRPr lang="en-US" altLang="ja-JP" sz="1477" dirty="0">
              <a:solidFill>
                <a:srgbClr val="FF0000"/>
              </a:solidFill>
              <a:highlight>
                <a:srgbClr val="FFFF00"/>
              </a:highlight>
            </a:endParaRPr>
          </a:p>
        </p:txBody>
      </p:sp>
    </p:spTree>
    <p:extLst>
      <p:ext uri="{BB962C8B-B14F-4D97-AF65-F5344CB8AC3E}">
        <p14:creationId xmlns:p14="http://schemas.microsoft.com/office/powerpoint/2010/main" val="33456807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0C652255-A90C-3B32-A91D-5DBC03E4E277}"/>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工事における環境保全措置等の実施状況</a:t>
            </a:r>
          </a:p>
        </p:txBody>
      </p:sp>
      <p:sp>
        <p:nvSpPr>
          <p:cNvPr id="7" name="Text Box 6">
            <a:extLst>
              <a:ext uri="{FF2B5EF4-FFF2-40B4-BE49-F238E27FC236}">
                <a16:creationId xmlns:a16="http://schemas.microsoft.com/office/drawing/2014/main" id="{857090DE-2690-959C-02E4-02994D56BF21}"/>
              </a:ext>
            </a:extLst>
          </p:cNvPr>
          <p:cNvSpPr txBox="1">
            <a:spLocks noChangeArrowheads="1"/>
          </p:cNvSpPr>
          <p:nvPr/>
        </p:nvSpPr>
        <p:spPr bwMode="auto">
          <a:xfrm>
            <a:off x="9414321" y="-939"/>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29</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8" name="テキスト ボックス 7">
            <a:extLst>
              <a:ext uri="{FF2B5EF4-FFF2-40B4-BE49-F238E27FC236}">
                <a16:creationId xmlns:a16="http://schemas.microsoft.com/office/drawing/2014/main" id="{42C57B1A-D895-877F-68E9-318348594A6A}"/>
              </a:ext>
            </a:extLst>
          </p:cNvPr>
          <p:cNvSpPr txBox="1"/>
          <p:nvPr/>
        </p:nvSpPr>
        <p:spPr>
          <a:xfrm>
            <a:off x="82379" y="530536"/>
            <a:ext cx="9708811" cy="830997"/>
          </a:xfrm>
          <a:prstGeom prst="rect">
            <a:avLst/>
          </a:prstGeom>
          <a:noFill/>
          <a:ln>
            <a:solidFill>
              <a:sysClr val="windowText" lastClr="000000"/>
            </a:solidFill>
          </a:ln>
        </p:spPr>
        <p:txBody>
          <a:bodyPr wrap="square">
            <a:spAutoFit/>
          </a:bodyPr>
          <a:lstStyle>
            <a:defPPr>
              <a:defRPr lang="ja-JP"/>
            </a:defPPr>
            <a:lvl1pPr marL="182563" marR="0" lvl="0" indent="-182563" defTabSz="914400" eaLnBrk="1" fontAlgn="auto" latinLnBrk="0" hangingPunct="1">
              <a:lnSpc>
                <a:spcPct val="100000"/>
              </a:lnSpc>
              <a:spcBef>
                <a:spcPts val="0"/>
              </a:spcBef>
              <a:spcAft>
                <a:spcPts val="0"/>
              </a:spcAft>
              <a:buClrTx/>
              <a:buSzTx/>
              <a:buFontTx/>
              <a:buNone/>
              <a:tabLst/>
              <a:defRPr sz="1600" b="0" i="0" u="none" strike="noStrike" cap="none" spc="0" normalizeH="0" baseline="0">
                <a:ln>
                  <a:noFill/>
                </a:ln>
                <a:solidFill>
                  <a:prstClr val="black"/>
                </a:solidFill>
                <a:effectLst/>
                <a:uLnTx/>
                <a:uFillTx/>
                <a:latin typeface="Calibri" panose="020F0502020204030204"/>
                <a:ea typeface="ＭＳ Ｐゴシック" panose="020B0600070205080204" pitchFamily="50" charset="-128"/>
              </a:defRPr>
            </a:lvl1pPr>
          </a:lstStyle>
          <a:p>
            <a:pPr marL="180000" marR="0" lvl="0" indent="-180000" algn="just" defTabSz="914400" rtl="0" eaLnBrk="1" fontAlgn="auto" latinLnBrk="0" hangingPunct="1">
              <a:lnSpc>
                <a:spcPct val="100000"/>
              </a:lnSpc>
              <a:spcBef>
                <a:spcPts val="0"/>
              </a:spcBef>
              <a:spcAft>
                <a:spcPts val="0"/>
              </a:spcAft>
              <a:buClrTx/>
              <a:buSzTx/>
              <a:buFontTx/>
              <a:buNone/>
              <a:tabLst/>
              <a:defRPr/>
            </a:pPr>
            <a:r>
              <a:rPr kumimoji="0" lang="ja-JP" altLang="en-US" sz="1600" b="0" i="0" u="none" strike="noStrike" kern="0" cap="none" spc="0" normalizeH="0" baseline="0" noProof="0" dirty="0">
                <a:ln>
                  <a:noFill/>
                </a:ln>
                <a:solidFill>
                  <a:srgbClr val="000000"/>
                </a:solidFill>
                <a:effectLst/>
                <a:uLnTx/>
                <a:uFillTx/>
                <a:latin typeface="ＭＳ Ｐゴシック"/>
                <a:ea typeface="ＭＳ Ｐゴシック"/>
                <a:cs typeface="+mn-cs"/>
              </a:rPr>
              <a:t>〇現在、工事用道路の整備や五木村平場整備を実施中。</a:t>
            </a:r>
            <a:endParaRPr kumimoji="0" lang="en-US" altLang="ja-JP" sz="1600" b="0" i="0" u="none" strike="noStrike" kern="0" cap="none" spc="0" normalizeH="0" baseline="0" noProof="0" dirty="0">
              <a:ln>
                <a:noFill/>
              </a:ln>
              <a:solidFill>
                <a:srgbClr val="000000"/>
              </a:solidFill>
              <a:effectLst/>
              <a:uLnTx/>
              <a:uFillTx/>
              <a:latin typeface="ＭＳ Ｐゴシック"/>
              <a:ea typeface="ＭＳ Ｐゴシック"/>
              <a:cs typeface="+mn-cs"/>
            </a:endParaRPr>
          </a:p>
          <a:p>
            <a:pPr marL="180000" marR="0" lvl="0" indent="-180000" algn="just" defTabSz="914400" rtl="0" eaLnBrk="1" fontAlgn="auto" latinLnBrk="0" hangingPunct="1">
              <a:lnSpc>
                <a:spcPct val="100000"/>
              </a:lnSpc>
              <a:spcBef>
                <a:spcPts val="0"/>
              </a:spcBef>
              <a:spcAft>
                <a:spcPts val="0"/>
              </a:spcAft>
              <a:buClrTx/>
              <a:buSzTx/>
              <a:buFontTx/>
              <a:buNone/>
              <a:tabLst/>
              <a:defRPr/>
            </a:pPr>
            <a:r>
              <a:rPr kumimoji="0" lang="ja-JP" altLang="en-US" sz="1600" b="0" i="0" strike="noStrike" kern="0" cap="none" spc="0" normalizeH="0" baseline="0" noProof="0" dirty="0">
                <a:ln>
                  <a:noFill/>
                </a:ln>
                <a:solidFill>
                  <a:schemeClr val="tx1"/>
                </a:solidFill>
                <a:effectLst/>
                <a:uLnTx/>
                <a:uFillTx/>
                <a:latin typeface="ＭＳ Ｐゴシック"/>
                <a:ea typeface="ＭＳ Ｐゴシック"/>
                <a:cs typeface="+mn-cs"/>
              </a:rPr>
              <a:t>○工事にあたっては、環境影響評価レポートに基づき、「散水」、「防音シートの設置」及び「低騒音型建設機械の採用」等を行いながら、環境に配慮した工事を実施。</a:t>
            </a:r>
            <a:endParaRPr kumimoji="0" lang="en-US" altLang="ja-JP" sz="1600" b="0" i="0" strike="noStrike" kern="0" cap="none" spc="0" normalizeH="0" baseline="0" noProof="0" dirty="0">
              <a:ln>
                <a:noFill/>
              </a:ln>
              <a:solidFill>
                <a:schemeClr val="tx1"/>
              </a:solidFill>
              <a:effectLst/>
              <a:uLnTx/>
              <a:uFillTx/>
              <a:latin typeface="ＭＳ Ｐゴシック"/>
              <a:ea typeface="ＭＳ Ｐゴシック"/>
              <a:cs typeface="+mn-cs"/>
            </a:endParaRPr>
          </a:p>
        </p:txBody>
      </p:sp>
      <p:sp>
        <p:nvSpPr>
          <p:cNvPr id="2" name="テキスト ボックス 1">
            <a:extLst>
              <a:ext uri="{FF2B5EF4-FFF2-40B4-BE49-F238E27FC236}">
                <a16:creationId xmlns:a16="http://schemas.microsoft.com/office/drawing/2014/main" id="{81B5F690-E03D-8059-1041-D3B542FD1ABA}"/>
              </a:ext>
            </a:extLst>
          </p:cNvPr>
          <p:cNvSpPr txBox="1"/>
          <p:nvPr/>
        </p:nvSpPr>
        <p:spPr>
          <a:xfrm>
            <a:off x="222069" y="6528315"/>
            <a:ext cx="4555081" cy="338554"/>
          </a:xfrm>
          <a:prstGeom prst="rect">
            <a:avLst/>
          </a:prstGeom>
          <a:noFill/>
        </p:spPr>
        <p:txBody>
          <a:bodyPr wrap="square" rtlCol="0">
            <a:spAutoFit/>
          </a:bodyPr>
          <a:lstStyle/>
          <a:p>
            <a:pPr algn="ctr"/>
            <a:r>
              <a:rPr kumimoji="1" lang="ja-JP" altLang="en-US" sz="1600" dirty="0"/>
              <a:t>平場整備工事における防音シートの設置状況</a:t>
            </a:r>
          </a:p>
        </p:txBody>
      </p:sp>
      <p:sp>
        <p:nvSpPr>
          <p:cNvPr id="3" name="テキスト ボックス 2">
            <a:extLst>
              <a:ext uri="{FF2B5EF4-FFF2-40B4-BE49-F238E27FC236}">
                <a16:creationId xmlns:a16="http://schemas.microsoft.com/office/drawing/2014/main" id="{1A1A80E9-4EBE-F9D3-EF72-8E6AFF92EA2D}"/>
              </a:ext>
            </a:extLst>
          </p:cNvPr>
          <p:cNvSpPr txBox="1"/>
          <p:nvPr/>
        </p:nvSpPr>
        <p:spPr>
          <a:xfrm>
            <a:off x="5078350" y="6088132"/>
            <a:ext cx="4661767" cy="338554"/>
          </a:xfrm>
          <a:prstGeom prst="rect">
            <a:avLst/>
          </a:prstGeom>
          <a:noFill/>
        </p:spPr>
        <p:txBody>
          <a:bodyPr wrap="square" rtlCol="0">
            <a:spAutoFit/>
          </a:bodyPr>
          <a:lstStyle/>
          <a:p>
            <a:pPr algn="ctr"/>
            <a:r>
              <a:rPr kumimoji="1" lang="ja-JP" altLang="en-US" sz="1600" dirty="0"/>
              <a:t>平場整備工事における低騒音型建設機械施工状況</a:t>
            </a:r>
          </a:p>
        </p:txBody>
      </p:sp>
      <p:pic>
        <p:nvPicPr>
          <p:cNvPr id="12" name="図 11" descr="屋外, 山, 跡, トラック が含まれている画像&#10;&#10;AI によって生成されたコンテンツは間違っている可能性があります。">
            <a:extLst>
              <a:ext uri="{FF2B5EF4-FFF2-40B4-BE49-F238E27FC236}">
                <a16:creationId xmlns:a16="http://schemas.microsoft.com/office/drawing/2014/main" id="{E180A576-E521-CDE5-E69C-842196C9405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4915" y="4153454"/>
            <a:ext cx="3116790" cy="2337593"/>
          </a:xfrm>
          <a:prstGeom prst="rect">
            <a:avLst/>
          </a:prstGeom>
        </p:spPr>
      </p:pic>
      <p:sp>
        <p:nvSpPr>
          <p:cNvPr id="13" name="四角形: 角を丸くする 12">
            <a:extLst>
              <a:ext uri="{FF2B5EF4-FFF2-40B4-BE49-F238E27FC236}">
                <a16:creationId xmlns:a16="http://schemas.microsoft.com/office/drawing/2014/main" id="{C05AD7AE-628F-37A3-23AE-C343FFCD2808}"/>
              </a:ext>
            </a:extLst>
          </p:cNvPr>
          <p:cNvSpPr/>
          <p:nvPr/>
        </p:nvSpPr>
        <p:spPr>
          <a:xfrm>
            <a:off x="926233" y="4292666"/>
            <a:ext cx="2154560" cy="792518"/>
          </a:xfrm>
          <a:prstGeom prst="roundRect">
            <a:avLst/>
          </a:prstGeom>
          <a:noFill/>
          <a:ln>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4" name="テキスト ボックス 13">
            <a:extLst>
              <a:ext uri="{FF2B5EF4-FFF2-40B4-BE49-F238E27FC236}">
                <a16:creationId xmlns:a16="http://schemas.microsoft.com/office/drawing/2014/main" id="{468A3DA7-3BFA-9DD8-BB30-2C533237CE0D}"/>
              </a:ext>
            </a:extLst>
          </p:cNvPr>
          <p:cNvSpPr txBox="1"/>
          <p:nvPr/>
        </p:nvSpPr>
        <p:spPr>
          <a:xfrm>
            <a:off x="1134481" y="5198334"/>
            <a:ext cx="1338828" cy="276999"/>
          </a:xfrm>
          <a:prstGeom prst="rect">
            <a:avLst/>
          </a:prstGeom>
          <a:solidFill>
            <a:schemeClr val="bg1"/>
          </a:solidFill>
          <a:ln w="25400">
            <a:solidFill>
              <a:srgbClr val="FF0000"/>
            </a:solidFill>
          </a:ln>
        </p:spPr>
        <p:txBody>
          <a:bodyPr wrap="none" rtlCol="0">
            <a:spAutoFit/>
          </a:bodyPr>
          <a:lstStyle/>
          <a:p>
            <a:r>
              <a:rPr kumimoji="1" lang="ja-JP" altLang="en-US" sz="1200" dirty="0"/>
              <a:t>防音シートの設置</a:t>
            </a:r>
          </a:p>
        </p:txBody>
      </p:sp>
      <p:pic>
        <p:nvPicPr>
          <p:cNvPr id="16" name="図 15" descr="山の上にあるトラック&#10;&#10;AI によって生成されたコンテンツは間違っている可能性があります。">
            <a:extLst>
              <a:ext uri="{FF2B5EF4-FFF2-40B4-BE49-F238E27FC236}">
                <a16:creationId xmlns:a16="http://schemas.microsoft.com/office/drawing/2014/main" id="{19D1F201-D8D3-EEC9-E80F-5192E3E01C40}"/>
              </a:ext>
            </a:extLst>
          </p:cNvPr>
          <p:cNvPicPr>
            <a:picLocks noChangeAspect="1"/>
          </p:cNvPicPr>
          <p:nvPr/>
        </p:nvPicPr>
        <p:blipFill>
          <a:blip r:embed="rId3" cstate="print">
            <a:extLst>
              <a:ext uri="{28A0092B-C50C-407E-A947-70E740481C1C}">
                <a14:useLocalDpi xmlns:a14="http://schemas.microsoft.com/office/drawing/2010/main" val="0"/>
              </a:ext>
            </a:extLst>
          </a:blip>
          <a:srcRect t="8000"/>
          <a:stretch/>
        </p:blipFill>
        <p:spPr>
          <a:xfrm>
            <a:off x="5124054" y="1742869"/>
            <a:ext cx="3657600" cy="2523728"/>
          </a:xfrm>
          <a:prstGeom prst="rect">
            <a:avLst/>
          </a:prstGeom>
        </p:spPr>
      </p:pic>
      <p:pic>
        <p:nvPicPr>
          <p:cNvPr id="18" name="図 17" descr="壁に貼られたポスター&#10;&#10;AI によって生成されたコンテンツは間違っている可能性があります。">
            <a:extLst>
              <a:ext uri="{FF2B5EF4-FFF2-40B4-BE49-F238E27FC236}">
                <a16:creationId xmlns:a16="http://schemas.microsoft.com/office/drawing/2014/main" id="{3ACE08F7-7E0E-A9A0-AA38-86EB3D3C1CD8}"/>
              </a:ext>
            </a:extLst>
          </p:cNvPr>
          <p:cNvPicPr>
            <a:picLocks noChangeAspect="1"/>
          </p:cNvPicPr>
          <p:nvPr/>
        </p:nvPicPr>
        <p:blipFill>
          <a:blip r:embed="rId4" cstate="print">
            <a:extLst>
              <a:ext uri="{28A0092B-C50C-407E-A947-70E740481C1C}">
                <a14:useLocalDpi xmlns:a14="http://schemas.microsoft.com/office/drawing/2010/main" val="0"/>
              </a:ext>
            </a:extLst>
          </a:blip>
          <a:srcRect l="14897" t="10385" r="17045" b="1364"/>
          <a:stretch/>
        </p:blipFill>
        <p:spPr>
          <a:xfrm>
            <a:off x="7473280" y="4005064"/>
            <a:ext cx="1969666" cy="1915543"/>
          </a:xfrm>
          <a:prstGeom prst="rect">
            <a:avLst/>
          </a:prstGeom>
          <a:ln w="25400">
            <a:solidFill>
              <a:srgbClr val="FF0000"/>
            </a:solidFill>
          </a:ln>
        </p:spPr>
      </p:pic>
      <p:sp>
        <p:nvSpPr>
          <p:cNvPr id="19" name="正方形/長方形 18">
            <a:extLst>
              <a:ext uri="{FF2B5EF4-FFF2-40B4-BE49-F238E27FC236}">
                <a16:creationId xmlns:a16="http://schemas.microsoft.com/office/drawing/2014/main" id="{F695899D-B099-4EF9-BECD-0D50EDE5D526}"/>
              </a:ext>
            </a:extLst>
          </p:cNvPr>
          <p:cNvSpPr/>
          <p:nvPr/>
        </p:nvSpPr>
        <p:spPr>
          <a:xfrm>
            <a:off x="7409234" y="2744053"/>
            <a:ext cx="280070" cy="252899"/>
          </a:xfrm>
          <a:prstGeom prst="rect">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21" name="直線矢印コネクタ 20">
            <a:extLst>
              <a:ext uri="{FF2B5EF4-FFF2-40B4-BE49-F238E27FC236}">
                <a16:creationId xmlns:a16="http://schemas.microsoft.com/office/drawing/2014/main" id="{9735CA5E-6826-28D4-2637-822B6AD91D04}"/>
              </a:ext>
            </a:extLst>
          </p:cNvPr>
          <p:cNvCxnSpPr>
            <a:cxnSpLocks/>
          </p:cNvCxnSpPr>
          <p:nvPr/>
        </p:nvCxnSpPr>
        <p:spPr>
          <a:xfrm>
            <a:off x="7689304" y="2996952"/>
            <a:ext cx="216024" cy="1001184"/>
          </a:xfrm>
          <a:prstGeom prst="straightConnector1">
            <a:avLst/>
          </a:prstGeom>
          <a:ln w="15875">
            <a:solidFill>
              <a:srgbClr val="FF0000"/>
            </a:solidFill>
            <a:tailEnd type="arrow" w="lg" len="lg"/>
          </a:ln>
        </p:spPr>
        <p:style>
          <a:lnRef idx="1">
            <a:schemeClr val="accent1"/>
          </a:lnRef>
          <a:fillRef idx="0">
            <a:schemeClr val="accent1"/>
          </a:fillRef>
          <a:effectRef idx="0">
            <a:schemeClr val="accent1"/>
          </a:effectRef>
          <a:fontRef idx="minor">
            <a:schemeClr val="tx1"/>
          </a:fontRef>
        </p:style>
      </p:cxnSp>
      <p:pic>
        <p:nvPicPr>
          <p:cNvPr id="9" name="図 8" descr="山の中の道路を走るトラック&#10;&#10;AI によって生成されたコンテンツは間違っている可能性があります。">
            <a:extLst>
              <a:ext uri="{FF2B5EF4-FFF2-40B4-BE49-F238E27FC236}">
                <a16:creationId xmlns:a16="http://schemas.microsoft.com/office/drawing/2014/main" id="{D77C3F2D-50DA-2065-AF59-F2B0B9B478E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4914" y="1454734"/>
            <a:ext cx="3116790" cy="2337593"/>
          </a:xfrm>
          <a:prstGeom prst="rect">
            <a:avLst/>
          </a:prstGeom>
        </p:spPr>
      </p:pic>
      <p:sp>
        <p:nvSpPr>
          <p:cNvPr id="11" name="テキスト ボックス 10">
            <a:extLst>
              <a:ext uri="{FF2B5EF4-FFF2-40B4-BE49-F238E27FC236}">
                <a16:creationId xmlns:a16="http://schemas.microsoft.com/office/drawing/2014/main" id="{995DF454-E393-C470-58B4-068DCBF2053D}"/>
              </a:ext>
            </a:extLst>
          </p:cNvPr>
          <p:cNvSpPr txBox="1"/>
          <p:nvPr/>
        </p:nvSpPr>
        <p:spPr>
          <a:xfrm>
            <a:off x="161109" y="3783938"/>
            <a:ext cx="4555081" cy="338554"/>
          </a:xfrm>
          <a:prstGeom prst="rect">
            <a:avLst/>
          </a:prstGeom>
          <a:noFill/>
        </p:spPr>
        <p:txBody>
          <a:bodyPr wrap="square" rtlCol="0">
            <a:spAutoFit/>
          </a:bodyPr>
          <a:lstStyle/>
          <a:p>
            <a:pPr algn="ctr"/>
            <a:r>
              <a:rPr kumimoji="1" lang="ja-JP" altLang="en-US" sz="1600" dirty="0"/>
              <a:t>平場整備工事における散水の状況</a:t>
            </a:r>
          </a:p>
        </p:txBody>
      </p:sp>
      <p:sp>
        <p:nvSpPr>
          <p:cNvPr id="4" name="テキスト ボックス 3">
            <a:extLst>
              <a:ext uri="{FF2B5EF4-FFF2-40B4-BE49-F238E27FC236}">
                <a16:creationId xmlns:a16="http://schemas.microsoft.com/office/drawing/2014/main" id="{5F68CAB1-F65E-5E3D-4981-A3C5E6B38785}"/>
              </a:ext>
            </a:extLst>
          </p:cNvPr>
          <p:cNvSpPr txBox="1"/>
          <p:nvPr/>
        </p:nvSpPr>
        <p:spPr>
          <a:xfrm>
            <a:off x="-1383704" y="29797"/>
            <a:ext cx="1290105" cy="646331"/>
          </a:xfrm>
          <a:prstGeom prst="rect">
            <a:avLst/>
          </a:prstGeom>
          <a:solidFill>
            <a:srgbClr val="FFFF00"/>
          </a:solidFill>
        </p:spPr>
        <p:txBody>
          <a:bodyPr wrap="square" rtlCol="0">
            <a:spAutoFit/>
          </a:bodyPr>
          <a:lstStyle/>
          <a:p>
            <a:pPr algn="ctr"/>
            <a:r>
              <a:rPr lang="en-US" altLang="ja-JP" dirty="0">
                <a:highlight>
                  <a:srgbClr val="FFFF00"/>
                </a:highlight>
              </a:rPr>
              <a:t>261220</a:t>
            </a:r>
          </a:p>
          <a:p>
            <a:pPr algn="ctr"/>
            <a:r>
              <a:rPr lang="ja-JP" altLang="en-US" dirty="0">
                <a:highlight>
                  <a:srgbClr val="FFFF00"/>
                </a:highlight>
              </a:rPr>
              <a:t>しくみ資料</a:t>
            </a:r>
          </a:p>
        </p:txBody>
      </p:sp>
    </p:spTree>
    <p:extLst>
      <p:ext uri="{BB962C8B-B14F-4D97-AF65-F5344CB8AC3E}">
        <p14:creationId xmlns:p14="http://schemas.microsoft.com/office/powerpoint/2010/main" val="7083309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D685BBB3-B401-CD1E-0625-F7F7B9D08C12}"/>
              </a:ext>
            </a:extLst>
          </p:cNvPr>
          <p:cNvSpPr txBox="1"/>
          <p:nvPr/>
        </p:nvSpPr>
        <p:spPr>
          <a:xfrm>
            <a:off x="0" y="2780928"/>
            <a:ext cx="9906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五木村・相良村の地域振興の進捗状況について</a:t>
            </a:r>
          </a:p>
        </p:txBody>
      </p:sp>
      <p:sp>
        <p:nvSpPr>
          <p:cNvPr id="2" name="Text Box 6">
            <a:extLst>
              <a:ext uri="{FF2B5EF4-FFF2-40B4-BE49-F238E27FC236}">
                <a16:creationId xmlns:a16="http://schemas.microsoft.com/office/drawing/2014/main" id="{6F3B231B-F82B-1336-6690-7C5C6A43EFBB}"/>
              </a:ext>
            </a:extLst>
          </p:cNvPr>
          <p:cNvSpPr txBox="1">
            <a:spLocks noChangeArrowheads="1"/>
          </p:cNvSpPr>
          <p:nvPr/>
        </p:nvSpPr>
        <p:spPr bwMode="auto">
          <a:xfrm>
            <a:off x="9509406" y="-1236"/>
            <a:ext cx="33855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defTabSz="844083" eaLnBrk="1" hangingPunct="1">
              <a:spcBef>
                <a:spcPct val="0"/>
              </a:spcBef>
              <a:buNone/>
              <a:defRPr/>
            </a:pPr>
            <a:fld id="{4F382C89-3447-4290-8F43-F51A2C419015}" type="slidenum">
              <a:rPr lang="en-US" altLang="ja-JP" sz="2400">
                <a:latin typeface="ＭＳ Ｐゴシック" panose="020B0600070205080204" pitchFamily="50" charset="-128"/>
                <a:ea typeface="ＭＳ Ｐゴシック" panose="020B0600070205080204" pitchFamily="50" charset="-128"/>
              </a:rPr>
              <a:pPr algn="ctr" defTabSz="844083" eaLnBrk="1" hangingPunct="1">
                <a:spcBef>
                  <a:spcPct val="0"/>
                </a:spcBef>
                <a:buNone/>
                <a:defRPr/>
              </a:pPr>
              <a:t>30</a:t>
            </a:fld>
            <a:endParaRPr lang="en-US" altLang="ja-JP" sz="2400" dirty="0">
              <a:latin typeface="ＭＳ Ｐゴシック" panose="020B0600070205080204" pitchFamily="50" charset="-128"/>
              <a:ea typeface="ＭＳ Ｐゴシック" panose="020B0600070205080204" pitchFamily="50" charset="-128"/>
            </a:endParaRPr>
          </a:p>
        </p:txBody>
      </p:sp>
    </p:spTree>
    <p:extLst>
      <p:ext uri="{BB962C8B-B14F-4D97-AF65-F5344CB8AC3E}">
        <p14:creationId xmlns:p14="http://schemas.microsoft.com/office/powerpoint/2010/main" val="859980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5A7E2A-0B48-C5A1-AA21-E6E5484B4FB9}"/>
            </a:ext>
          </a:extLst>
        </p:cNvPr>
        <p:cNvGrpSpPr/>
        <p:nvPr/>
      </p:nvGrpSpPr>
      <p:grpSpPr>
        <a:xfrm>
          <a:off x="0" y="0"/>
          <a:ext cx="0" cy="0"/>
          <a:chOff x="0" y="0"/>
          <a:chExt cx="0" cy="0"/>
        </a:xfrm>
      </p:grpSpPr>
      <p:sp>
        <p:nvSpPr>
          <p:cNvPr id="4" name="Text Box 6">
            <a:extLst>
              <a:ext uri="{FF2B5EF4-FFF2-40B4-BE49-F238E27FC236}">
                <a16:creationId xmlns:a16="http://schemas.microsoft.com/office/drawing/2014/main" id="{B096ED19-C274-EDEE-57DC-BF46F50A1A6B}"/>
              </a:ext>
            </a:extLst>
          </p:cNvPr>
          <p:cNvSpPr txBox="1">
            <a:spLocks noChangeArrowheads="1"/>
          </p:cNvSpPr>
          <p:nvPr/>
        </p:nvSpPr>
        <p:spPr bwMode="auto">
          <a:xfrm>
            <a:off x="200472" y="586407"/>
            <a:ext cx="9505056" cy="1926724"/>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79288" tIns="39645" rIns="79288" bIns="39645">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56979" marR="0" lvl="0" indent="-156979" algn="l" defTabSz="793160" rtl="0" eaLnBrk="1" fontAlgn="auto" latinLnBrk="0" hangingPunct="1">
              <a:lnSpc>
                <a:spcPct val="100000"/>
              </a:lnSpc>
              <a:spcBef>
                <a:spcPct val="0"/>
              </a:spcBef>
              <a:spcAft>
                <a:spcPts val="0"/>
              </a:spcAft>
              <a:buClrTx/>
              <a:buSzTx/>
              <a:buFontTx/>
              <a:buNone/>
              <a:tabLst/>
              <a:defRPr/>
            </a:pPr>
            <a:r>
              <a:rPr kumimoji="1" lang="ja-JP" altLang="en-US" sz="15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○令和６年７月１６日、五木村役場において、村、県、国の三者による「“ひかり輝く”新たな五木村振興計画」の一部改訂等に関する確認式を実施。</a:t>
            </a:r>
          </a:p>
          <a:p>
            <a:pPr marL="156979" marR="0" lvl="0" indent="-156979" algn="l" defTabSz="793160" rtl="0" eaLnBrk="1" fontAlgn="auto" latinLnBrk="0" hangingPunct="1">
              <a:lnSpc>
                <a:spcPct val="100000"/>
              </a:lnSpc>
              <a:spcBef>
                <a:spcPct val="0"/>
              </a:spcBef>
              <a:spcAft>
                <a:spcPts val="0"/>
              </a:spcAft>
              <a:buClrTx/>
              <a:buSzTx/>
              <a:buFontTx/>
              <a:buNone/>
              <a:tabLst/>
              <a:defRPr/>
            </a:pPr>
            <a:r>
              <a:rPr kumimoji="1" lang="ja-JP" altLang="en-US" sz="15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〇これは４月２１日の村民集会において、五木村長が「流水型ダムを前提とした村づくり」に向け、新たなスタートラインに立つことを表明したことを踏まえ、この新たな村づくりの方向性を反映させるため、一部改訂を行ったもの。</a:t>
            </a:r>
          </a:p>
          <a:p>
            <a:pPr marL="156979" marR="0" lvl="0" indent="-156979" algn="l" defTabSz="793160" rtl="0" eaLnBrk="1" fontAlgn="auto" latinLnBrk="0" hangingPunct="1">
              <a:lnSpc>
                <a:spcPct val="100000"/>
              </a:lnSpc>
              <a:spcBef>
                <a:spcPct val="0"/>
              </a:spcBef>
              <a:spcAft>
                <a:spcPts val="0"/>
              </a:spcAft>
              <a:buClrTx/>
              <a:buSzTx/>
              <a:buFontTx/>
              <a:buNone/>
              <a:tabLst/>
              <a:defRPr/>
            </a:pPr>
            <a:r>
              <a:rPr kumimoji="1" lang="ja-JP" altLang="en-US" sz="15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〇本改訂を踏まえて、平場の整備や付替村道の未開通区間の整備、水没予定地の利活用や既存施設の取扱いについて検討・協議など、流水型ダムを前提とした村づくりに村、県、国が連携してスピード感を持って取り組んでいく。</a:t>
            </a:r>
            <a:endParaRPr kumimoji="1" lang="en-US" altLang="ja-JP" sz="15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56979" marR="0" lvl="0" indent="-156979" algn="l" defTabSz="793160" rtl="0" eaLnBrk="1" fontAlgn="auto" latinLnBrk="0" hangingPunct="1">
              <a:lnSpc>
                <a:spcPct val="100000"/>
              </a:lnSpc>
              <a:spcBef>
                <a:spcPct val="0"/>
              </a:spcBef>
              <a:spcAft>
                <a:spcPts val="0"/>
              </a:spcAft>
              <a:buClrTx/>
              <a:buSzTx/>
              <a:buFontTx/>
              <a:buNone/>
              <a:tabLst/>
              <a:defRPr/>
            </a:pPr>
            <a:r>
              <a:rPr kumimoji="1" lang="ja-JP" altLang="en-US" sz="1500" b="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○また、令和８年３月２６日、令和７年度実施計画の進捗及び令和８年度実施計画を村、県、国の三者で確認するため、「五木村の振興を確認する場」を開催。</a:t>
            </a:r>
          </a:p>
        </p:txBody>
      </p:sp>
      <p:pic>
        <p:nvPicPr>
          <p:cNvPr id="2" name="図 1">
            <a:extLst>
              <a:ext uri="{FF2B5EF4-FFF2-40B4-BE49-F238E27FC236}">
                <a16:creationId xmlns:a16="http://schemas.microsoft.com/office/drawing/2014/main" id="{335941B8-E131-916E-B626-2E814C2EFBA5}"/>
              </a:ext>
            </a:extLst>
          </p:cNvPr>
          <p:cNvPicPr>
            <a:picLocks noChangeAspect="1"/>
          </p:cNvPicPr>
          <p:nvPr/>
        </p:nvPicPr>
        <p:blipFill>
          <a:blip r:embed="rId2" cstate="print">
            <a:extLst>
              <a:ext uri="{28A0092B-C50C-407E-A947-70E740481C1C}">
                <a14:useLocalDpi xmlns:a14="http://schemas.microsoft.com/office/drawing/2010/main" val="0"/>
              </a:ext>
            </a:extLst>
          </a:blip>
          <a:srcRect l="6582" r="3696"/>
          <a:stretch>
            <a:fillRect/>
          </a:stretch>
        </p:blipFill>
        <p:spPr bwMode="auto">
          <a:xfrm>
            <a:off x="500669" y="3125860"/>
            <a:ext cx="4092291" cy="3039443"/>
          </a:xfrm>
          <a:prstGeom prst="rect">
            <a:avLst/>
          </a:prstGeom>
          <a:noFill/>
          <a:ln>
            <a:noFill/>
          </a:ln>
        </p:spPr>
      </p:pic>
      <p:sp>
        <p:nvSpPr>
          <p:cNvPr id="18" name="正方形/長方形 17">
            <a:extLst>
              <a:ext uri="{FF2B5EF4-FFF2-40B4-BE49-F238E27FC236}">
                <a16:creationId xmlns:a16="http://schemas.microsoft.com/office/drawing/2014/main" id="{DC2F9349-3F14-C058-2131-137E9BA459CD}"/>
              </a:ext>
            </a:extLst>
          </p:cNvPr>
          <p:cNvSpPr/>
          <p:nvPr/>
        </p:nvSpPr>
        <p:spPr>
          <a:xfrm>
            <a:off x="500669" y="6221279"/>
            <a:ext cx="3960618" cy="482603"/>
          </a:xfrm>
          <a:prstGeom prst="rect">
            <a:avLst/>
          </a:prstGeom>
          <a:noFill/>
          <a:ln>
            <a:no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871057" rtl="0" eaLnBrk="1" fontAlgn="base" latinLnBrk="0" hangingPunct="1">
              <a:lnSpc>
                <a:spcPct val="100000"/>
              </a:lnSpc>
              <a:spcBef>
                <a:spcPct val="0"/>
              </a:spcBef>
              <a:spcAft>
                <a:spcPct val="0"/>
              </a:spcAft>
              <a:buClrTx/>
              <a:buSzTx/>
              <a:buFontTx/>
              <a:buNone/>
              <a:tabLst/>
              <a:defRPr/>
            </a:pPr>
            <a:r>
              <a:rPr kumimoji="1" lang="ja-JP" altLang="en-US" sz="1143"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村、県、国三者による写真撮影</a:t>
            </a:r>
            <a:endParaRPr kumimoji="1" lang="en-US" altLang="ja-JP" sz="1143"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ctr" defTabSz="871057" rtl="0" eaLnBrk="1" fontAlgn="base" latinLnBrk="0" hangingPunct="1">
              <a:lnSpc>
                <a:spcPct val="100000"/>
              </a:lnSpc>
              <a:spcBef>
                <a:spcPct val="0"/>
              </a:spcBef>
              <a:spcAft>
                <a:spcPct val="0"/>
              </a:spcAft>
              <a:buClrTx/>
              <a:buSzTx/>
              <a:buFontTx/>
              <a:buNone/>
              <a:tabLst/>
              <a:defRPr/>
            </a:pPr>
            <a:r>
              <a:rPr kumimoji="1" lang="ja-JP" altLang="en-US" sz="1143"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（左から木村知事、木下村長、岡本議長、森田局長）</a:t>
            </a:r>
          </a:p>
        </p:txBody>
      </p:sp>
      <p:sp>
        <p:nvSpPr>
          <p:cNvPr id="23" name="テキスト ボックス 22">
            <a:extLst>
              <a:ext uri="{FF2B5EF4-FFF2-40B4-BE49-F238E27FC236}">
                <a16:creationId xmlns:a16="http://schemas.microsoft.com/office/drawing/2014/main" id="{31DACFCB-F04A-62CB-D082-7C75D07F6A33}"/>
              </a:ext>
            </a:extLst>
          </p:cNvPr>
          <p:cNvSpPr txBox="1"/>
          <p:nvPr/>
        </p:nvSpPr>
        <p:spPr>
          <a:xfrm>
            <a:off x="945855" y="2684394"/>
            <a:ext cx="3070247" cy="385490"/>
          </a:xfrm>
          <a:prstGeom prst="rect">
            <a:avLst/>
          </a:prstGeom>
          <a:gradFill rotWithShape="1">
            <a:gsLst>
              <a:gs pos="0">
                <a:srgbClr val="333399">
                  <a:shade val="51000"/>
                  <a:satMod val="130000"/>
                </a:srgbClr>
              </a:gs>
              <a:gs pos="80000">
                <a:srgbClr val="333399">
                  <a:shade val="93000"/>
                  <a:satMod val="130000"/>
                </a:srgbClr>
              </a:gs>
              <a:gs pos="100000">
                <a:srgbClr val="333399">
                  <a:shade val="94000"/>
                  <a:satMod val="135000"/>
                </a:srgbClr>
              </a:gs>
            </a:gsLst>
            <a:lin ang="16200000" scaled="0"/>
          </a:gradFill>
          <a:ln w="9525" cap="flat" cmpd="sng" algn="ctr">
            <a:solidFill>
              <a:srgbClr val="333399">
                <a:shade val="95000"/>
                <a:satMod val="105000"/>
              </a:srgbClr>
            </a:solidFill>
            <a:prstDash val="solid"/>
          </a:ln>
          <a:effectLst>
            <a:outerShdw blurRad="40000" dist="23000" dir="5400000" rotWithShape="0">
              <a:srgbClr val="000000">
                <a:alpha val="35000"/>
              </a:srgbClr>
            </a:outerShdw>
          </a:effectLst>
        </p:spPr>
        <p:txBody>
          <a:bodyPr wrap="square" rtlCol="0">
            <a:spAutoFit/>
          </a:bodyPr>
          <a:lstStyle/>
          <a:p>
            <a:pPr marL="0" marR="0" lvl="0" indent="0" algn="ctr" defTabSz="871057" rtl="0" eaLnBrk="1" fontAlgn="base" latinLnBrk="0" hangingPunct="1">
              <a:lnSpc>
                <a:spcPct val="100000"/>
              </a:lnSpc>
              <a:spcBef>
                <a:spcPct val="0"/>
              </a:spcBef>
              <a:spcAft>
                <a:spcPct val="0"/>
              </a:spcAft>
              <a:buClrTx/>
              <a:buSzTx/>
              <a:buFontTx/>
              <a:buNone/>
              <a:tabLst/>
              <a:defRPr/>
            </a:pPr>
            <a:r>
              <a:rPr kumimoji="0" lang="en-US" altLang="ja-JP" sz="1905" b="1" i="0" u="none" strike="noStrike" kern="0" cap="none" spc="0" normalizeH="0" baseline="0" noProof="0" dirty="0">
                <a:ln>
                  <a:noFill/>
                </a:ln>
                <a:solidFill>
                  <a:srgbClr val="FFFFFF"/>
                </a:solidFill>
                <a:effectLst/>
                <a:uLnTx/>
                <a:uFillTx/>
                <a:latin typeface="BIZ UDPゴシック" panose="020B0400000000000000" pitchFamily="50" charset="-128"/>
                <a:ea typeface="BIZ UDPゴシック" panose="020B0400000000000000" pitchFamily="50" charset="-128"/>
                <a:cs typeface="+mn-cs"/>
              </a:rPr>
              <a:t>2024</a:t>
            </a:r>
            <a:r>
              <a:rPr kumimoji="0" lang="ja-JP" altLang="en-US" sz="1905" b="1" i="0" u="none" strike="noStrike" kern="0" cap="none" spc="0" normalizeH="0" baseline="0" noProof="0" dirty="0">
                <a:ln>
                  <a:noFill/>
                </a:ln>
                <a:solidFill>
                  <a:srgbClr val="FFFFFF"/>
                </a:solidFill>
                <a:effectLst/>
                <a:uLnTx/>
                <a:uFillTx/>
                <a:latin typeface="BIZ UDPゴシック" panose="020B0400000000000000" pitchFamily="50" charset="-128"/>
                <a:ea typeface="BIZ UDPゴシック" panose="020B0400000000000000" pitchFamily="50" charset="-128"/>
                <a:cs typeface="+mn-cs"/>
              </a:rPr>
              <a:t>年</a:t>
            </a:r>
            <a:r>
              <a:rPr kumimoji="0" lang="en-US" altLang="ja-JP" sz="1905" b="1" i="0" u="none" strike="noStrike" kern="0" cap="none" spc="0" normalizeH="0" baseline="0" noProof="0" dirty="0">
                <a:ln>
                  <a:noFill/>
                </a:ln>
                <a:solidFill>
                  <a:srgbClr val="FFFFFF"/>
                </a:solidFill>
                <a:effectLst/>
                <a:uLnTx/>
                <a:uFillTx/>
                <a:latin typeface="BIZ UDPゴシック" panose="020B0400000000000000" pitchFamily="50" charset="-128"/>
                <a:ea typeface="BIZ UDPゴシック" panose="020B0400000000000000" pitchFamily="50" charset="-128"/>
                <a:cs typeface="+mn-cs"/>
              </a:rPr>
              <a:t>7</a:t>
            </a:r>
            <a:r>
              <a:rPr kumimoji="0" lang="ja-JP" altLang="en-US" sz="1905" b="1" i="0" u="none" strike="noStrike" kern="0" cap="none" spc="0" normalizeH="0" baseline="0" noProof="0" dirty="0">
                <a:ln>
                  <a:noFill/>
                </a:ln>
                <a:solidFill>
                  <a:srgbClr val="FFFFFF"/>
                </a:solidFill>
                <a:effectLst/>
                <a:uLnTx/>
                <a:uFillTx/>
                <a:latin typeface="BIZ UDPゴシック" panose="020B0400000000000000" pitchFamily="50" charset="-128"/>
                <a:ea typeface="BIZ UDPゴシック" panose="020B0400000000000000" pitchFamily="50" charset="-128"/>
                <a:cs typeface="+mn-cs"/>
              </a:rPr>
              <a:t>月１６日確認式</a:t>
            </a:r>
          </a:p>
        </p:txBody>
      </p:sp>
      <p:sp>
        <p:nvSpPr>
          <p:cNvPr id="28" name="テキスト ボックス 27">
            <a:extLst>
              <a:ext uri="{FF2B5EF4-FFF2-40B4-BE49-F238E27FC236}">
                <a16:creationId xmlns:a16="http://schemas.microsoft.com/office/drawing/2014/main" id="{EDB78B1D-D7DC-1873-F950-BE3966ED42A6}"/>
              </a:ext>
            </a:extLst>
          </p:cNvPr>
          <p:cNvSpPr txBox="1"/>
          <p:nvPr/>
        </p:nvSpPr>
        <p:spPr>
          <a:xfrm>
            <a:off x="-413273" y="6922672"/>
            <a:ext cx="5112568" cy="646331"/>
          </a:xfrm>
          <a:prstGeom prst="rect">
            <a:avLst/>
          </a:prstGeom>
          <a:noFill/>
        </p:spPr>
        <p:txBody>
          <a:bodyPr wrap="square">
            <a:spAutoFit/>
          </a:bodyPr>
          <a:lstStyle/>
          <a:p>
            <a:pPr marL="0" marR="0" lvl="0" indent="0" algn="l" defTabSz="871057"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・平場整備の実施箇所</a:t>
            </a:r>
            <a:endParaRPr kumimoji="1" lang="en-US" altLang="ja-JP"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871057"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・付替村道の未開通区間の整備</a:t>
            </a:r>
            <a:endParaRPr kumimoji="1" lang="en-US" altLang="ja-JP"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871057" rtl="0" eaLnBrk="1" fontAlgn="base" latinLnBrk="0" hangingPunct="1">
              <a:lnSpc>
                <a:spcPct val="100000"/>
              </a:lnSpc>
              <a:spcBef>
                <a:spcPct val="0"/>
              </a:spcBef>
              <a:spcAft>
                <a:spcPct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・水没予定地の利活用や既存施設の取扱い等について協議・検討を本格化</a:t>
            </a:r>
          </a:p>
        </p:txBody>
      </p:sp>
      <p:sp>
        <p:nvSpPr>
          <p:cNvPr id="7" name="テキスト ボックス 6">
            <a:extLst>
              <a:ext uri="{FF2B5EF4-FFF2-40B4-BE49-F238E27FC236}">
                <a16:creationId xmlns:a16="http://schemas.microsoft.com/office/drawing/2014/main" id="{F9B0A036-B505-A9D9-6299-FDC62A07B77A}"/>
              </a:ext>
            </a:extLst>
          </p:cNvPr>
          <p:cNvSpPr txBox="1"/>
          <p:nvPr/>
        </p:nvSpPr>
        <p:spPr>
          <a:xfrm>
            <a:off x="-2015363" y="222936"/>
            <a:ext cx="1789086" cy="603883"/>
          </a:xfrm>
          <a:prstGeom prst="rect">
            <a:avLst/>
          </a:prstGeom>
          <a:solidFill>
            <a:srgbClr val="FFFF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R7</a:t>
            </a:r>
            <a:r>
              <a:rPr kumimoji="1" lang="ja-JP" altLang="en-US"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年度</a:t>
            </a:r>
            <a:r>
              <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OB</a:t>
            </a:r>
            <a:r>
              <a:rPr kumimoji="1" lang="ja-JP" altLang="en-US"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会資料</a:t>
            </a:r>
            <a:r>
              <a:rPr kumimoji="1" lang="ja-JP" altLang="en-US" sz="1662" b="0" i="0" u="none" strike="noStrike" kern="1200" cap="none" spc="0" normalizeH="0" baseline="0" noProof="0" dirty="0">
                <a:ln>
                  <a:noFill/>
                </a:ln>
                <a:solidFill>
                  <a:srgbClr val="FF0000"/>
                </a:solidFill>
                <a:effectLst/>
                <a:highlight>
                  <a:srgbClr val="FFFF00"/>
                </a:highlight>
                <a:uLnTx/>
                <a:uFillTx/>
                <a:latin typeface="Calibri"/>
                <a:ea typeface="ＭＳ Ｐゴシック" panose="020B0600070205080204" pitchFamily="50" charset="-128"/>
                <a:cs typeface="+mn-cs"/>
              </a:rPr>
              <a:t>を更新</a:t>
            </a:r>
            <a:endParaRPr kumimoji="1" lang="en-US" altLang="ja-JP" sz="1662" b="0" i="0" u="none" strike="noStrike" kern="1200" cap="none" spc="0" normalizeH="0" baseline="0" noProof="0" dirty="0">
              <a:ln>
                <a:noFill/>
              </a:ln>
              <a:solidFill>
                <a:srgbClr val="FF0000"/>
              </a:solidFill>
              <a:effectLst/>
              <a:highlight>
                <a:srgbClr val="FFFF00"/>
              </a:highlight>
              <a:uLnTx/>
              <a:uFillTx/>
              <a:latin typeface="Calibri"/>
              <a:ea typeface="ＭＳ Ｐゴシック" panose="020B0600070205080204" pitchFamily="50" charset="-128"/>
              <a:cs typeface="+mn-cs"/>
            </a:endParaRPr>
          </a:p>
        </p:txBody>
      </p:sp>
      <p:sp>
        <p:nvSpPr>
          <p:cNvPr id="8" name="正方形/長方形 7">
            <a:extLst>
              <a:ext uri="{FF2B5EF4-FFF2-40B4-BE49-F238E27FC236}">
                <a16:creationId xmlns:a16="http://schemas.microsoft.com/office/drawing/2014/main" id="{D9AAADD9-E253-7CD3-C15C-BBD82DE9CDF4}"/>
              </a:ext>
            </a:extLst>
          </p:cNvPr>
          <p:cNvSpPr/>
          <p:nvPr/>
        </p:nvSpPr>
        <p:spPr bwMode="auto">
          <a:xfrm>
            <a:off x="2684"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a:t>
            </a: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流水型ダムを前提とした</a:t>
            </a:r>
            <a:r>
              <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a:t>
            </a: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新たな村づくりのスタート（五木村）</a:t>
            </a:r>
            <a:endParaRPr kumimoji="1" lang="ja-JP" altLang="en-US" sz="32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Text Box 6">
            <a:extLst>
              <a:ext uri="{FF2B5EF4-FFF2-40B4-BE49-F238E27FC236}">
                <a16:creationId xmlns:a16="http://schemas.microsoft.com/office/drawing/2014/main" id="{A93E0E99-82E8-E38C-6803-B0CBAC01A253}"/>
              </a:ext>
            </a:extLst>
          </p:cNvPr>
          <p:cNvSpPr txBox="1">
            <a:spLocks noChangeArrowheads="1"/>
          </p:cNvSpPr>
          <p:nvPr/>
        </p:nvSpPr>
        <p:spPr bwMode="auto">
          <a:xfrm>
            <a:off x="9505831" y="6745"/>
            <a:ext cx="34015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31</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3" name="下矢印 70">
            <a:extLst>
              <a:ext uri="{FF2B5EF4-FFF2-40B4-BE49-F238E27FC236}">
                <a16:creationId xmlns:a16="http://schemas.microsoft.com/office/drawing/2014/main" id="{2C0E176C-96C5-BB2B-10A8-421750463D97}"/>
              </a:ext>
            </a:extLst>
          </p:cNvPr>
          <p:cNvSpPr/>
          <p:nvPr/>
        </p:nvSpPr>
        <p:spPr>
          <a:xfrm rot="16200000">
            <a:off x="-787879" y="7153657"/>
            <a:ext cx="498862" cy="250349"/>
          </a:xfrm>
          <a:prstGeom prst="downArrow">
            <a:avLst/>
          </a:prstGeom>
          <a:solidFill>
            <a:srgbClr val="BBE0E3"/>
          </a:solidFill>
          <a:ln w="25400" cap="flat" cmpd="sng" algn="ctr">
            <a:solidFill>
              <a:srgbClr val="BBE0E3">
                <a:shade val="50000"/>
              </a:srgbClr>
            </a:solidFill>
            <a:prstDash val="solid"/>
          </a:ln>
          <a:effectLst/>
        </p:spPr>
        <p:txBody>
          <a:bodyPr rtlCol="0" anchor="ctr"/>
          <a:lstStyle/>
          <a:p>
            <a:pPr marL="0" marR="0" lvl="0" indent="0" algn="ctr" defTabSz="871057" rtl="0" eaLnBrk="1" fontAlgn="base" latinLnBrk="0" hangingPunct="1">
              <a:lnSpc>
                <a:spcPct val="100000"/>
              </a:lnSpc>
              <a:spcBef>
                <a:spcPct val="0"/>
              </a:spcBef>
              <a:spcAft>
                <a:spcPct val="0"/>
              </a:spcAft>
              <a:buClrTx/>
              <a:buSzTx/>
              <a:buFontTx/>
              <a:buNone/>
              <a:tabLst/>
              <a:defRPr/>
            </a:pPr>
            <a:endParaRPr kumimoji="0" lang="ja-JP" altLang="en-US" sz="1715" b="0" i="0" u="none" strike="noStrike" kern="0" cap="none" spc="0" normalizeH="0" baseline="0" noProof="0">
              <a:ln>
                <a:noFill/>
              </a:ln>
              <a:solidFill>
                <a:srgbClr val="FFFFFF"/>
              </a:solidFill>
              <a:effectLst/>
              <a:uLnTx/>
              <a:uFillTx/>
              <a:latin typeface="BIZ UDPゴシック" panose="020B0400000000000000" pitchFamily="50" charset="-128"/>
              <a:ea typeface="BIZ UDPゴシック" panose="020B0400000000000000" pitchFamily="50" charset="-128"/>
              <a:cs typeface="+mn-cs"/>
            </a:endParaRPr>
          </a:p>
        </p:txBody>
      </p:sp>
      <p:sp>
        <p:nvSpPr>
          <p:cNvPr id="5" name="テキスト ボックス 4">
            <a:extLst>
              <a:ext uri="{FF2B5EF4-FFF2-40B4-BE49-F238E27FC236}">
                <a16:creationId xmlns:a16="http://schemas.microsoft.com/office/drawing/2014/main" id="{460367CC-4DDC-2417-163E-166514063421}"/>
              </a:ext>
            </a:extLst>
          </p:cNvPr>
          <p:cNvSpPr txBox="1"/>
          <p:nvPr/>
        </p:nvSpPr>
        <p:spPr>
          <a:xfrm>
            <a:off x="5634915" y="2673452"/>
            <a:ext cx="3423422" cy="385490"/>
          </a:xfrm>
          <a:prstGeom prst="rect">
            <a:avLst/>
          </a:prstGeom>
          <a:gradFill rotWithShape="1">
            <a:gsLst>
              <a:gs pos="0">
                <a:srgbClr val="333399">
                  <a:shade val="51000"/>
                  <a:satMod val="130000"/>
                </a:srgbClr>
              </a:gs>
              <a:gs pos="80000">
                <a:srgbClr val="333399">
                  <a:shade val="93000"/>
                  <a:satMod val="130000"/>
                </a:srgbClr>
              </a:gs>
              <a:gs pos="100000">
                <a:srgbClr val="333399">
                  <a:shade val="94000"/>
                  <a:satMod val="135000"/>
                </a:srgbClr>
              </a:gs>
            </a:gsLst>
            <a:lin ang="16200000" scaled="0"/>
          </a:gradFill>
          <a:ln w="9525" cap="flat" cmpd="sng" algn="ctr">
            <a:solidFill>
              <a:srgbClr val="333399">
                <a:shade val="95000"/>
                <a:satMod val="105000"/>
              </a:srgbClr>
            </a:solidFill>
            <a:prstDash val="solid"/>
          </a:ln>
          <a:effectLst>
            <a:outerShdw blurRad="40000" dist="23000" dir="5400000" rotWithShape="0">
              <a:srgbClr val="000000">
                <a:alpha val="35000"/>
              </a:srgbClr>
            </a:outerShdw>
          </a:effectLst>
        </p:spPr>
        <p:txBody>
          <a:bodyPr wrap="square" rtlCol="0">
            <a:spAutoFit/>
          </a:bodyPr>
          <a:lstStyle/>
          <a:p>
            <a:pPr marL="0" marR="0" lvl="0" indent="0" algn="ctr" defTabSz="871057" rtl="0" eaLnBrk="1" fontAlgn="base" latinLnBrk="0" hangingPunct="1">
              <a:lnSpc>
                <a:spcPct val="100000"/>
              </a:lnSpc>
              <a:spcBef>
                <a:spcPct val="0"/>
              </a:spcBef>
              <a:spcAft>
                <a:spcPct val="0"/>
              </a:spcAft>
              <a:buClrTx/>
              <a:buSzTx/>
              <a:buFontTx/>
              <a:buNone/>
              <a:tabLst/>
              <a:defRPr/>
            </a:pPr>
            <a:r>
              <a:rPr kumimoji="0" lang="en-US" altLang="ja-JP" sz="1905" b="1" i="0" u="none" strike="noStrike" kern="0" cap="none" spc="0" normalizeH="0" baseline="0" noProof="0" dirty="0">
                <a:ln>
                  <a:noFill/>
                </a:ln>
                <a:solidFill>
                  <a:srgbClr val="FFFFFF"/>
                </a:solidFill>
                <a:effectLst/>
                <a:uLnTx/>
                <a:uFillTx/>
                <a:latin typeface="BIZ UDPゴシック" panose="020B0400000000000000" pitchFamily="50" charset="-128"/>
                <a:ea typeface="BIZ UDPゴシック" panose="020B0400000000000000" pitchFamily="50" charset="-128"/>
                <a:cs typeface="+mn-cs"/>
              </a:rPr>
              <a:t>202</a:t>
            </a:r>
            <a:r>
              <a:rPr kumimoji="0" lang="ja-JP" altLang="en-US" sz="1905" b="1" i="0" u="none" strike="noStrike" kern="0" cap="none" spc="0" normalizeH="0" baseline="0" noProof="0" dirty="0">
                <a:ln>
                  <a:noFill/>
                </a:ln>
                <a:solidFill>
                  <a:srgbClr val="FFFFFF"/>
                </a:solidFill>
                <a:effectLst/>
                <a:uLnTx/>
                <a:uFillTx/>
                <a:latin typeface="BIZ UDPゴシック" panose="020B0400000000000000" pitchFamily="50" charset="-128"/>
                <a:ea typeface="BIZ UDPゴシック" panose="020B0400000000000000" pitchFamily="50" charset="-128"/>
                <a:cs typeface="+mn-cs"/>
              </a:rPr>
              <a:t>６年３月２６日確認する場</a:t>
            </a:r>
          </a:p>
        </p:txBody>
      </p:sp>
      <p:sp>
        <p:nvSpPr>
          <p:cNvPr id="6" name="正方形/長方形 5">
            <a:extLst>
              <a:ext uri="{FF2B5EF4-FFF2-40B4-BE49-F238E27FC236}">
                <a16:creationId xmlns:a16="http://schemas.microsoft.com/office/drawing/2014/main" id="{767FA1E0-DEC7-F9EF-0229-7A64133B1D26}"/>
              </a:ext>
            </a:extLst>
          </p:cNvPr>
          <p:cNvSpPr/>
          <p:nvPr/>
        </p:nvSpPr>
        <p:spPr>
          <a:xfrm>
            <a:off x="5457040" y="6221278"/>
            <a:ext cx="3960618" cy="482603"/>
          </a:xfrm>
          <a:prstGeom prst="rect">
            <a:avLst/>
          </a:prstGeom>
          <a:noFill/>
          <a:ln>
            <a:no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871057" rtl="0" eaLnBrk="1" fontAlgn="base" latinLnBrk="0" hangingPunct="1">
              <a:lnSpc>
                <a:spcPct val="100000"/>
              </a:lnSpc>
              <a:spcBef>
                <a:spcPct val="0"/>
              </a:spcBef>
              <a:spcAft>
                <a:spcPct val="0"/>
              </a:spcAft>
              <a:buClrTx/>
              <a:buSzTx/>
              <a:buFontTx/>
              <a:buNone/>
              <a:tabLst/>
              <a:defRPr/>
            </a:pPr>
            <a:r>
              <a:rPr kumimoji="1" lang="ja-JP" altLang="en-US" sz="1143"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村、県、国三者による写真撮影</a:t>
            </a:r>
            <a:endParaRPr kumimoji="1" lang="en-US" altLang="ja-JP" sz="1143"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lvl="0" algn="ctr" defTabSz="871057" fontAlgn="base">
              <a:spcBef>
                <a:spcPct val="0"/>
              </a:spcBef>
              <a:spcAft>
                <a:spcPct val="0"/>
              </a:spcAft>
              <a:defRPr/>
            </a:pPr>
            <a:r>
              <a:rPr kumimoji="1" lang="ja-JP" altLang="en-US" sz="1143"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（左から木村知事、</a:t>
            </a:r>
            <a:r>
              <a:rPr lang="ja-JP" altLang="en-US" sz="1143" dirty="0">
                <a:solidFill>
                  <a:prstClr val="black"/>
                </a:solidFill>
              </a:rPr>
              <a:t>早田議長、</a:t>
            </a:r>
            <a:r>
              <a:rPr kumimoji="1" lang="ja-JP" altLang="en-US" sz="1143"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木下村長、垣下局長）</a:t>
            </a:r>
          </a:p>
        </p:txBody>
      </p:sp>
      <p:pic>
        <p:nvPicPr>
          <p:cNvPr id="11" name="図 10">
            <a:extLst>
              <a:ext uri="{FF2B5EF4-FFF2-40B4-BE49-F238E27FC236}">
                <a16:creationId xmlns:a16="http://schemas.microsoft.com/office/drawing/2014/main" id="{BF1DC359-22BE-8BD9-C956-02F0A1BACF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21537" y="3141586"/>
            <a:ext cx="4031624" cy="3023717"/>
          </a:xfrm>
          <a:prstGeom prst="rect">
            <a:avLst/>
          </a:prstGeom>
        </p:spPr>
      </p:pic>
    </p:spTree>
    <p:extLst>
      <p:ext uri="{BB962C8B-B14F-4D97-AF65-F5344CB8AC3E}">
        <p14:creationId xmlns:p14="http://schemas.microsoft.com/office/powerpoint/2010/main" val="11105673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FBA7C8C8-C844-4847-D605-872BEA1EEAA8}"/>
              </a:ext>
            </a:extLst>
          </p:cNvPr>
          <p:cNvSpPr/>
          <p:nvPr/>
        </p:nvSpPr>
        <p:spPr bwMode="auto">
          <a:xfrm>
            <a:off x="2684"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付替道路の整備（五木村）</a:t>
            </a:r>
            <a:endParaRPr kumimoji="1" lang="ja-JP" altLang="en-US" sz="32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21" name="Text Box 6">
            <a:extLst>
              <a:ext uri="{FF2B5EF4-FFF2-40B4-BE49-F238E27FC236}">
                <a16:creationId xmlns:a16="http://schemas.microsoft.com/office/drawing/2014/main" id="{68636E70-1D86-708C-ECBD-B5B351FBE3BA}"/>
              </a:ext>
            </a:extLst>
          </p:cNvPr>
          <p:cNvSpPr txBox="1">
            <a:spLocks noChangeArrowheads="1"/>
          </p:cNvSpPr>
          <p:nvPr/>
        </p:nvSpPr>
        <p:spPr bwMode="auto">
          <a:xfrm>
            <a:off x="-9851640" y="1913609"/>
            <a:ext cx="9721079" cy="1067478"/>
          </a:xfrm>
          <a:prstGeom prst="rect">
            <a:avLst/>
          </a:prstGeom>
          <a:noFill/>
          <a:ln w="9525">
            <a:solidFill>
              <a:srgbClr val="000000"/>
            </a:solidFill>
            <a:miter lim="800000"/>
            <a:headEnd/>
            <a:tailEnd/>
          </a:ln>
          <a:effec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〇環境影響評価手続き終了後、令和６年</a:t>
            </a:r>
            <a:r>
              <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11</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月から着手した付替村道の未整備区間についても、</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　 継続して工事を実施。</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○現在、逆瀬川１号橋の架橋に向け、大規模な進入路の施工を実施中。</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a:t>
            </a:r>
            <a:r>
              <a:rPr lang="ja-JP" altLang="en-US" sz="1600"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rPr>
              <a:t>また</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、逆瀬川１号橋上部工の工事について</a:t>
            </a:r>
            <a:r>
              <a:rPr lang="ja-JP" altLang="en-US" sz="1600"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rPr>
              <a:t>も</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、発注手続きを実施中。</a:t>
            </a:r>
          </a:p>
        </p:txBody>
      </p:sp>
      <p:sp>
        <p:nvSpPr>
          <p:cNvPr id="4" name="Text Box 6">
            <a:extLst>
              <a:ext uri="{FF2B5EF4-FFF2-40B4-BE49-F238E27FC236}">
                <a16:creationId xmlns:a16="http://schemas.microsoft.com/office/drawing/2014/main" id="{AB5234CD-CA1B-8286-457E-DE1C032EC0A8}"/>
              </a:ext>
            </a:extLst>
          </p:cNvPr>
          <p:cNvSpPr txBox="1">
            <a:spLocks noChangeArrowheads="1"/>
          </p:cNvSpPr>
          <p:nvPr/>
        </p:nvSpPr>
        <p:spPr bwMode="auto">
          <a:xfrm>
            <a:off x="9505831" y="6745"/>
            <a:ext cx="34015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32</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26" name="テキスト ボックス 225">
            <a:extLst>
              <a:ext uri="{FF2B5EF4-FFF2-40B4-BE49-F238E27FC236}">
                <a16:creationId xmlns:a16="http://schemas.microsoft.com/office/drawing/2014/main" id="{8FCF3E29-3AF2-DAD7-A8E0-B849D2F26992}"/>
              </a:ext>
            </a:extLst>
          </p:cNvPr>
          <p:cNvSpPr txBox="1"/>
          <p:nvPr/>
        </p:nvSpPr>
        <p:spPr>
          <a:xfrm>
            <a:off x="-1980728" y="291274"/>
            <a:ext cx="1894329" cy="1371209"/>
          </a:xfrm>
          <a:prstGeom prst="rect">
            <a:avLst/>
          </a:prstGeom>
          <a:solidFill>
            <a:srgbClr val="FFFF00"/>
          </a:solidFill>
        </p:spPr>
        <p:txBody>
          <a:bodyPr wrap="square" rtlCol="0">
            <a:spAutoFit/>
          </a:bodyPr>
          <a:lstStyle/>
          <a:p>
            <a:pPr defTabSz="844083" fontAlgn="auto">
              <a:spcBef>
                <a:spcPts val="0"/>
              </a:spcBef>
              <a:spcAft>
                <a:spcPts val="0"/>
              </a:spcAft>
              <a:defRPr/>
            </a:pPr>
            <a:r>
              <a:rPr lang="en-US" altLang="ja-JP" sz="1662" dirty="0">
                <a:solidFill>
                  <a:prstClr val="black"/>
                </a:solidFill>
                <a:highlight>
                  <a:srgbClr val="FFFF00"/>
                </a:highlight>
                <a:latin typeface="Calibri"/>
                <a:ea typeface="ＭＳ Ｐゴシック" panose="020B0600070205080204" pitchFamily="50" charset="-128"/>
              </a:rPr>
              <a:t>250730</a:t>
            </a:r>
          </a:p>
          <a:p>
            <a:pPr defTabSz="844083" fontAlgn="auto">
              <a:spcBef>
                <a:spcPts val="0"/>
              </a:spcBef>
              <a:spcAft>
                <a:spcPts val="0"/>
              </a:spcAft>
              <a:defRPr/>
            </a:pPr>
            <a:r>
              <a:rPr lang="ja-JP" altLang="en-US" sz="1662" dirty="0">
                <a:solidFill>
                  <a:prstClr val="black"/>
                </a:solidFill>
                <a:highlight>
                  <a:srgbClr val="FFFF00"/>
                </a:highlight>
                <a:latin typeface="Calibri"/>
                <a:ea typeface="ＭＳ Ｐゴシック" panose="020B0600070205080204" pitchFamily="50" charset="-128"/>
              </a:rPr>
              <a:t>学識懇談会資料に</a:t>
            </a:r>
            <a:r>
              <a:rPr lang="ja-JP" altLang="en-US" sz="1662" dirty="0">
                <a:solidFill>
                  <a:srgbClr val="FF0000"/>
                </a:solidFill>
                <a:highlight>
                  <a:srgbClr val="FFFF00"/>
                </a:highlight>
                <a:latin typeface="Calibri"/>
                <a:ea typeface="ＭＳ Ｐゴシック" panose="020B0600070205080204" pitchFamily="50" charset="-128"/>
              </a:rPr>
              <a:t>箱書き内容の更新</a:t>
            </a:r>
            <a:endParaRPr lang="en-US" altLang="ja-JP" sz="1662" dirty="0">
              <a:solidFill>
                <a:srgbClr val="FF0000"/>
              </a:solidFill>
              <a:highlight>
                <a:srgbClr val="FFFF00"/>
              </a:highlight>
              <a:latin typeface="Calibri"/>
              <a:ea typeface="ＭＳ Ｐゴシック" panose="020B0600070205080204" pitchFamily="50" charset="-128"/>
            </a:endParaRPr>
          </a:p>
          <a:p>
            <a:pPr defTabSz="844083" fontAlgn="auto">
              <a:spcBef>
                <a:spcPts val="0"/>
              </a:spcBef>
              <a:spcAft>
                <a:spcPts val="0"/>
              </a:spcAft>
              <a:defRPr/>
            </a:pPr>
            <a:r>
              <a:rPr lang="ja-JP" altLang="en-US" sz="1662" dirty="0">
                <a:solidFill>
                  <a:srgbClr val="FF0000"/>
                </a:solidFill>
                <a:highlight>
                  <a:srgbClr val="FFFF00"/>
                </a:highlight>
                <a:latin typeface="Calibri"/>
                <a:ea typeface="ＭＳ Ｐゴシック" panose="020B0600070205080204" pitchFamily="50" charset="-128"/>
              </a:rPr>
              <a:t>＋</a:t>
            </a:r>
            <a:endParaRPr lang="en-US" altLang="ja-JP" sz="1662" dirty="0">
              <a:solidFill>
                <a:srgbClr val="FF0000"/>
              </a:solidFill>
              <a:highlight>
                <a:srgbClr val="FFFF00"/>
              </a:highlight>
              <a:latin typeface="Calibri"/>
              <a:ea typeface="ＭＳ Ｐゴシック" panose="020B0600070205080204" pitchFamily="50" charset="-128"/>
            </a:endParaRPr>
          </a:p>
          <a:p>
            <a:pPr defTabSz="844083" fontAlgn="auto">
              <a:spcBef>
                <a:spcPts val="0"/>
              </a:spcBef>
              <a:spcAft>
                <a:spcPts val="0"/>
              </a:spcAft>
              <a:defRPr/>
            </a:pPr>
            <a:r>
              <a:rPr lang="ja-JP" altLang="en-US" sz="1662" dirty="0">
                <a:solidFill>
                  <a:srgbClr val="FF0000"/>
                </a:solidFill>
                <a:highlight>
                  <a:srgbClr val="FFFF00"/>
                </a:highlight>
                <a:latin typeface="Calibri"/>
                <a:ea typeface="ＭＳ Ｐゴシック" panose="020B0600070205080204" pitchFamily="50" charset="-128"/>
              </a:rPr>
              <a:t>写真をリバイス</a:t>
            </a:r>
            <a:endParaRPr lang="en-US" altLang="ja-JP" sz="1662" dirty="0">
              <a:solidFill>
                <a:srgbClr val="FF0000"/>
              </a:solidFill>
              <a:highlight>
                <a:srgbClr val="FFFF00"/>
              </a:highlight>
              <a:latin typeface="Calibri"/>
              <a:ea typeface="ＭＳ Ｐゴシック" panose="020B0600070205080204" pitchFamily="50" charset="-128"/>
            </a:endParaRPr>
          </a:p>
        </p:txBody>
      </p:sp>
      <p:sp>
        <p:nvSpPr>
          <p:cNvPr id="264" name="Text Box 6">
            <a:extLst>
              <a:ext uri="{FF2B5EF4-FFF2-40B4-BE49-F238E27FC236}">
                <a16:creationId xmlns:a16="http://schemas.microsoft.com/office/drawing/2014/main" id="{17A00EAE-8876-C107-07A3-59B65EAD2CDA}"/>
              </a:ext>
            </a:extLst>
          </p:cNvPr>
          <p:cNvSpPr txBox="1">
            <a:spLocks noChangeArrowheads="1"/>
          </p:cNvSpPr>
          <p:nvPr/>
        </p:nvSpPr>
        <p:spPr bwMode="auto">
          <a:xfrm>
            <a:off x="466348" y="692537"/>
            <a:ext cx="8973304" cy="568682"/>
          </a:xfrm>
          <a:prstGeom prst="rect">
            <a:avLst/>
          </a:prstGeom>
          <a:noFill/>
          <a:ln w="9525">
            <a:solidFill>
              <a:srgbClr val="000000"/>
            </a:solidFill>
            <a:miter lim="800000"/>
            <a:headEnd/>
            <a:tailEnd/>
          </a:ln>
          <a:effectLst/>
        </p:spPr>
        <p:txBody>
          <a:bodyPr wrap="square" lIns="75500" tIns="37751" rIns="75500" bIns="37751">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just" defTabSz="755303">
              <a:spcBef>
                <a:spcPct val="0"/>
              </a:spcBef>
              <a:buFontTx/>
              <a:buNone/>
              <a:defRPr/>
            </a:pPr>
            <a:r>
              <a:rPr lang="ja-JP" altLang="en-US" sz="1600"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rPr>
              <a:t>〇令和６年</a:t>
            </a:r>
            <a:r>
              <a:rPr lang="en-US" altLang="ja-JP" sz="1600"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rPr>
              <a:t>11</a:t>
            </a:r>
            <a:r>
              <a:rPr lang="ja-JP" altLang="en-US" sz="1600"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rPr>
              <a:t>月から着手している付替村道の未整備区間について、継続して工事を実施中。</a:t>
            </a:r>
            <a:endParaRPr lang="en-US" altLang="ja-JP" sz="1600"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a:p>
            <a:pPr marL="149487" indent="-149487" algn="just" defTabSz="755303">
              <a:spcBef>
                <a:spcPct val="0"/>
              </a:spcBef>
              <a:buFontTx/>
              <a:buNone/>
              <a:defRPr/>
            </a:pPr>
            <a:r>
              <a:rPr lang="ja-JP" altLang="en-US" sz="1600"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rPr>
              <a:t>○現在、逆瀬川１号橋の架橋に向けて、上部工工事の準備中。</a:t>
            </a:r>
          </a:p>
        </p:txBody>
      </p:sp>
      <p:pic>
        <p:nvPicPr>
          <p:cNvPr id="265" name="図 264">
            <a:extLst>
              <a:ext uri="{FF2B5EF4-FFF2-40B4-BE49-F238E27FC236}">
                <a16:creationId xmlns:a16="http://schemas.microsoft.com/office/drawing/2014/main" id="{4D8D7BDB-E29D-C450-96F7-F13CB0357867}"/>
              </a:ext>
            </a:extLst>
          </p:cNvPr>
          <p:cNvPicPr>
            <a:picLocks noChangeAspect="1"/>
          </p:cNvPicPr>
          <p:nvPr/>
        </p:nvPicPr>
        <p:blipFill rotWithShape="1">
          <a:blip r:embed="rId2"/>
          <a:srcRect l="14526" t="9001"/>
          <a:stretch/>
        </p:blipFill>
        <p:spPr>
          <a:xfrm>
            <a:off x="1131037" y="2008932"/>
            <a:ext cx="7182633" cy="3643769"/>
          </a:xfrm>
          <a:prstGeom prst="rect">
            <a:avLst/>
          </a:prstGeom>
        </p:spPr>
      </p:pic>
      <p:grpSp>
        <p:nvGrpSpPr>
          <p:cNvPr id="266" name="グループ化 265">
            <a:extLst>
              <a:ext uri="{FF2B5EF4-FFF2-40B4-BE49-F238E27FC236}">
                <a16:creationId xmlns:a16="http://schemas.microsoft.com/office/drawing/2014/main" id="{B4ED1477-6AF3-B6CC-BD77-56797D3A726B}"/>
              </a:ext>
            </a:extLst>
          </p:cNvPr>
          <p:cNvGrpSpPr/>
          <p:nvPr/>
        </p:nvGrpSpPr>
        <p:grpSpPr>
          <a:xfrm>
            <a:off x="739408" y="2004287"/>
            <a:ext cx="3060062" cy="1847575"/>
            <a:chOff x="10744971" y="-1158977"/>
            <a:chExt cx="2909593" cy="1634454"/>
          </a:xfrm>
        </p:grpSpPr>
        <p:pic>
          <p:nvPicPr>
            <p:cNvPr id="267" name="図 266">
              <a:extLst>
                <a:ext uri="{FF2B5EF4-FFF2-40B4-BE49-F238E27FC236}">
                  <a16:creationId xmlns:a16="http://schemas.microsoft.com/office/drawing/2014/main" id="{399FECC4-791C-98A5-29EB-83469F7990D2}"/>
                </a:ext>
              </a:extLst>
            </p:cNvPr>
            <p:cNvPicPr>
              <a:picLocks noChangeAspect="1"/>
            </p:cNvPicPr>
            <p:nvPr/>
          </p:nvPicPr>
          <p:blipFill rotWithShape="1">
            <a:blip r:embed="rId3"/>
            <a:srcRect l="40556" t="37142" r="32107" b="18094"/>
            <a:stretch/>
          </p:blipFill>
          <p:spPr>
            <a:xfrm>
              <a:off x="10751844" y="-1158977"/>
              <a:ext cx="2902720" cy="1634454"/>
            </a:xfrm>
            <a:prstGeom prst="rect">
              <a:avLst/>
            </a:prstGeom>
          </p:spPr>
        </p:pic>
        <p:sp>
          <p:nvSpPr>
            <p:cNvPr id="268" name="フリーフォーム: 図形 3">
              <a:extLst>
                <a:ext uri="{FF2B5EF4-FFF2-40B4-BE49-F238E27FC236}">
                  <a16:creationId xmlns:a16="http://schemas.microsoft.com/office/drawing/2014/main" id="{0DCDD695-CFFB-30EB-BE2A-E824D9213844}"/>
                </a:ext>
              </a:extLst>
            </p:cNvPr>
            <p:cNvSpPr/>
            <p:nvPr/>
          </p:nvSpPr>
          <p:spPr>
            <a:xfrm>
              <a:off x="10749581" y="-861629"/>
              <a:ext cx="1621236" cy="213989"/>
            </a:xfrm>
            <a:custGeom>
              <a:avLst/>
              <a:gdLst>
                <a:gd name="connsiteX0" fmla="*/ 0 w 1909985"/>
                <a:gd name="connsiteY0" fmla="*/ 213645 h 252101"/>
                <a:gd name="connsiteX1" fmla="*/ 51275 w 1909985"/>
                <a:gd name="connsiteY1" fmla="*/ 200826 h 252101"/>
                <a:gd name="connsiteX2" fmla="*/ 153825 w 1909985"/>
                <a:gd name="connsiteY2" fmla="*/ 213645 h 252101"/>
                <a:gd name="connsiteX3" fmla="*/ 209372 w 1909985"/>
                <a:gd name="connsiteY3" fmla="*/ 188007 h 252101"/>
                <a:gd name="connsiteX4" fmla="*/ 235010 w 1909985"/>
                <a:gd name="connsiteY4" fmla="*/ 141006 h 252101"/>
                <a:gd name="connsiteX5" fmla="*/ 286284 w 1909985"/>
                <a:gd name="connsiteY5" fmla="*/ 136733 h 252101"/>
                <a:gd name="connsiteX6" fmla="*/ 337559 w 1909985"/>
                <a:gd name="connsiteY6" fmla="*/ 145278 h 252101"/>
                <a:gd name="connsiteX7" fmla="*/ 393107 w 1909985"/>
                <a:gd name="connsiteY7" fmla="*/ 136733 h 252101"/>
                <a:gd name="connsiteX8" fmla="*/ 423017 w 1909985"/>
                <a:gd name="connsiteY8" fmla="*/ 102549 h 252101"/>
                <a:gd name="connsiteX9" fmla="*/ 478565 w 1909985"/>
                <a:gd name="connsiteY9" fmla="*/ 76912 h 252101"/>
                <a:gd name="connsiteX10" fmla="*/ 504202 w 1909985"/>
                <a:gd name="connsiteY10" fmla="*/ 106822 h 252101"/>
                <a:gd name="connsiteX11" fmla="*/ 593933 w 1909985"/>
                <a:gd name="connsiteY11" fmla="*/ 128187 h 252101"/>
                <a:gd name="connsiteX12" fmla="*/ 675118 w 1909985"/>
                <a:gd name="connsiteY12" fmla="*/ 123914 h 252101"/>
                <a:gd name="connsiteX13" fmla="*/ 756303 w 1909985"/>
                <a:gd name="connsiteY13" fmla="*/ 119641 h 252101"/>
                <a:gd name="connsiteX14" fmla="*/ 824669 w 1909985"/>
                <a:gd name="connsiteY14" fmla="*/ 98277 h 252101"/>
                <a:gd name="connsiteX15" fmla="*/ 867398 w 1909985"/>
                <a:gd name="connsiteY15" fmla="*/ 72639 h 252101"/>
                <a:gd name="connsiteX16" fmla="*/ 893036 w 1909985"/>
                <a:gd name="connsiteY16" fmla="*/ 21364 h 252101"/>
                <a:gd name="connsiteX17" fmla="*/ 922946 w 1909985"/>
                <a:gd name="connsiteY17" fmla="*/ 0 h 252101"/>
                <a:gd name="connsiteX18" fmla="*/ 969948 w 1909985"/>
                <a:gd name="connsiteY18" fmla="*/ 0 h 252101"/>
                <a:gd name="connsiteX19" fmla="*/ 1016950 w 1909985"/>
                <a:gd name="connsiteY19" fmla="*/ 17092 h 252101"/>
                <a:gd name="connsiteX20" fmla="*/ 1106681 w 1909985"/>
                <a:gd name="connsiteY20" fmla="*/ 0 h 252101"/>
                <a:gd name="connsiteX21" fmla="*/ 1162228 w 1909985"/>
                <a:gd name="connsiteY21" fmla="*/ 17092 h 252101"/>
                <a:gd name="connsiteX22" fmla="*/ 1239141 w 1909985"/>
                <a:gd name="connsiteY22" fmla="*/ 51275 h 252101"/>
                <a:gd name="connsiteX23" fmla="*/ 1294688 w 1909985"/>
                <a:gd name="connsiteY23" fmla="*/ 64093 h 252101"/>
                <a:gd name="connsiteX24" fmla="*/ 1380146 w 1909985"/>
                <a:gd name="connsiteY24" fmla="*/ 76912 h 252101"/>
                <a:gd name="connsiteX25" fmla="*/ 1435694 w 1909985"/>
                <a:gd name="connsiteY25" fmla="*/ 89731 h 252101"/>
                <a:gd name="connsiteX26" fmla="*/ 1457058 w 1909985"/>
                <a:gd name="connsiteY26" fmla="*/ 128187 h 252101"/>
                <a:gd name="connsiteX27" fmla="*/ 1478423 w 1909985"/>
                <a:gd name="connsiteY27" fmla="*/ 166643 h 252101"/>
                <a:gd name="connsiteX28" fmla="*/ 1521152 w 1909985"/>
                <a:gd name="connsiteY28" fmla="*/ 192280 h 252101"/>
                <a:gd name="connsiteX29" fmla="*/ 1568154 w 1909985"/>
                <a:gd name="connsiteY29" fmla="*/ 166643 h 252101"/>
                <a:gd name="connsiteX30" fmla="*/ 1589518 w 1909985"/>
                <a:gd name="connsiteY30" fmla="*/ 128187 h 252101"/>
                <a:gd name="connsiteX31" fmla="*/ 1623701 w 1909985"/>
                <a:gd name="connsiteY31" fmla="*/ 123914 h 252101"/>
                <a:gd name="connsiteX32" fmla="*/ 1662157 w 1909985"/>
                <a:gd name="connsiteY32" fmla="*/ 149551 h 252101"/>
                <a:gd name="connsiteX33" fmla="*/ 1704886 w 1909985"/>
                <a:gd name="connsiteY33" fmla="*/ 209372 h 252101"/>
                <a:gd name="connsiteX34" fmla="*/ 1756161 w 1909985"/>
                <a:gd name="connsiteY34" fmla="*/ 222191 h 252101"/>
                <a:gd name="connsiteX35" fmla="*/ 1803163 w 1909985"/>
                <a:gd name="connsiteY35" fmla="*/ 226463 h 252101"/>
                <a:gd name="connsiteX36" fmla="*/ 1854438 w 1909985"/>
                <a:gd name="connsiteY36" fmla="*/ 230736 h 252101"/>
                <a:gd name="connsiteX37" fmla="*/ 1909985 w 1909985"/>
                <a:gd name="connsiteY37" fmla="*/ 252101 h 252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909985" h="252101">
                  <a:moveTo>
                    <a:pt x="0" y="213645"/>
                  </a:moveTo>
                  <a:lnTo>
                    <a:pt x="51275" y="200826"/>
                  </a:lnTo>
                  <a:lnTo>
                    <a:pt x="153825" y="213645"/>
                  </a:lnTo>
                  <a:lnTo>
                    <a:pt x="209372" y="188007"/>
                  </a:lnTo>
                  <a:lnTo>
                    <a:pt x="235010" y="141006"/>
                  </a:lnTo>
                  <a:lnTo>
                    <a:pt x="286284" y="136733"/>
                  </a:lnTo>
                  <a:lnTo>
                    <a:pt x="337559" y="145278"/>
                  </a:lnTo>
                  <a:lnTo>
                    <a:pt x="393107" y="136733"/>
                  </a:lnTo>
                  <a:lnTo>
                    <a:pt x="423017" y="102549"/>
                  </a:lnTo>
                  <a:lnTo>
                    <a:pt x="478565" y="76912"/>
                  </a:lnTo>
                  <a:lnTo>
                    <a:pt x="504202" y="106822"/>
                  </a:lnTo>
                  <a:lnTo>
                    <a:pt x="593933" y="128187"/>
                  </a:lnTo>
                  <a:lnTo>
                    <a:pt x="675118" y="123914"/>
                  </a:lnTo>
                  <a:lnTo>
                    <a:pt x="756303" y="119641"/>
                  </a:lnTo>
                  <a:lnTo>
                    <a:pt x="824669" y="98277"/>
                  </a:lnTo>
                  <a:lnTo>
                    <a:pt x="867398" y="72639"/>
                  </a:lnTo>
                  <a:lnTo>
                    <a:pt x="893036" y="21364"/>
                  </a:lnTo>
                  <a:lnTo>
                    <a:pt x="922946" y="0"/>
                  </a:lnTo>
                  <a:lnTo>
                    <a:pt x="969948" y="0"/>
                  </a:lnTo>
                  <a:lnTo>
                    <a:pt x="1016950" y="17092"/>
                  </a:lnTo>
                  <a:lnTo>
                    <a:pt x="1106681" y="0"/>
                  </a:lnTo>
                  <a:lnTo>
                    <a:pt x="1162228" y="17092"/>
                  </a:lnTo>
                  <a:lnTo>
                    <a:pt x="1239141" y="51275"/>
                  </a:lnTo>
                  <a:lnTo>
                    <a:pt x="1294688" y="64093"/>
                  </a:lnTo>
                  <a:lnTo>
                    <a:pt x="1380146" y="76912"/>
                  </a:lnTo>
                  <a:lnTo>
                    <a:pt x="1435694" y="89731"/>
                  </a:lnTo>
                  <a:lnTo>
                    <a:pt x="1457058" y="128187"/>
                  </a:lnTo>
                  <a:lnTo>
                    <a:pt x="1478423" y="166643"/>
                  </a:lnTo>
                  <a:lnTo>
                    <a:pt x="1521152" y="192280"/>
                  </a:lnTo>
                  <a:lnTo>
                    <a:pt x="1568154" y="166643"/>
                  </a:lnTo>
                  <a:lnTo>
                    <a:pt x="1589518" y="128187"/>
                  </a:lnTo>
                  <a:lnTo>
                    <a:pt x="1623701" y="123914"/>
                  </a:lnTo>
                  <a:lnTo>
                    <a:pt x="1662157" y="149551"/>
                  </a:lnTo>
                  <a:lnTo>
                    <a:pt x="1704886" y="209372"/>
                  </a:lnTo>
                  <a:lnTo>
                    <a:pt x="1756161" y="222191"/>
                  </a:lnTo>
                  <a:lnTo>
                    <a:pt x="1803163" y="226463"/>
                  </a:lnTo>
                  <a:lnTo>
                    <a:pt x="1854438" y="230736"/>
                  </a:lnTo>
                  <a:lnTo>
                    <a:pt x="1909985" y="252101"/>
                  </a:lnTo>
                </a:path>
              </a:pathLst>
            </a:custGeom>
            <a:noFill/>
            <a:ln w="19050" cap="flat" cmpd="sng" algn="ctr">
              <a:solidFill>
                <a:sysClr val="windowText" lastClr="000000">
                  <a:lumMod val="65000"/>
                  <a:lumOff val="35000"/>
                </a:sysClr>
              </a:solidFill>
              <a:prstDash val="solid"/>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1534" b="0" i="0" u="none" strike="noStrike" kern="0" cap="none" spc="0" normalizeH="0" baseline="0" noProof="0">
                <a:ln>
                  <a:noFill/>
                </a:ln>
                <a:solidFill>
                  <a:prstClr val="white"/>
                </a:solidFill>
                <a:effectLst/>
                <a:uLnTx/>
                <a:uFillTx/>
              </a:endParaRPr>
            </a:p>
          </p:txBody>
        </p:sp>
        <p:sp>
          <p:nvSpPr>
            <p:cNvPr id="269" name="フリーフォーム: 図形 4">
              <a:extLst>
                <a:ext uri="{FF2B5EF4-FFF2-40B4-BE49-F238E27FC236}">
                  <a16:creationId xmlns:a16="http://schemas.microsoft.com/office/drawing/2014/main" id="{54823B8A-533B-F5CD-4F6B-C636C97B4D63}"/>
                </a:ext>
              </a:extLst>
            </p:cNvPr>
            <p:cNvSpPr/>
            <p:nvPr/>
          </p:nvSpPr>
          <p:spPr>
            <a:xfrm>
              <a:off x="12745745" y="-587481"/>
              <a:ext cx="893449" cy="286318"/>
            </a:xfrm>
            <a:custGeom>
              <a:avLst/>
              <a:gdLst>
                <a:gd name="connsiteX0" fmla="*/ 0 w 1052576"/>
                <a:gd name="connsiteY0" fmla="*/ 0 h 337312"/>
                <a:gd name="connsiteX1" fmla="*/ 44704 w 1052576"/>
                <a:gd name="connsiteY1" fmla="*/ 40640 h 337312"/>
                <a:gd name="connsiteX2" fmla="*/ 44704 w 1052576"/>
                <a:gd name="connsiteY2" fmla="*/ 97536 h 337312"/>
                <a:gd name="connsiteX3" fmla="*/ 48768 w 1052576"/>
                <a:gd name="connsiteY3" fmla="*/ 195072 h 337312"/>
                <a:gd name="connsiteX4" fmla="*/ 101600 w 1052576"/>
                <a:gd name="connsiteY4" fmla="*/ 264160 h 337312"/>
                <a:gd name="connsiteX5" fmla="*/ 146304 w 1052576"/>
                <a:gd name="connsiteY5" fmla="*/ 321056 h 337312"/>
                <a:gd name="connsiteX6" fmla="*/ 251968 w 1052576"/>
                <a:gd name="connsiteY6" fmla="*/ 337312 h 337312"/>
                <a:gd name="connsiteX7" fmla="*/ 398272 w 1052576"/>
                <a:gd name="connsiteY7" fmla="*/ 329184 h 337312"/>
                <a:gd name="connsiteX8" fmla="*/ 597408 w 1052576"/>
                <a:gd name="connsiteY8" fmla="*/ 268224 h 337312"/>
                <a:gd name="connsiteX9" fmla="*/ 711200 w 1052576"/>
                <a:gd name="connsiteY9" fmla="*/ 211328 h 337312"/>
                <a:gd name="connsiteX10" fmla="*/ 808736 w 1052576"/>
                <a:gd name="connsiteY10" fmla="*/ 178816 h 337312"/>
                <a:gd name="connsiteX11" fmla="*/ 938784 w 1052576"/>
                <a:gd name="connsiteY11" fmla="*/ 142240 h 337312"/>
                <a:gd name="connsiteX12" fmla="*/ 1052576 w 1052576"/>
                <a:gd name="connsiteY12" fmla="*/ 134112 h 33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2576" h="337312">
                  <a:moveTo>
                    <a:pt x="0" y="0"/>
                  </a:moveTo>
                  <a:lnTo>
                    <a:pt x="44704" y="40640"/>
                  </a:lnTo>
                  <a:lnTo>
                    <a:pt x="44704" y="97536"/>
                  </a:lnTo>
                  <a:lnTo>
                    <a:pt x="48768" y="195072"/>
                  </a:lnTo>
                  <a:lnTo>
                    <a:pt x="101600" y="264160"/>
                  </a:lnTo>
                  <a:lnTo>
                    <a:pt x="146304" y="321056"/>
                  </a:lnTo>
                  <a:lnTo>
                    <a:pt x="251968" y="337312"/>
                  </a:lnTo>
                  <a:lnTo>
                    <a:pt x="398272" y="329184"/>
                  </a:lnTo>
                  <a:lnTo>
                    <a:pt x="597408" y="268224"/>
                  </a:lnTo>
                  <a:lnTo>
                    <a:pt x="711200" y="211328"/>
                  </a:lnTo>
                  <a:lnTo>
                    <a:pt x="808736" y="178816"/>
                  </a:lnTo>
                  <a:lnTo>
                    <a:pt x="938784" y="142240"/>
                  </a:lnTo>
                  <a:lnTo>
                    <a:pt x="1052576" y="134112"/>
                  </a:lnTo>
                </a:path>
              </a:pathLst>
            </a:custGeom>
            <a:noFill/>
            <a:ln w="19050" cap="flat" cmpd="sng" algn="ctr">
              <a:solidFill>
                <a:sysClr val="windowText" lastClr="000000">
                  <a:lumMod val="65000"/>
                  <a:lumOff val="35000"/>
                </a:sysClr>
              </a:solidFill>
              <a:prstDash val="solid"/>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1534" b="0" i="0" u="none" strike="noStrike" kern="0" cap="none" spc="0" normalizeH="0" baseline="0" noProof="0">
                <a:ln>
                  <a:noFill/>
                </a:ln>
                <a:solidFill>
                  <a:prstClr val="white"/>
                </a:solidFill>
                <a:effectLst/>
                <a:uLnTx/>
                <a:uFillTx/>
              </a:endParaRPr>
            </a:p>
          </p:txBody>
        </p:sp>
        <p:sp>
          <p:nvSpPr>
            <p:cNvPr id="270" name="フリーフォーム: 図形 10">
              <a:extLst>
                <a:ext uri="{FF2B5EF4-FFF2-40B4-BE49-F238E27FC236}">
                  <a16:creationId xmlns:a16="http://schemas.microsoft.com/office/drawing/2014/main" id="{044A9E2E-60E2-BF6B-A400-7C50E7476307}"/>
                </a:ext>
              </a:extLst>
            </p:cNvPr>
            <p:cNvSpPr/>
            <p:nvPr/>
          </p:nvSpPr>
          <p:spPr>
            <a:xfrm>
              <a:off x="10751871" y="-663373"/>
              <a:ext cx="2897673" cy="696822"/>
            </a:xfrm>
            <a:custGeom>
              <a:avLst/>
              <a:gdLst>
                <a:gd name="connsiteX0" fmla="*/ 0 w 3413760"/>
                <a:gd name="connsiteY0" fmla="*/ 621792 h 820928"/>
                <a:gd name="connsiteX1" fmla="*/ 36576 w 3413760"/>
                <a:gd name="connsiteY1" fmla="*/ 524256 h 820928"/>
                <a:gd name="connsiteX2" fmla="*/ 109728 w 3413760"/>
                <a:gd name="connsiteY2" fmla="*/ 495808 h 820928"/>
                <a:gd name="connsiteX3" fmla="*/ 142240 w 3413760"/>
                <a:gd name="connsiteY3" fmla="*/ 422656 h 820928"/>
                <a:gd name="connsiteX4" fmla="*/ 138176 w 3413760"/>
                <a:gd name="connsiteY4" fmla="*/ 325120 h 820928"/>
                <a:gd name="connsiteX5" fmla="*/ 146304 w 3413760"/>
                <a:gd name="connsiteY5" fmla="*/ 243840 h 820928"/>
                <a:gd name="connsiteX6" fmla="*/ 199136 w 3413760"/>
                <a:gd name="connsiteY6" fmla="*/ 174752 h 820928"/>
                <a:gd name="connsiteX7" fmla="*/ 247904 w 3413760"/>
                <a:gd name="connsiteY7" fmla="*/ 138176 h 820928"/>
                <a:gd name="connsiteX8" fmla="*/ 353568 w 3413760"/>
                <a:gd name="connsiteY8" fmla="*/ 134112 h 820928"/>
                <a:gd name="connsiteX9" fmla="*/ 459232 w 3413760"/>
                <a:gd name="connsiteY9" fmla="*/ 150368 h 820928"/>
                <a:gd name="connsiteX10" fmla="*/ 601472 w 3413760"/>
                <a:gd name="connsiteY10" fmla="*/ 166624 h 820928"/>
                <a:gd name="connsiteX11" fmla="*/ 727456 w 3413760"/>
                <a:gd name="connsiteY11" fmla="*/ 146304 h 820928"/>
                <a:gd name="connsiteX12" fmla="*/ 849376 w 3413760"/>
                <a:gd name="connsiteY12" fmla="*/ 101600 h 820928"/>
                <a:gd name="connsiteX13" fmla="*/ 959104 w 3413760"/>
                <a:gd name="connsiteY13" fmla="*/ 36576 h 820928"/>
                <a:gd name="connsiteX14" fmla="*/ 1028192 w 3413760"/>
                <a:gd name="connsiteY14" fmla="*/ 0 h 820928"/>
                <a:gd name="connsiteX15" fmla="*/ 1105408 w 3413760"/>
                <a:gd name="connsiteY15" fmla="*/ 36576 h 820928"/>
                <a:gd name="connsiteX16" fmla="*/ 1251712 w 3413760"/>
                <a:gd name="connsiteY16" fmla="*/ 113792 h 820928"/>
                <a:gd name="connsiteX17" fmla="*/ 1438656 w 3413760"/>
                <a:gd name="connsiteY17" fmla="*/ 182880 h 820928"/>
                <a:gd name="connsiteX18" fmla="*/ 1609344 w 3413760"/>
                <a:gd name="connsiteY18" fmla="*/ 219456 h 820928"/>
                <a:gd name="connsiteX19" fmla="*/ 1727200 w 3413760"/>
                <a:gd name="connsiteY19" fmla="*/ 215392 h 820928"/>
                <a:gd name="connsiteX20" fmla="*/ 1792224 w 3413760"/>
                <a:gd name="connsiteY20" fmla="*/ 239776 h 820928"/>
                <a:gd name="connsiteX21" fmla="*/ 1877568 w 3413760"/>
                <a:gd name="connsiteY21" fmla="*/ 260096 h 820928"/>
                <a:gd name="connsiteX22" fmla="*/ 2023872 w 3413760"/>
                <a:gd name="connsiteY22" fmla="*/ 325120 h 820928"/>
                <a:gd name="connsiteX23" fmla="*/ 2052320 w 3413760"/>
                <a:gd name="connsiteY23" fmla="*/ 345440 h 820928"/>
                <a:gd name="connsiteX24" fmla="*/ 2092960 w 3413760"/>
                <a:gd name="connsiteY24" fmla="*/ 373888 h 820928"/>
                <a:gd name="connsiteX25" fmla="*/ 2092960 w 3413760"/>
                <a:gd name="connsiteY25" fmla="*/ 512064 h 820928"/>
                <a:gd name="connsiteX26" fmla="*/ 2080768 w 3413760"/>
                <a:gd name="connsiteY26" fmla="*/ 642112 h 820928"/>
                <a:gd name="connsiteX27" fmla="*/ 2088896 w 3413760"/>
                <a:gd name="connsiteY27" fmla="*/ 699008 h 820928"/>
                <a:gd name="connsiteX28" fmla="*/ 2153920 w 3413760"/>
                <a:gd name="connsiteY28" fmla="*/ 755904 h 820928"/>
                <a:gd name="connsiteX29" fmla="*/ 2316480 w 3413760"/>
                <a:gd name="connsiteY29" fmla="*/ 800608 h 820928"/>
                <a:gd name="connsiteX30" fmla="*/ 2458720 w 3413760"/>
                <a:gd name="connsiteY30" fmla="*/ 820928 h 820928"/>
                <a:gd name="connsiteX31" fmla="*/ 2564384 w 3413760"/>
                <a:gd name="connsiteY31" fmla="*/ 800608 h 820928"/>
                <a:gd name="connsiteX32" fmla="*/ 2637536 w 3413760"/>
                <a:gd name="connsiteY32" fmla="*/ 772160 h 820928"/>
                <a:gd name="connsiteX33" fmla="*/ 2670048 w 3413760"/>
                <a:gd name="connsiteY33" fmla="*/ 800608 h 820928"/>
                <a:gd name="connsiteX34" fmla="*/ 2731008 w 3413760"/>
                <a:gd name="connsiteY34" fmla="*/ 816864 h 820928"/>
                <a:gd name="connsiteX35" fmla="*/ 2747264 w 3413760"/>
                <a:gd name="connsiteY35" fmla="*/ 759968 h 820928"/>
                <a:gd name="connsiteX36" fmla="*/ 2779776 w 3413760"/>
                <a:gd name="connsiteY36" fmla="*/ 723392 h 820928"/>
                <a:gd name="connsiteX37" fmla="*/ 2812288 w 3413760"/>
                <a:gd name="connsiteY37" fmla="*/ 711200 h 820928"/>
                <a:gd name="connsiteX38" fmla="*/ 3023616 w 3413760"/>
                <a:gd name="connsiteY38" fmla="*/ 609600 h 820928"/>
                <a:gd name="connsiteX39" fmla="*/ 3210560 w 3413760"/>
                <a:gd name="connsiteY39" fmla="*/ 508000 h 820928"/>
                <a:gd name="connsiteX40" fmla="*/ 3413760 w 3413760"/>
                <a:gd name="connsiteY40" fmla="*/ 414528 h 82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3413760" h="820928">
                  <a:moveTo>
                    <a:pt x="0" y="621792"/>
                  </a:moveTo>
                  <a:lnTo>
                    <a:pt x="36576" y="524256"/>
                  </a:lnTo>
                  <a:lnTo>
                    <a:pt x="109728" y="495808"/>
                  </a:lnTo>
                  <a:lnTo>
                    <a:pt x="142240" y="422656"/>
                  </a:lnTo>
                  <a:lnTo>
                    <a:pt x="138176" y="325120"/>
                  </a:lnTo>
                  <a:lnTo>
                    <a:pt x="146304" y="243840"/>
                  </a:lnTo>
                  <a:lnTo>
                    <a:pt x="199136" y="174752"/>
                  </a:lnTo>
                  <a:lnTo>
                    <a:pt x="247904" y="138176"/>
                  </a:lnTo>
                  <a:lnTo>
                    <a:pt x="353568" y="134112"/>
                  </a:lnTo>
                  <a:lnTo>
                    <a:pt x="459232" y="150368"/>
                  </a:lnTo>
                  <a:lnTo>
                    <a:pt x="601472" y="166624"/>
                  </a:lnTo>
                  <a:lnTo>
                    <a:pt x="727456" y="146304"/>
                  </a:lnTo>
                  <a:lnTo>
                    <a:pt x="849376" y="101600"/>
                  </a:lnTo>
                  <a:lnTo>
                    <a:pt x="959104" y="36576"/>
                  </a:lnTo>
                  <a:lnTo>
                    <a:pt x="1028192" y="0"/>
                  </a:lnTo>
                  <a:lnTo>
                    <a:pt x="1105408" y="36576"/>
                  </a:lnTo>
                  <a:lnTo>
                    <a:pt x="1251712" y="113792"/>
                  </a:lnTo>
                  <a:lnTo>
                    <a:pt x="1438656" y="182880"/>
                  </a:lnTo>
                  <a:lnTo>
                    <a:pt x="1609344" y="219456"/>
                  </a:lnTo>
                  <a:lnTo>
                    <a:pt x="1727200" y="215392"/>
                  </a:lnTo>
                  <a:lnTo>
                    <a:pt x="1792224" y="239776"/>
                  </a:lnTo>
                  <a:lnTo>
                    <a:pt x="1877568" y="260096"/>
                  </a:lnTo>
                  <a:lnTo>
                    <a:pt x="2023872" y="325120"/>
                  </a:lnTo>
                  <a:lnTo>
                    <a:pt x="2052320" y="345440"/>
                  </a:lnTo>
                  <a:lnTo>
                    <a:pt x="2092960" y="373888"/>
                  </a:lnTo>
                  <a:lnTo>
                    <a:pt x="2092960" y="512064"/>
                  </a:lnTo>
                  <a:lnTo>
                    <a:pt x="2080768" y="642112"/>
                  </a:lnTo>
                  <a:lnTo>
                    <a:pt x="2088896" y="699008"/>
                  </a:lnTo>
                  <a:lnTo>
                    <a:pt x="2153920" y="755904"/>
                  </a:lnTo>
                  <a:lnTo>
                    <a:pt x="2316480" y="800608"/>
                  </a:lnTo>
                  <a:lnTo>
                    <a:pt x="2458720" y="820928"/>
                  </a:lnTo>
                  <a:lnTo>
                    <a:pt x="2564384" y="800608"/>
                  </a:lnTo>
                  <a:lnTo>
                    <a:pt x="2637536" y="772160"/>
                  </a:lnTo>
                  <a:lnTo>
                    <a:pt x="2670048" y="800608"/>
                  </a:lnTo>
                  <a:lnTo>
                    <a:pt x="2731008" y="816864"/>
                  </a:lnTo>
                  <a:lnTo>
                    <a:pt x="2747264" y="759968"/>
                  </a:lnTo>
                  <a:lnTo>
                    <a:pt x="2779776" y="723392"/>
                  </a:lnTo>
                  <a:lnTo>
                    <a:pt x="2812288" y="711200"/>
                  </a:lnTo>
                  <a:lnTo>
                    <a:pt x="3023616" y="609600"/>
                  </a:lnTo>
                  <a:lnTo>
                    <a:pt x="3210560" y="508000"/>
                  </a:lnTo>
                  <a:lnTo>
                    <a:pt x="3413760" y="414528"/>
                  </a:lnTo>
                </a:path>
              </a:pathLst>
            </a:custGeom>
            <a:noFill/>
            <a:ln w="19050" cap="flat" cmpd="sng" algn="ctr">
              <a:solidFill>
                <a:srgbClr val="F79646">
                  <a:lumMod val="75000"/>
                </a:srgbClr>
              </a:solidFill>
              <a:prstDash val="solid"/>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1534" b="0" i="0" u="none" strike="noStrike" kern="0" cap="none" spc="0" normalizeH="0" baseline="0" noProof="0">
                <a:ln>
                  <a:noFill/>
                </a:ln>
                <a:solidFill>
                  <a:prstClr val="white"/>
                </a:solidFill>
                <a:effectLst/>
                <a:uLnTx/>
                <a:uFillTx/>
              </a:endParaRPr>
            </a:p>
          </p:txBody>
        </p:sp>
        <p:sp>
          <p:nvSpPr>
            <p:cNvPr id="271" name="フリーフォーム: 図形 15">
              <a:extLst>
                <a:ext uri="{FF2B5EF4-FFF2-40B4-BE49-F238E27FC236}">
                  <a16:creationId xmlns:a16="http://schemas.microsoft.com/office/drawing/2014/main" id="{9EB8CE9E-D86F-101A-8D39-F1C58AD918FB}"/>
                </a:ext>
              </a:extLst>
            </p:cNvPr>
            <p:cNvSpPr/>
            <p:nvPr/>
          </p:nvSpPr>
          <p:spPr>
            <a:xfrm>
              <a:off x="11048537" y="-728915"/>
              <a:ext cx="617480" cy="1041783"/>
            </a:xfrm>
            <a:custGeom>
              <a:avLst/>
              <a:gdLst>
                <a:gd name="connsiteX0" fmla="*/ 0 w 727456"/>
                <a:gd name="connsiteY0" fmla="*/ 0 h 1227328"/>
                <a:gd name="connsiteX1" fmla="*/ 28448 w 727456"/>
                <a:gd name="connsiteY1" fmla="*/ 109728 h 1227328"/>
                <a:gd name="connsiteX2" fmla="*/ 77216 w 727456"/>
                <a:gd name="connsiteY2" fmla="*/ 288544 h 1227328"/>
                <a:gd name="connsiteX3" fmla="*/ 125984 w 727456"/>
                <a:gd name="connsiteY3" fmla="*/ 312928 h 1227328"/>
                <a:gd name="connsiteX4" fmla="*/ 158496 w 727456"/>
                <a:gd name="connsiteY4" fmla="*/ 300736 h 1227328"/>
                <a:gd name="connsiteX5" fmla="*/ 199136 w 727456"/>
                <a:gd name="connsiteY5" fmla="*/ 316992 h 1227328"/>
                <a:gd name="connsiteX6" fmla="*/ 304800 w 727456"/>
                <a:gd name="connsiteY6" fmla="*/ 414528 h 1227328"/>
                <a:gd name="connsiteX7" fmla="*/ 398272 w 727456"/>
                <a:gd name="connsiteY7" fmla="*/ 499872 h 1227328"/>
                <a:gd name="connsiteX8" fmla="*/ 410464 w 727456"/>
                <a:gd name="connsiteY8" fmla="*/ 536448 h 1227328"/>
                <a:gd name="connsiteX9" fmla="*/ 406400 w 727456"/>
                <a:gd name="connsiteY9" fmla="*/ 573024 h 1227328"/>
                <a:gd name="connsiteX10" fmla="*/ 442976 w 727456"/>
                <a:gd name="connsiteY10" fmla="*/ 658368 h 1227328"/>
                <a:gd name="connsiteX11" fmla="*/ 483616 w 727456"/>
                <a:gd name="connsiteY11" fmla="*/ 699008 h 1227328"/>
                <a:gd name="connsiteX12" fmla="*/ 495808 w 727456"/>
                <a:gd name="connsiteY12" fmla="*/ 792480 h 1227328"/>
                <a:gd name="connsiteX13" fmla="*/ 536448 w 727456"/>
                <a:gd name="connsiteY13" fmla="*/ 841248 h 1227328"/>
                <a:gd name="connsiteX14" fmla="*/ 609600 w 727456"/>
                <a:gd name="connsiteY14" fmla="*/ 869696 h 1227328"/>
                <a:gd name="connsiteX15" fmla="*/ 629920 w 727456"/>
                <a:gd name="connsiteY15" fmla="*/ 934720 h 1227328"/>
                <a:gd name="connsiteX16" fmla="*/ 633984 w 727456"/>
                <a:gd name="connsiteY16" fmla="*/ 991616 h 1227328"/>
                <a:gd name="connsiteX17" fmla="*/ 658368 w 727456"/>
                <a:gd name="connsiteY17" fmla="*/ 1044448 h 1227328"/>
                <a:gd name="connsiteX18" fmla="*/ 707136 w 727456"/>
                <a:gd name="connsiteY18" fmla="*/ 1064768 h 1227328"/>
                <a:gd name="connsiteX19" fmla="*/ 719328 w 727456"/>
                <a:gd name="connsiteY19" fmla="*/ 1105408 h 1227328"/>
                <a:gd name="connsiteX20" fmla="*/ 727456 w 727456"/>
                <a:gd name="connsiteY20" fmla="*/ 1133856 h 1227328"/>
                <a:gd name="connsiteX21" fmla="*/ 727456 w 727456"/>
                <a:gd name="connsiteY21" fmla="*/ 1133856 h 1227328"/>
                <a:gd name="connsiteX22" fmla="*/ 678688 w 727456"/>
                <a:gd name="connsiteY22" fmla="*/ 1198880 h 1227328"/>
                <a:gd name="connsiteX23" fmla="*/ 662432 w 727456"/>
                <a:gd name="connsiteY23" fmla="*/ 1227328 h 1227328"/>
                <a:gd name="connsiteX24" fmla="*/ 625856 w 727456"/>
                <a:gd name="connsiteY24" fmla="*/ 1227328 h 1227328"/>
                <a:gd name="connsiteX25" fmla="*/ 589280 w 727456"/>
                <a:gd name="connsiteY25" fmla="*/ 1198880 h 1227328"/>
                <a:gd name="connsiteX26" fmla="*/ 532384 w 727456"/>
                <a:gd name="connsiteY26" fmla="*/ 1166368 h 1227328"/>
                <a:gd name="connsiteX27" fmla="*/ 467360 w 727456"/>
                <a:gd name="connsiteY27" fmla="*/ 1150112 h 1227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727456" h="1227328">
                  <a:moveTo>
                    <a:pt x="0" y="0"/>
                  </a:moveTo>
                  <a:lnTo>
                    <a:pt x="28448" y="109728"/>
                  </a:lnTo>
                  <a:lnTo>
                    <a:pt x="77216" y="288544"/>
                  </a:lnTo>
                  <a:lnTo>
                    <a:pt x="125984" y="312928"/>
                  </a:lnTo>
                  <a:lnTo>
                    <a:pt x="158496" y="300736"/>
                  </a:lnTo>
                  <a:lnTo>
                    <a:pt x="199136" y="316992"/>
                  </a:lnTo>
                  <a:lnTo>
                    <a:pt x="304800" y="414528"/>
                  </a:lnTo>
                  <a:lnTo>
                    <a:pt x="398272" y="499872"/>
                  </a:lnTo>
                  <a:lnTo>
                    <a:pt x="410464" y="536448"/>
                  </a:lnTo>
                  <a:lnTo>
                    <a:pt x="406400" y="573024"/>
                  </a:lnTo>
                  <a:lnTo>
                    <a:pt x="442976" y="658368"/>
                  </a:lnTo>
                  <a:lnTo>
                    <a:pt x="483616" y="699008"/>
                  </a:lnTo>
                  <a:lnTo>
                    <a:pt x="495808" y="792480"/>
                  </a:lnTo>
                  <a:lnTo>
                    <a:pt x="536448" y="841248"/>
                  </a:lnTo>
                  <a:lnTo>
                    <a:pt x="609600" y="869696"/>
                  </a:lnTo>
                  <a:lnTo>
                    <a:pt x="629920" y="934720"/>
                  </a:lnTo>
                  <a:lnTo>
                    <a:pt x="633984" y="991616"/>
                  </a:lnTo>
                  <a:lnTo>
                    <a:pt x="658368" y="1044448"/>
                  </a:lnTo>
                  <a:lnTo>
                    <a:pt x="707136" y="1064768"/>
                  </a:lnTo>
                  <a:lnTo>
                    <a:pt x="719328" y="1105408"/>
                  </a:lnTo>
                  <a:lnTo>
                    <a:pt x="727456" y="1133856"/>
                  </a:lnTo>
                  <a:lnTo>
                    <a:pt x="727456" y="1133856"/>
                  </a:lnTo>
                  <a:lnTo>
                    <a:pt x="678688" y="1198880"/>
                  </a:lnTo>
                  <a:lnTo>
                    <a:pt x="662432" y="1227328"/>
                  </a:lnTo>
                  <a:lnTo>
                    <a:pt x="625856" y="1227328"/>
                  </a:lnTo>
                  <a:lnTo>
                    <a:pt x="589280" y="1198880"/>
                  </a:lnTo>
                  <a:lnTo>
                    <a:pt x="532384" y="1166368"/>
                  </a:lnTo>
                  <a:lnTo>
                    <a:pt x="467360" y="1150112"/>
                  </a:lnTo>
                </a:path>
              </a:pathLst>
            </a:custGeom>
            <a:noFill/>
            <a:ln w="19050" cap="flat" cmpd="sng" algn="ctr">
              <a:solidFill>
                <a:sysClr val="windowText" lastClr="000000">
                  <a:lumMod val="65000"/>
                  <a:lumOff val="35000"/>
                </a:sysClr>
              </a:solidFill>
              <a:prstDash val="solid"/>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1534" b="0" i="0" u="none" strike="noStrike" kern="0" cap="none" spc="0" normalizeH="0" baseline="0" noProof="0">
                <a:ln>
                  <a:noFill/>
                </a:ln>
                <a:solidFill>
                  <a:prstClr val="white"/>
                </a:solidFill>
                <a:effectLst/>
                <a:uLnTx/>
                <a:uFillTx/>
              </a:endParaRPr>
            </a:p>
          </p:txBody>
        </p:sp>
        <p:sp>
          <p:nvSpPr>
            <p:cNvPr id="272" name="フリーフォーム: 図形 18">
              <a:extLst>
                <a:ext uri="{FF2B5EF4-FFF2-40B4-BE49-F238E27FC236}">
                  <a16:creationId xmlns:a16="http://schemas.microsoft.com/office/drawing/2014/main" id="{60519411-779D-B696-DC55-B53A7478411A}"/>
                </a:ext>
              </a:extLst>
            </p:cNvPr>
            <p:cNvSpPr/>
            <p:nvPr/>
          </p:nvSpPr>
          <p:spPr>
            <a:xfrm>
              <a:off x="10744971" y="-580582"/>
              <a:ext cx="2908022" cy="790075"/>
            </a:xfrm>
            <a:custGeom>
              <a:avLst/>
              <a:gdLst>
                <a:gd name="connsiteX0" fmla="*/ 0 w 2901696"/>
                <a:gd name="connsiteY0" fmla="*/ 816864 h 926592"/>
                <a:gd name="connsiteX1" fmla="*/ 158496 w 2901696"/>
                <a:gd name="connsiteY1" fmla="*/ 751840 h 926592"/>
                <a:gd name="connsiteX2" fmla="*/ 239776 w 2901696"/>
                <a:gd name="connsiteY2" fmla="*/ 678688 h 926592"/>
                <a:gd name="connsiteX3" fmla="*/ 284480 w 2901696"/>
                <a:gd name="connsiteY3" fmla="*/ 581152 h 926592"/>
                <a:gd name="connsiteX4" fmla="*/ 329184 w 2901696"/>
                <a:gd name="connsiteY4" fmla="*/ 463296 h 926592"/>
                <a:gd name="connsiteX5" fmla="*/ 386080 w 2901696"/>
                <a:gd name="connsiteY5" fmla="*/ 377952 h 926592"/>
                <a:gd name="connsiteX6" fmla="*/ 491744 w 2901696"/>
                <a:gd name="connsiteY6" fmla="*/ 284480 h 926592"/>
                <a:gd name="connsiteX7" fmla="*/ 621792 w 2901696"/>
                <a:gd name="connsiteY7" fmla="*/ 162560 h 926592"/>
                <a:gd name="connsiteX8" fmla="*/ 930656 w 2901696"/>
                <a:gd name="connsiteY8" fmla="*/ 65024 h 926592"/>
                <a:gd name="connsiteX9" fmla="*/ 1003808 w 2901696"/>
                <a:gd name="connsiteY9" fmla="*/ 8128 h 926592"/>
                <a:gd name="connsiteX10" fmla="*/ 1056640 w 2901696"/>
                <a:gd name="connsiteY10" fmla="*/ 0 h 926592"/>
                <a:gd name="connsiteX11" fmla="*/ 1121664 w 2901696"/>
                <a:gd name="connsiteY11" fmla="*/ 32512 h 926592"/>
                <a:gd name="connsiteX12" fmla="*/ 1170432 w 2901696"/>
                <a:gd name="connsiteY12" fmla="*/ 101600 h 926592"/>
                <a:gd name="connsiteX13" fmla="*/ 1211072 w 2901696"/>
                <a:gd name="connsiteY13" fmla="*/ 101600 h 926592"/>
                <a:gd name="connsiteX14" fmla="*/ 1284224 w 2901696"/>
                <a:gd name="connsiteY14" fmla="*/ 105664 h 926592"/>
                <a:gd name="connsiteX15" fmla="*/ 1341120 w 2901696"/>
                <a:gd name="connsiteY15" fmla="*/ 150368 h 926592"/>
                <a:gd name="connsiteX16" fmla="*/ 1406144 w 2901696"/>
                <a:gd name="connsiteY16" fmla="*/ 223520 h 926592"/>
                <a:gd name="connsiteX17" fmla="*/ 1499616 w 2901696"/>
                <a:gd name="connsiteY17" fmla="*/ 260096 h 926592"/>
                <a:gd name="connsiteX18" fmla="*/ 1593088 w 2901696"/>
                <a:gd name="connsiteY18" fmla="*/ 264160 h 926592"/>
                <a:gd name="connsiteX19" fmla="*/ 1694688 w 2901696"/>
                <a:gd name="connsiteY19" fmla="*/ 260096 h 926592"/>
                <a:gd name="connsiteX20" fmla="*/ 1723136 w 2901696"/>
                <a:gd name="connsiteY20" fmla="*/ 292608 h 926592"/>
                <a:gd name="connsiteX21" fmla="*/ 1808480 w 2901696"/>
                <a:gd name="connsiteY21" fmla="*/ 361696 h 926592"/>
                <a:gd name="connsiteX22" fmla="*/ 1877568 w 2901696"/>
                <a:gd name="connsiteY22" fmla="*/ 491744 h 926592"/>
                <a:gd name="connsiteX23" fmla="*/ 1914144 w 2901696"/>
                <a:gd name="connsiteY23" fmla="*/ 638048 h 926592"/>
                <a:gd name="connsiteX24" fmla="*/ 1966976 w 2901696"/>
                <a:gd name="connsiteY24" fmla="*/ 727456 h 926592"/>
                <a:gd name="connsiteX25" fmla="*/ 2044192 w 2901696"/>
                <a:gd name="connsiteY25" fmla="*/ 780288 h 926592"/>
                <a:gd name="connsiteX26" fmla="*/ 2227072 w 2901696"/>
                <a:gd name="connsiteY26" fmla="*/ 841248 h 926592"/>
                <a:gd name="connsiteX27" fmla="*/ 2385568 w 2901696"/>
                <a:gd name="connsiteY27" fmla="*/ 845312 h 926592"/>
                <a:gd name="connsiteX28" fmla="*/ 2515616 w 2901696"/>
                <a:gd name="connsiteY28" fmla="*/ 820928 h 926592"/>
                <a:gd name="connsiteX29" fmla="*/ 2564384 w 2901696"/>
                <a:gd name="connsiteY29" fmla="*/ 824992 h 926592"/>
                <a:gd name="connsiteX30" fmla="*/ 2637536 w 2901696"/>
                <a:gd name="connsiteY30" fmla="*/ 849376 h 926592"/>
                <a:gd name="connsiteX31" fmla="*/ 2706624 w 2901696"/>
                <a:gd name="connsiteY31" fmla="*/ 877824 h 926592"/>
                <a:gd name="connsiteX32" fmla="*/ 2800096 w 2901696"/>
                <a:gd name="connsiteY32" fmla="*/ 914400 h 926592"/>
                <a:gd name="connsiteX33" fmla="*/ 2901696 w 2901696"/>
                <a:gd name="connsiteY33" fmla="*/ 926592 h 926592"/>
                <a:gd name="connsiteX0" fmla="*/ 0 w 3425952"/>
                <a:gd name="connsiteY0" fmla="*/ 816864 h 914563"/>
                <a:gd name="connsiteX1" fmla="*/ 158496 w 3425952"/>
                <a:gd name="connsiteY1" fmla="*/ 751840 h 914563"/>
                <a:gd name="connsiteX2" fmla="*/ 239776 w 3425952"/>
                <a:gd name="connsiteY2" fmla="*/ 678688 h 914563"/>
                <a:gd name="connsiteX3" fmla="*/ 284480 w 3425952"/>
                <a:gd name="connsiteY3" fmla="*/ 581152 h 914563"/>
                <a:gd name="connsiteX4" fmla="*/ 329184 w 3425952"/>
                <a:gd name="connsiteY4" fmla="*/ 463296 h 914563"/>
                <a:gd name="connsiteX5" fmla="*/ 386080 w 3425952"/>
                <a:gd name="connsiteY5" fmla="*/ 377952 h 914563"/>
                <a:gd name="connsiteX6" fmla="*/ 491744 w 3425952"/>
                <a:gd name="connsiteY6" fmla="*/ 284480 h 914563"/>
                <a:gd name="connsiteX7" fmla="*/ 621792 w 3425952"/>
                <a:gd name="connsiteY7" fmla="*/ 162560 h 914563"/>
                <a:gd name="connsiteX8" fmla="*/ 930656 w 3425952"/>
                <a:gd name="connsiteY8" fmla="*/ 65024 h 914563"/>
                <a:gd name="connsiteX9" fmla="*/ 1003808 w 3425952"/>
                <a:gd name="connsiteY9" fmla="*/ 8128 h 914563"/>
                <a:gd name="connsiteX10" fmla="*/ 1056640 w 3425952"/>
                <a:gd name="connsiteY10" fmla="*/ 0 h 914563"/>
                <a:gd name="connsiteX11" fmla="*/ 1121664 w 3425952"/>
                <a:gd name="connsiteY11" fmla="*/ 32512 h 914563"/>
                <a:gd name="connsiteX12" fmla="*/ 1170432 w 3425952"/>
                <a:gd name="connsiteY12" fmla="*/ 101600 h 914563"/>
                <a:gd name="connsiteX13" fmla="*/ 1211072 w 3425952"/>
                <a:gd name="connsiteY13" fmla="*/ 101600 h 914563"/>
                <a:gd name="connsiteX14" fmla="*/ 1284224 w 3425952"/>
                <a:gd name="connsiteY14" fmla="*/ 105664 h 914563"/>
                <a:gd name="connsiteX15" fmla="*/ 1341120 w 3425952"/>
                <a:gd name="connsiteY15" fmla="*/ 150368 h 914563"/>
                <a:gd name="connsiteX16" fmla="*/ 1406144 w 3425952"/>
                <a:gd name="connsiteY16" fmla="*/ 223520 h 914563"/>
                <a:gd name="connsiteX17" fmla="*/ 1499616 w 3425952"/>
                <a:gd name="connsiteY17" fmla="*/ 260096 h 914563"/>
                <a:gd name="connsiteX18" fmla="*/ 1593088 w 3425952"/>
                <a:gd name="connsiteY18" fmla="*/ 264160 h 914563"/>
                <a:gd name="connsiteX19" fmla="*/ 1694688 w 3425952"/>
                <a:gd name="connsiteY19" fmla="*/ 260096 h 914563"/>
                <a:gd name="connsiteX20" fmla="*/ 1723136 w 3425952"/>
                <a:gd name="connsiteY20" fmla="*/ 292608 h 914563"/>
                <a:gd name="connsiteX21" fmla="*/ 1808480 w 3425952"/>
                <a:gd name="connsiteY21" fmla="*/ 361696 h 914563"/>
                <a:gd name="connsiteX22" fmla="*/ 1877568 w 3425952"/>
                <a:gd name="connsiteY22" fmla="*/ 491744 h 914563"/>
                <a:gd name="connsiteX23" fmla="*/ 1914144 w 3425952"/>
                <a:gd name="connsiteY23" fmla="*/ 638048 h 914563"/>
                <a:gd name="connsiteX24" fmla="*/ 1966976 w 3425952"/>
                <a:gd name="connsiteY24" fmla="*/ 727456 h 914563"/>
                <a:gd name="connsiteX25" fmla="*/ 2044192 w 3425952"/>
                <a:gd name="connsiteY25" fmla="*/ 780288 h 914563"/>
                <a:gd name="connsiteX26" fmla="*/ 2227072 w 3425952"/>
                <a:gd name="connsiteY26" fmla="*/ 841248 h 914563"/>
                <a:gd name="connsiteX27" fmla="*/ 2385568 w 3425952"/>
                <a:gd name="connsiteY27" fmla="*/ 845312 h 914563"/>
                <a:gd name="connsiteX28" fmla="*/ 2515616 w 3425952"/>
                <a:gd name="connsiteY28" fmla="*/ 820928 h 914563"/>
                <a:gd name="connsiteX29" fmla="*/ 2564384 w 3425952"/>
                <a:gd name="connsiteY29" fmla="*/ 824992 h 914563"/>
                <a:gd name="connsiteX30" fmla="*/ 2637536 w 3425952"/>
                <a:gd name="connsiteY30" fmla="*/ 849376 h 914563"/>
                <a:gd name="connsiteX31" fmla="*/ 2706624 w 3425952"/>
                <a:gd name="connsiteY31" fmla="*/ 877824 h 914563"/>
                <a:gd name="connsiteX32" fmla="*/ 2800096 w 3425952"/>
                <a:gd name="connsiteY32" fmla="*/ 914400 h 914563"/>
                <a:gd name="connsiteX33" fmla="*/ 3425952 w 3425952"/>
                <a:gd name="connsiteY33" fmla="*/ 849376 h 914563"/>
                <a:gd name="connsiteX0" fmla="*/ 0 w 3425952"/>
                <a:gd name="connsiteY0" fmla="*/ 816864 h 930790"/>
                <a:gd name="connsiteX1" fmla="*/ 158496 w 3425952"/>
                <a:gd name="connsiteY1" fmla="*/ 751840 h 930790"/>
                <a:gd name="connsiteX2" fmla="*/ 239776 w 3425952"/>
                <a:gd name="connsiteY2" fmla="*/ 678688 h 930790"/>
                <a:gd name="connsiteX3" fmla="*/ 284480 w 3425952"/>
                <a:gd name="connsiteY3" fmla="*/ 581152 h 930790"/>
                <a:gd name="connsiteX4" fmla="*/ 329184 w 3425952"/>
                <a:gd name="connsiteY4" fmla="*/ 463296 h 930790"/>
                <a:gd name="connsiteX5" fmla="*/ 386080 w 3425952"/>
                <a:gd name="connsiteY5" fmla="*/ 377952 h 930790"/>
                <a:gd name="connsiteX6" fmla="*/ 491744 w 3425952"/>
                <a:gd name="connsiteY6" fmla="*/ 284480 h 930790"/>
                <a:gd name="connsiteX7" fmla="*/ 621792 w 3425952"/>
                <a:gd name="connsiteY7" fmla="*/ 162560 h 930790"/>
                <a:gd name="connsiteX8" fmla="*/ 930656 w 3425952"/>
                <a:gd name="connsiteY8" fmla="*/ 65024 h 930790"/>
                <a:gd name="connsiteX9" fmla="*/ 1003808 w 3425952"/>
                <a:gd name="connsiteY9" fmla="*/ 8128 h 930790"/>
                <a:gd name="connsiteX10" fmla="*/ 1056640 w 3425952"/>
                <a:gd name="connsiteY10" fmla="*/ 0 h 930790"/>
                <a:gd name="connsiteX11" fmla="*/ 1121664 w 3425952"/>
                <a:gd name="connsiteY11" fmla="*/ 32512 h 930790"/>
                <a:gd name="connsiteX12" fmla="*/ 1170432 w 3425952"/>
                <a:gd name="connsiteY12" fmla="*/ 101600 h 930790"/>
                <a:gd name="connsiteX13" fmla="*/ 1211072 w 3425952"/>
                <a:gd name="connsiteY13" fmla="*/ 101600 h 930790"/>
                <a:gd name="connsiteX14" fmla="*/ 1284224 w 3425952"/>
                <a:gd name="connsiteY14" fmla="*/ 105664 h 930790"/>
                <a:gd name="connsiteX15" fmla="*/ 1341120 w 3425952"/>
                <a:gd name="connsiteY15" fmla="*/ 150368 h 930790"/>
                <a:gd name="connsiteX16" fmla="*/ 1406144 w 3425952"/>
                <a:gd name="connsiteY16" fmla="*/ 223520 h 930790"/>
                <a:gd name="connsiteX17" fmla="*/ 1499616 w 3425952"/>
                <a:gd name="connsiteY17" fmla="*/ 260096 h 930790"/>
                <a:gd name="connsiteX18" fmla="*/ 1593088 w 3425952"/>
                <a:gd name="connsiteY18" fmla="*/ 264160 h 930790"/>
                <a:gd name="connsiteX19" fmla="*/ 1694688 w 3425952"/>
                <a:gd name="connsiteY19" fmla="*/ 260096 h 930790"/>
                <a:gd name="connsiteX20" fmla="*/ 1723136 w 3425952"/>
                <a:gd name="connsiteY20" fmla="*/ 292608 h 930790"/>
                <a:gd name="connsiteX21" fmla="*/ 1808480 w 3425952"/>
                <a:gd name="connsiteY21" fmla="*/ 361696 h 930790"/>
                <a:gd name="connsiteX22" fmla="*/ 1877568 w 3425952"/>
                <a:gd name="connsiteY22" fmla="*/ 491744 h 930790"/>
                <a:gd name="connsiteX23" fmla="*/ 1914144 w 3425952"/>
                <a:gd name="connsiteY23" fmla="*/ 638048 h 930790"/>
                <a:gd name="connsiteX24" fmla="*/ 1966976 w 3425952"/>
                <a:gd name="connsiteY24" fmla="*/ 727456 h 930790"/>
                <a:gd name="connsiteX25" fmla="*/ 2044192 w 3425952"/>
                <a:gd name="connsiteY25" fmla="*/ 780288 h 930790"/>
                <a:gd name="connsiteX26" fmla="*/ 2227072 w 3425952"/>
                <a:gd name="connsiteY26" fmla="*/ 841248 h 930790"/>
                <a:gd name="connsiteX27" fmla="*/ 2385568 w 3425952"/>
                <a:gd name="connsiteY27" fmla="*/ 845312 h 930790"/>
                <a:gd name="connsiteX28" fmla="*/ 2515616 w 3425952"/>
                <a:gd name="connsiteY28" fmla="*/ 820928 h 930790"/>
                <a:gd name="connsiteX29" fmla="*/ 2564384 w 3425952"/>
                <a:gd name="connsiteY29" fmla="*/ 824992 h 930790"/>
                <a:gd name="connsiteX30" fmla="*/ 2637536 w 3425952"/>
                <a:gd name="connsiteY30" fmla="*/ 849376 h 930790"/>
                <a:gd name="connsiteX31" fmla="*/ 2706624 w 3425952"/>
                <a:gd name="connsiteY31" fmla="*/ 877824 h 930790"/>
                <a:gd name="connsiteX32" fmla="*/ 2885440 w 3425952"/>
                <a:gd name="connsiteY32" fmla="*/ 930656 h 930790"/>
                <a:gd name="connsiteX33" fmla="*/ 3425952 w 3425952"/>
                <a:gd name="connsiteY33" fmla="*/ 849376 h 930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425952" h="930790">
                  <a:moveTo>
                    <a:pt x="0" y="816864"/>
                  </a:moveTo>
                  <a:lnTo>
                    <a:pt x="158496" y="751840"/>
                  </a:lnTo>
                  <a:lnTo>
                    <a:pt x="239776" y="678688"/>
                  </a:lnTo>
                  <a:lnTo>
                    <a:pt x="284480" y="581152"/>
                  </a:lnTo>
                  <a:lnTo>
                    <a:pt x="329184" y="463296"/>
                  </a:lnTo>
                  <a:lnTo>
                    <a:pt x="386080" y="377952"/>
                  </a:lnTo>
                  <a:lnTo>
                    <a:pt x="491744" y="284480"/>
                  </a:lnTo>
                  <a:lnTo>
                    <a:pt x="621792" y="162560"/>
                  </a:lnTo>
                  <a:lnTo>
                    <a:pt x="930656" y="65024"/>
                  </a:lnTo>
                  <a:lnTo>
                    <a:pt x="1003808" y="8128"/>
                  </a:lnTo>
                  <a:lnTo>
                    <a:pt x="1056640" y="0"/>
                  </a:lnTo>
                  <a:lnTo>
                    <a:pt x="1121664" y="32512"/>
                  </a:lnTo>
                  <a:lnTo>
                    <a:pt x="1170432" y="101600"/>
                  </a:lnTo>
                  <a:lnTo>
                    <a:pt x="1211072" y="101600"/>
                  </a:lnTo>
                  <a:lnTo>
                    <a:pt x="1284224" y="105664"/>
                  </a:lnTo>
                  <a:lnTo>
                    <a:pt x="1341120" y="150368"/>
                  </a:lnTo>
                  <a:lnTo>
                    <a:pt x="1406144" y="223520"/>
                  </a:lnTo>
                  <a:lnTo>
                    <a:pt x="1499616" y="260096"/>
                  </a:lnTo>
                  <a:lnTo>
                    <a:pt x="1593088" y="264160"/>
                  </a:lnTo>
                  <a:lnTo>
                    <a:pt x="1694688" y="260096"/>
                  </a:lnTo>
                  <a:lnTo>
                    <a:pt x="1723136" y="292608"/>
                  </a:lnTo>
                  <a:lnTo>
                    <a:pt x="1808480" y="361696"/>
                  </a:lnTo>
                  <a:lnTo>
                    <a:pt x="1877568" y="491744"/>
                  </a:lnTo>
                  <a:lnTo>
                    <a:pt x="1914144" y="638048"/>
                  </a:lnTo>
                  <a:lnTo>
                    <a:pt x="1966976" y="727456"/>
                  </a:lnTo>
                  <a:lnTo>
                    <a:pt x="2044192" y="780288"/>
                  </a:lnTo>
                  <a:lnTo>
                    <a:pt x="2227072" y="841248"/>
                  </a:lnTo>
                  <a:lnTo>
                    <a:pt x="2385568" y="845312"/>
                  </a:lnTo>
                  <a:lnTo>
                    <a:pt x="2515616" y="820928"/>
                  </a:lnTo>
                  <a:lnTo>
                    <a:pt x="2564384" y="824992"/>
                  </a:lnTo>
                  <a:lnTo>
                    <a:pt x="2637536" y="849376"/>
                  </a:lnTo>
                  <a:lnTo>
                    <a:pt x="2706624" y="877824"/>
                  </a:lnTo>
                  <a:lnTo>
                    <a:pt x="2885440" y="930656"/>
                  </a:lnTo>
                  <a:cubicBezTo>
                    <a:pt x="2919307" y="934720"/>
                    <a:pt x="3392085" y="845312"/>
                    <a:pt x="3425952" y="849376"/>
                  </a:cubicBezTo>
                </a:path>
              </a:pathLst>
            </a:custGeom>
            <a:noFill/>
            <a:ln w="19050" cap="flat" cmpd="sng" algn="ctr">
              <a:solidFill>
                <a:srgbClr val="0070C0"/>
              </a:solidFill>
              <a:prstDash val="solid"/>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1534" b="0" i="0" u="none" strike="noStrike" kern="0" cap="none" spc="0" normalizeH="0" baseline="0" noProof="0">
                <a:ln>
                  <a:noFill/>
                </a:ln>
                <a:solidFill>
                  <a:prstClr val="white"/>
                </a:solidFill>
                <a:effectLst/>
                <a:uLnTx/>
                <a:uFillTx/>
              </a:endParaRPr>
            </a:p>
          </p:txBody>
        </p:sp>
        <p:sp>
          <p:nvSpPr>
            <p:cNvPr id="273" name="テキスト ボックス 28">
              <a:extLst>
                <a:ext uri="{FF2B5EF4-FFF2-40B4-BE49-F238E27FC236}">
                  <a16:creationId xmlns:a16="http://schemas.microsoft.com/office/drawing/2014/main" id="{2303191D-D65F-D394-2B05-0ED536C942C2}"/>
                </a:ext>
              </a:extLst>
            </p:cNvPr>
            <p:cNvSpPr txBox="1"/>
            <p:nvPr/>
          </p:nvSpPr>
          <p:spPr>
            <a:xfrm>
              <a:off x="11512186" y="89128"/>
              <a:ext cx="1016675" cy="182376"/>
            </a:xfrm>
            <a:prstGeom prst="rect">
              <a:avLst/>
            </a:prstGeom>
            <a:solidFill>
              <a:sysClr val="window" lastClr="FFFFFF"/>
            </a:solidFill>
            <a:ln>
              <a:solidFill>
                <a:srgbClr val="0070C0"/>
              </a:solidFill>
            </a:ln>
            <a:effectLst/>
          </p:spPr>
          <p:txBody>
            <a:bodyPr wrap="square" lIns="30675" tIns="30675" rIns="30675" bIns="30675" rtlCol="0" anchor="ctr" anchorCtr="1">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marL="0" marR="0" lvl="0" indent="0" defTabSz="779173" eaLnBrk="1" fontAlgn="auto" latinLnBrk="0" hangingPunct="1">
                <a:lnSpc>
                  <a:spcPct val="100000"/>
                </a:lnSpc>
                <a:spcBef>
                  <a:spcPts val="0"/>
                </a:spcBef>
                <a:spcAft>
                  <a:spcPts val="0"/>
                </a:spcAft>
                <a:buClrTx/>
                <a:buSzTx/>
                <a:buFontTx/>
                <a:buNone/>
                <a:tabLst/>
                <a:defRPr/>
              </a:pPr>
              <a:r>
                <a:rPr kumimoji="0" lang="ja-JP" altLang="en-US" sz="937" b="0" i="0" u="none" strike="noStrike" kern="0" cap="none" spc="0" normalizeH="0" baseline="0" noProof="0" dirty="0">
                  <a:ln>
                    <a:noFill/>
                  </a:ln>
                  <a:solidFill>
                    <a:srgbClr val="0070C0"/>
                  </a:solidFill>
                  <a:effectLst/>
                  <a:uLnTx/>
                  <a:uFillTx/>
                  <a:latin typeface="游ゴシック" panose="020F0502020204030204"/>
                  <a:ea typeface="游ゴシック" panose="020B0400000000000000" pitchFamily="50" charset="-128"/>
                  <a:cs typeface="+mn-cs"/>
                </a:rPr>
                <a:t>付替国道</a:t>
              </a:r>
              <a:r>
                <a:rPr kumimoji="0" lang="en-US" altLang="ja-JP" sz="937" b="0" i="0" u="none" strike="noStrike" kern="0" cap="none" spc="0" normalizeH="0" baseline="0" noProof="0" dirty="0">
                  <a:ln>
                    <a:noFill/>
                  </a:ln>
                  <a:solidFill>
                    <a:srgbClr val="0070C0"/>
                  </a:solidFill>
                  <a:effectLst/>
                  <a:uLnTx/>
                  <a:uFillTx/>
                  <a:latin typeface="游ゴシック" panose="020F0502020204030204"/>
                  <a:ea typeface="游ゴシック" panose="020B0400000000000000" pitchFamily="50" charset="-128"/>
                  <a:cs typeface="+mn-cs"/>
                </a:rPr>
                <a:t>445</a:t>
              </a:r>
              <a:r>
                <a:rPr kumimoji="0" lang="ja-JP" altLang="en-US" sz="937" b="0" i="0" u="none" strike="noStrike" kern="0" cap="none" spc="0" normalizeH="0" baseline="0" noProof="0" dirty="0">
                  <a:ln>
                    <a:noFill/>
                  </a:ln>
                  <a:solidFill>
                    <a:srgbClr val="0070C0"/>
                  </a:solidFill>
                  <a:effectLst/>
                  <a:uLnTx/>
                  <a:uFillTx/>
                  <a:latin typeface="游ゴシック" panose="020F0502020204030204"/>
                  <a:ea typeface="游ゴシック" panose="020B0400000000000000" pitchFamily="50" charset="-128"/>
                  <a:cs typeface="+mn-cs"/>
                </a:rPr>
                <a:t>号</a:t>
              </a:r>
            </a:p>
          </p:txBody>
        </p:sp>
        <p:sp>
          <p:nvSpPr>
            <p:cNvPr id="274" name="テキスト ボックス 28">
              <a:extLst>
                <a:ext uri="{FF2B5EF4-FFF2-40B4-BE49-F238E27FC236}">
                  <a16:creationId xmlns:a16="http://schemas.microsoft.com/office/drawing/2014/main" id="{1F0FEF1B-816F-F1BF-A795-F7656AEA9AD0}"/>
                </a:ext>
              </a:extLst>
            </p:cNvPr>
            <p:cNvSpPr txBox="1"/>
            <p:nvPr/>
          </p:nvSpPr>
          <p:spPr>
            <a:xfrm>
              <a:off x="11338335" y="-289367"/>
              <a:ext cx="921251" cy="182376"/>
            </a:xfrm>
            <a:prstGeom prst="rect">
              <a:avLst/>
            </a:prstGeom>
            <a:solidFill>
              <a:sysClr val="window" lastClr="FFFFFF"/>
            </a:solidFill>
            <a:ln>
              <a:solidFill>
                <a:srgbClr val="F79646">
                  <a:lumMod val="75000"/>
                </a:srgbClr>
              </a:solidFill>
            </a:ln>
            <a:effectLst/>
          </p:spPr>
          <p:txBody>
            <a:bodyPr wrap="square" lIns="30675" tIns="30675" rIns="30675" bIns="30675" rtlCol="0" anchor="ctr" anchorCtr="1">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marL="0" marR="0" lvl="0" indent="0" defTabSz="779173" eaLnBrk="1" fontAlgn="auto" latinLnBrk="0" hangingPunct="1">
                <a:lnSpc>
                  <a:spcPct val="100000"/>
                </a:lnSpc>
                <a:spcBef>
                  <a:spcPts val="0"/>
                </a:spcBef>
                <a:spcAft>
                  <a:spcPts val="0"/>
                </a:spcAft>
                <a:buClrTx/>
                <a:buSzTx/>
                <a:buFontTx/>
                <a:buNone/>
                <a:tabLst/>
                <a:defRPr/>
              </a:pPr>
              <a:r>
                <a:rPr kumimoji="0" lang="ja-JP" altLang="en-US" sz="937" b="0" i="0" u="none" strike="noStrike" kern="0" cap="none" spc="0" normalizeH="0" baseline="0" noProof="0" dirty="0">
                  <a:ln>
                    <a:noFill/>
                  </a:ln>
                  <a:solidFill>
                    <a:srgbClr val="F79646">
                      <a:lumMod val="75000"/>
                    </a:srgbClr>
                  </a:solidFill>
                  <a:effectLst/>
                  <a:uLnTx/>
                  <a:uFillTx/>
                  <a:latin typeface="游ゴシック" panose="020F0502020204030204"/>
                  <a:ea typeface="游ゴシック" panose="020B0400000000000000" pitchFamily="50" charset="-128"/>
                  <a:cs typeface="+mn-cs"/>
                </a:rPr>
                <a:t>旧国道</a:t>
              </a:r>
              <a:r>
                <a:rPr kumimoji="0" lang="en-US" altLang="ja-JP" sz="937" b="0" i="0" u="none" strike="noStrike" kern="0" cap="none" spc="0" normalizeH="0" baseline="0" noProof="0" dirty="0">
                  <a:ln>
                    <a:noFill/>
                  </a:ln>
                  <a:solidFill>
                    <a:srgbClr val="F79646">
                      <a:lumMod val="75000"/>
                    </a:srgbClr>
                  </a:solidFill>
                  <a:effectLst/>
                  <a:uLnTx/>
                  <a:uFillTx/>
                  <a:latin typeface="游ゴシック" panose="020F0502020204030204"/>
                  <a:ea typeface="游ゴシック" panose="020B0400000000000000" pitchFamily="50" charset="-128"/>
                  <a:cs typeface="+mn-cs"/>
                </a:rPr>
                <a:t>445</a:t>
              </a:r>
              <a:r>
                <a:rPr kumimoji="0" lang="ja-JP" altLang="en-US" sz="937" b="0" i="0" u="none" strike="noStrike" kern="0" cap="none" spc="0" normalizeH="0" baseline="0" noProof="0" dirty="0">
                  <a:ln>
                    <a:noFill/>
                  </a:ln>
                  <a:solidFill>
                    <a:srgbClr val="F79646">
                      <a:lumMod val="75000"/>
                    </a:srgbClr>
                  </a:solidFill>
                  <a:effectLst/>
                  <a:uLnTx/>
                  <a:uFillTx/>
                  <a:latin typeface="游ゴシック" panose="020F0502020204030204"/>
                  <a:ea typeface="游ゴシック" panose="020B0400000000000000" pitchFamily="50" charset="-128"/>
                  <a:cs typeface="+mn-cs"/>
                </a:rPr>
                <a:t>号</a:t>
              </a:r>
            </a:p>
          </p:txBody>
        </p:sp>
        <p:sp>
          <p:nvSpPr>
            <p:cNvPr id="275" name="テキスト ボックス 28">
              <a:extLst>
                <a:ext uri="{FF2B5EF4-FFF2-40B4-BE49-F238E27FC236}">
                  <a16:creationId xmlns:a16="http://schemas.microsoft.com/office/drawing/2014/main" id="{0F21CEC1-AB7F-3104-8DEE-FCB8FA128257}"/>
                </a:ext>
              </a:extLst>
            </p:cNvPr>
            <p:cNvSpPr txBox="1"/>
            <p:nvPr/>
          </p:nvSpPr>
          <p:spPr>
            <a:xfrm>
              <a:off x="10910980" y="-1063454"/>
              <a:ext cx="601205" cy="182376"/>
            </a:xfrm>
            <a:prstGeom prst="rect">
              <a:avLst/>
            </a:prstGeom>
            <a:solidFill>
              <a:sysClr val="window" lastClr="FFFFFF"/>
            </a:solidFill>
            <a:ln>
              <a:solidFill>
                <a:sysClr val="windowText" lastClr="000000">
                  <a:lumMod val="65000"/>
                  <a:lumOff val="35000"/>
                </a:sysClr>
              </a:solidFill>
            </a:ln>
            <a:effectLst/>
          </p:spPr>
          <p:txBody>
            <a:bodyPr wrap="square" lIns="30675" tIns="30675" rIns="30675" bIns="30675" rtlCol="0" anchor="ctr" anchorCtr="1">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marL="0" marR="0" lvl="0" indent="0" defTabSz="779173" eaLnBrk="1" fontAlgn="auto" latinLnBrk="0" hangingPunct="1">
                <a:lnSpc>
                  <a:spcPct val="100000"/>
                </a:lnSpc>
                <a:spcBef>
                  <a:spcPts val="0"/>
                </a:spcBef>
                <a:spcAft>
                  <a:spcPts val="0"/>
                </a:spcAft>
                <a:buClrTx/>
                <a:buSzTx/>
                <a:buFontTx/>
                <a:buNone/>
                <a:tabLst/>
                <a:defRPr/>
              </a:pPr>
              <a:r>
                <a:rPr kumimoji="0" lang="ja-JP" altLang="en-US" sz="937" b="0" i="0" u="none" strike="noStrike" kern="0" cap="none" spc="0" normalizeH="0" baseline="0" noProof="0" dirty="0">
                  <a:ln>
                    <a:noFill/>
                  </a:ln>
                  <a:solidFill>
                    <a:prstClr val="black">
                      <a:lumMod val="65000"/>
                      <a:lumOff val="35000"/>
                    </a:prstClr>
                  </a:solidFill>
                  <a:effectLst/>
                  <a:uLnTx/>
                  <a:uFillTx/>
                  <a:latin typeface="游ゴシック" panose="020F0502020204030204"/>
                  <a:ea typeface="游ゴシック" panose="020B0400000000000000" pitchFamily="50" charset="-128"/>
                  <a:cs typeface="+mn-cs"/>
                </a:rPr>
                <a:t>銀杏橋</a:t>
              </a:r>
            </a:p>
          </p:txBody>
        </p:sp>
        <p:cxnSp>
          <p:nvCxnSpPr>
            <p:cNvPr id="276" name="直線矢印コネクタ 275">
              <a:extLst>
                <a:ext uri="{FF2B5EF4-FFF2-40B4-BE49-F238E27FC236}">
                  <a16:creationId xmlns:a16="http://schemas.microsoft.com/office/drawing/2014/main" id="{503773DE-2A6D-1072-23CB-3FAB62182FEB}"/>
                </a:ext>
              </a:extLst>
            </p:cNvPr>
            <p:cNvCxnSpPr>
              <a:cxnSpLocks/>
              <a:stCxn id="275" idx="2"/>
              <a:endCxn id="271" idx="1"/>
            </p:cNvCxnSpPr>
            <p:nvPr/>
          </p:nvCxnSpPr>
          <p:spPr>
            <a:xfrm flipH="1">
              <a:off x="11072684" y="-881077"/>
              <a:ext cx="138898" cy="245301"/>
            </a:xfrm>
            <a:prstGeom prst="straightConnector1">
              <a:avLst/>
            </a:prstGeom>
            <a:noFill/>
            <a:ln w="9525" cap="flat" cmpd="sng" algn="ctr">
              <a:solidFill>
                <a:sysClr val="windowText" lastClr="000000">
                  <a:lumMod val="65000"/>
                  <a:lumOff val="35000"/>
                </a:sysClr>
              </a:solidFill>
              <a:prstDash val="solid"/>
              <a:tailEnd type="triangle"/>
            </a:ln>
            <a:effectLst/>
          </p:spPr>
        </p:cxnSp>
        <p:sp>
          <p:nvSpPr>
            <p:cNvPr id="277" name="フリーフォーム: 図形 39">
              <a:extLst>
                <a:ext uri="{FF2B5EF4-FFF2-40B4-BE49-F238E27FC236}">
                  <a16:creationId xmlns:a16="http://schemas.microsoft.com/office/drawing/2014/main" id="{333B23CF-B7C7-6CF1-1B6D-6D7D43719DFD}"/>
                </a:ext>
              </a:extLst>
            </p:cNvPr>
            <p:cNvSpPr/>
            <p:nvPr/>
          </p:nvSpPr>
          <p:spPr>
            <a:xfrm>
              <a:off x="12360124" y="-652010"/>
              <a:ext cx="384874" cy="102633"/>
            </a:xfrm>
            <a:custGeom>
              <a:avLst/>
              <a:gdLst>
                <a:gd name="connsiteX0" fmla="*/ 0 w 453422"/>
                <a:gd name="connsiteY0" fmla="*/ 0 h 120912"/>
                <a:gd name="connsiteX1" fmla="*/ 94463 w 453422"/>
                <a:gd name="connsiteY1" fmla="*/ 37785 h 120912"/>
                <a:gd name="connsiteX2" fmla="*/ 170033 w 453422"/>
                <a:gd name="connsiteY2" fmla="*/ 75570 h 120912"/>
                <a:gd name="connsiteX3" fmla="*/ 222932 w 453422"/>
                <a:gd name="connsiteY3" fmla="*/ 117134 h 120912"/>
                <a:gd name="connsiteX4" fmla="*/ 268275 w 453422"/>
                <a:gd name="connsiteY4" fmla="*/ 120912 h 120912"/>
                <a:gd name="connsiteX5" fmla="*/ 351402 w 453422"/>
                <a:gd name="connsiteY5" fmla="*/ 102020 h 120912"/>
                <a:gd name="connsiteX6" fmla="*/ 400522 w 453422"/>
                <a:gd name="connsiteY6" fmla="*/ 90684 h 120912"/>
                <a:gd name="connsiteX7" fmla="*/ 453422 w 453422"/>
                <a:gd name="connsiteY7" fmla="*/ 75570 h 12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422" h="120912">
                  <a:moveTo>
                    <a:pt x="0" y="0"/>
                  </a:moveTo>
                  <a:lnTo>
                    <a:pt x="94463" y="37785"/>
                  </a:lnTo>
                  <a:lnTo>
                    <a:pt x="170033" y="75570"/>
                  </a:lnTo>
                  <a:lnTo>
                    <a:pt x="222932" y="117134"/>
                  </a:lnTo>
                  <a:lnTo>
                    <a:pt x="268275" y="120912"/>
                  </a:lnTo>
                  <a:lnTo>
                    <a:pt x="351402" y="102020"/>
                  </a:lnTo>
                  <a:lnTo>
                    <a:pt x="400522" y="90684"/>
                  </a:lnTo>
                  <a:lnTo>
                    <a:pt x="453422" y="75570"/>
                  </a:lnTo>
                </a:path>
              </a:pathLst>
            </a:custGeom>
            <a:noFill/>
            <a:ln w="19050" cap="flat" cmpd="sng" algn="ctr">
              <a:solidFill>
                <a:sysClr val="windowText" lastClr="000000">
                  <a:lumMod val="65000"/>
                  <a:lumOff val="35000"/>
                </a:sysClr>
              </a:solidFill>
              <a:prstDash val="sysDot"/>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1534" b="0" i="0" u="none" strike="noStrike" kern="0" cap="none" spc="0" normalizeH="0" baseline="0" noProof="0">
                <a:ln>
                  <a:noFill/>
                </a:ln>
                <a:solidFill>
                  <a:prstClr val="white"/>
                </a:solidFill>
                <a:effectLst/>
                <a:uLnTx/>
                <a:uFillTx/>
              </a:endParaRPr>
            </a:p>
          </p:txBody>
        </p:sp>
        <p:sp>
          <p:nvSpPr>
            <p:cNvPr id="278" name="楕円 277">
              <a:extLst>
                <a:ext uri="{FF2B5EF4-FFF2-40B4-BE49-F238E27FC236}">
                  <a16:creationId xmlns:a16="http://schemas.microsoft.com/office/drawing/2014/main" id="{DF8252E3-A404-5BD0-65A6-D87A4CBC00D9}"/>
                </a:ext>
              </a:extLst>
            </p:cNvPr>
            <p:cNvSpPr/>
            <p:nvPr/>
          </p:nvSpPr>
          <p:spPr>
            <a:xfrm rot="347771">
              <a:off x="12205416" y="-736805"/>
              <a:ext cx="703122" cy="281300"/>
            </a:xfrm>
            <a:prstGeom prst="ellipse">
              <a:avLst/>
            </a:prstGeom>
            <a:noFill/>
            <a:ln w="19050" cap="flat" cmpd="sng" algn="ctr">
              <a:solidFill>
                <a:srgbClr val="FF0000"/>
              </a:solidFill>
              <a:prstDash val="solid"/>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1534" b="0" i="0" u="none" strike="noStrike" kern="0" cap="none" spc="0" normalizeH="0" baseline="0" noProof="0">
                <a:ln>
                  <a:noFill/>
                </a:ln>
                <a:solidFill>
                  <a:prstClr val="white"/>
                </a:solidFill>
                <a:effectLst/>
                <a:uLnTx/>
                <a:uFillTx/>
              </a:endParaRPr>
            </a:p>
          </p:txBody>
        </p:sp>
      </p:grpSp>
      <p:sp>
        <p:nvSpPr>
          <p:cNvPr id="279" name="テキスト ボックス 278">
            <a:extLst>
              <a:ext uri="{FF2B5EF4-FFF2-40B4-BE49-F238E27FC236}">
                <a16:creationId xmlns:a16="http://schemas.microsoft.com/office/drawing/2014/main" id="{0C9F7C41-97E6-EA73-0504-18646E3841C5}"/>
              </a:ext>
            </a:extLst>
          </p:cNvPr>
          <p:cNvSpPr txBox="1"/>
          <p:nvPr/>
        </p:nvSpPr>
        <p:spPr>
          <a:xfrm>
            <a:off x="1983426" y="2240392"/>
            <a:ext cx="1328870" cy="236540"/>
          </a:xfrm>
          <a:prstGeom prst="rect">
            <a:avLst/>
          </a:prstGeom>
          <a:noFill/>
        </p:spPr>
        <p:txBody>
          <a:bodyPr wrap="square" rtlCol="0">
            <a:spAutoFit/>
          </a:bodyPr>
          <a:lstStyle/>
          <a:p>
            <a:pPr algn="ctr" defTabSz="779173">
              <a:defRPr/>
            </a:pPr>
            <a:r>
              <a:rPr lang="ja-JP" altLang="en-US" sz="937" dirty="0">
                <a:solidFill>
                  <a:srgbClr val="FF0000"/>
                </a:solidFill>
                <a:latin typeface="ＭＳ Ｐゴシック" panose="020B0600070205080204" pitchFamily="50" charset="-128"/>
              </a:rPr>
              <a:t>未整備区間（逆瀬川）</a:t>
            </a:r>
          </a:p>
        </p:txBody>
      </p:sp>
      <p:sp>
        <p:nvSpPr>
          <p:cNvPr id="280" name="正方形/長方形 279">
            <a:extLst>
              <a:ext uri="{FF2B5EF4-FFF2-40B4-BE49-F238E27FC236}">
                <a16:creationId xmlns:a16="http://schemas.microsoft.com/office/drawing/2014/main" id="{6CDF6931-B7F0-4D7C-D834-FD470065FD3D}"/>
              </a:ext>
            </a:extLst>
          </p:cNvPr>
          <p:cNvSpPr/>
          <p:nvPr/>
        </p:nvSpPr>
        <p:spPr>
          <a:xfrm>
            <a:off x="739408" y="2004286"/>
            <a:ext cx="3054784" cy="1847577"/>
          </a:xfrm>
          <a:prstGeom prst="rect">
            <a:avLst/>
          </a:prstGeom>
          <a:noFill/>
          <a:ln w="19050" cap="flat" cmpd="sng" algn="ctr">
            <a:solidFill>
              <a:srgbClr val="FF0000"/>
            </a:solidFill>
            <a:prstDash val="solid"/>
            <a:miter lim="800000"/>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2045"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cxnSp>
        <p:nvCxnSpPr>
          <p:cNvPr id="281" name="直線コネクタ 280">
            <a:extLst>
              <a:ext uri="{FF2B5EF4-FFF2-40B4-BE49-F238E27FC236}">
                <a16:creationId xmlns:a16="http://schemas.microsoft.com/office/drawing/2014/main" id="{A6A60E48-9EE7-4602-AA52-827A1890F7C0}"/>
              </a:ext>
            </a:extLst>
          </p:cNvPr>
          <p:cNvCxnSpPr>
            <a:cxnSpLocks/>
          </p:cNvCxnSpPr>
          <p:nvPr/>
        </p:nvCxnSpPr>
        <p:spPr>
          <a:xfrm>
            <a:off x="3800197" y="2018973"/>
            <a:ext cx="1311294" cy="1814052"/>
          </a:xfrm>
          <a:prstGeom prst="line">
            <a:avLst/>
          </a:prstGeom>
          <a:noFill/>
          <a:ln w="19050" cap="flat" cmpd="sng" algn="ctr">
            <a:solidFill>
              <a:srgbClr val="FF0000"/>
            </a:solidFill>
            <a:prstDash val="dash"/>
            <a:miter lim="800000"/>
          </a:ln>
          <a:effectLst/>
        </p:spPr>
      </p:cxnSp>
      <p:cxnSp>
        <p:nvCxnSpPr>
          <p:cNvPr id="282" name="直線コネクタ 281">
            <a:extLst>
              <a:ext uri="{FF2B5EF4-FFF2-40B4-BE49-F238E27FC236}">
                <a16:creationId xmlns:a16="http://schemas.microsoft.com/office/drawing/2014/main" id="{12BFFC7C-639C-CD31-88E0-A0F5AB8F3509}"/>
              </a:ext>
            </a:extLst>
          </p:cNvPr>
          <p:cNvCxnSpPr>
            <a:cxnSpLocks/>
          </p:cNvCxnSpPr>
          <p:nvPr/>
        </p:nvCxnSpPr>
        <p:spPr>
          <a:xfrm>
            <a:off x="746635" y="3855974"/>
            <a:ext cx="3119921" cy="676911"/>
          </a:xfrm>
          <a:prstGeom prst="line">
            <a:avLst/>
          </a:prstGeom>
          <a:noFill/>
          <a:ln w="19050" cap="flat" cmpd="sng" algn="ctr">
            <a:solidFill>
              <a:srgbClr val="FF0000"/>
            </a:solidFill>
            <a:prstDash val="dash"/>
            <a:miter lim="800000"/>
          </a:ln>
          <a:effectLst/>
        </p:spPr>
      </p:cxnSp>
      <p:sp>
        <p:nvSpPr>
          <p:cNvPr id="283" name="正方形/長方形 282">
            <a:extLst>
              <a:ext uri="{FF2B5EF4-FFF2-40B4-BE49-F238E27FC236}">
                <a16:creationId xmlns:a16="http://schemas.microsoft.com/office/drawing/2014/main" id="{B953198F-B4B8-F25B-FDBC-42FF6C3F7D3E}"/>
              </a:ext>
            </a:extLst>
          </p:cNvPr>
          <p:cNvSpPr/>
          <p:nvPr/>
        </p:nvSpPr>
        <p:spPr>
          <a:xfrm>
            <a:off x="3866557" y="3833025"/>
            <a:ext cx="1244935" cy="699860"/>
          </a:xfrm>
          <a:prstGeom prst="rect">
            <a:avLst/>
          </a:prstGeom>
          <a:noFill/>
          <a:ln w="19050" cap="flat" cmpd="sng" algn="ctr">
            <a:solidFill>
              <a:srgbClr val="FF0000"/>
            </a:solidFill>
            <a:prstDash val="solid"/>
            <a:miter lim="800000"/>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2045"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pic>
        <p:nvPicPr>
          <p:cNvPr id="284" name="図 283">
            <a:extLst>
              <a:ext uri="{FF2B5EF4-FFF2-40B4-BE49-F238E27FC236}">
                <a16:creationId xmlns:a16="http://schemas.microsoft.com/office/drawing/2014/main" id="{81FB84D9-6BC8-3F74-03C4-9B487FEA9CCA}"/>
              </a:ext>
            </a:extLst>
          </p:cNvPr>
          <p:cNvPicPr>
            <a:picLocks noChangeAspect="1"/>
          </p:cNvPicPr>
          <p:nvPr/>
        </p:nvPicPr>
        <p:blipFill rotWithShape="1">
          <a:blip r:embed="rId4"/>
          <a:srcRect l="265" t="493" r="894" b="738"/>
          <a:stretch/>
        </p:blipFill>
        <p:spPr>
          <a:xfrm>
            <a:off x="7467700" y="1789473"/>
            <a:ext cx="1296466" cy="1552954"/>
          </a:xfrm>
          <a:prstGeom prst="rect">
            <a:avLst/>
          </a:prstGeom>
        </p:spPr>
      </p:pic>
      <p:sp>
        <p:nvSpPr>
          <p:cNvPr id="285" name="正方形/長方形 284">
            <a:extLst>
              <a:ext uri="{FF2B5EF4-FFF2-40B4-BE49-F238E27FC236}">
                <a16:creationId xmlns:a16="http://schemas.microsoft.com/office/drawing/2014/main" id="{95243E1D-B853-0767-C54E-CB3DE6EF6869}"/>
              </a:ext>
            </a:extLst>
          </p:cNvPr>
          <p:cNvSpPr/>
          <p:nvPr/>
        </p:nvSpPr>
        <p:spPr>
          <a:xfrm>
            <a:off x="7467700" y="1789473"/>
            <a:ext cx="1296466" cy="1552954"/>
          </a:xfrm>
          <a:prstGeom prst="rect">
            <a:avLst/>
          </a:prstGeom>
          <a:noFill/>
          <a:ln w="19050" cap="flat" cmpd="sng" algn="ctr">
            <a:solidFill>
              <a:sysClr val="windowText" lastClr="000000"/>
            </a:solidFill>
            <a:prstDash val="solid"/>
            <a:miter lim="800000"/>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2045"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pic>
        <p:nvPicPr>
          <p:cNvPr id="286" name="図 285">
            <a:extLst>
              <a:ext uri="{FF2B5EF4-FFF2-40B4-BE49-F238E27FC236}">
                <a16:creationId xmlns:a16="http://schemas.microsoft.com/office/drawing/2014/main" id="{1CC03B14-7EC0-E625-2474-DA11CA6D861E}"/>
              </a:ext>
            </a:extLst>
          </p:cNvPr>
          <p:cNvPicPr>
            <a:picLocks noChangeAspect="1"/>
          </p:cNvPicPr>
          <p:nvPr/>
        </p:nvPicPr>
        <p:blipFill>
          <a:blip r:embed="rId5"/>
          <a:stretch>
            <a:fillRect/>
          </a:stretch>
        </p:blipFill>
        <p:spPr>
          <a:xfrm>
            <a:off x="5192899" y="4668680"/>
            <a:ext cx="3753631" cy="1841405"/>
          </a:xfrm>
          <a:prstGeom prst="rect">
            <a:avLst/>
          </a:prstGeom>
          <a:ln w="19050">
            <a:solidFill>
              <a:sysClr val="window" lastClr="FFFFFF"/>
            </a:solidFill>
          </a:ln>
        </p:spPr>
      </p:pic>
      <p:sp>
        <p:nvSpPr>
          <p:cNvPr id="287" name="テキスト ボックス 286">
            <a:extLst>
              <a:ext uri="{FF2B5EF4-FFF2-40B4-BE49-F238E27FC236}">
                <a16:creationId xmlns:a16="http://schemas.microsoft.com/office/drawing/2014/main" id="{C91FC595-38AA-6C26-5FCD-DF5971CCA6D9}"/>
              </a:ext>
            </a:extLst>
          </p:cNvPr>
          <p:cNvSpPr txBox="1"/>
          <p:nvPr/>
        </p:nvSpPr>
        <p:spPr>
          <a:xfrm>
            <a:off x="5099312" y="6284326"/>
            <a:ext cx="1176817" cy="249748"/>
          </a:xfrm>
          <a:prstGeom prst="rect">
            <a:avLst/>
          </a:prstGeom>
          <a:noFill/>
        </p:spPr>
        <p:txBody>
          <a:bodyPr wrap="square" rtlCol="0">
            <a:spAutoFit/>
          </a:bodyPr>
          <a:lstStyle/>
          <a:p>
            <a:pPr algn="ctr" defTabSz="779173">
              <a:defRPr/>
            </a:pPr>
            <a:r>
              <a:rPr lang="ja-JP" altLang="en-US" sz="1023" dirty="0">
                <a:solidFill>
                  <a:prstClr val="white"/>
                </a:solidFill>
                <a:latin typeface="Times New Roman" pitchFamily="18" charset="0"/>
              </a:rPr>
              <a:t>完成イメージ図</a:t>
            </a:r>
          </a:p>
        </p:txBody>
      </p:sp>
      <p:sp>
        <p:nvSpPr>
          <p:cNvPr id="288" name="テキスト ボックス 287">
            <a:extLst>
              <a:ext uri="{FF2B5EF4-FFF2-40B4-BE49-F238E27FC236}">
                <a16:creationId xmlns:a16="http://schemas.microsoft.com/office/drawing/2014/main" id="{ACE0C3DD-FF58-4995-8B57-739F4B148BF8}"/>
              </a:ext>
            </a:extLst>
          </p:cNvPr>
          <p:cNvSpPr txBox="1"/>
          <p:nvPr/>
        </p:nvSpPr>
        <p:spPr>
          <a:xfrm>
            <a:off x="7171720" y="5046256"/>
            <a:ext cx="1293718" cy="236540"/>
          </a:xfrm>
          <a:prstGeom prst="rect">
            <a:avLst/>
          </a:prstGeom>
          <a:noFill/>
        </p:spPr>
        <p:txBody>
          <a:bodyPr wrap="square" rtlCol="0">
            <a:spAutoFit/>
          </a:bodyPr>
          <a:lstStyle/>
          <a:p>
            <a:pPr algn="ctr" defTabSz="779173">
              <a:defRPr/>
            </a:pPr>
            <a:r>
              <a:rPr lang="ja-JP" altLang="en-US" sz="937" dirty="0">
                <a:solidFill>
                  <a:prstClr val="black"/>
                </a:solidFill>
                <a:latin typeface="ＭＳ Ｐゴシック" panose="020B0600070205080204" pitchFamily="50" charset="-128"/>
              </a:rPr>
              <a:t>逆瀬川１号橋</a:t>
            </a:r>
          </a:p>
        </p:txBody>
      </p:sp>
      <p:pic>
        <p:nvPicPr>
          <p:cNvPr id="289" name="図 288" descr="山の中にある川&#10;&#10;自動的に生成された説明">
            <a:extLst>
              <a:ext uri="{FF2B5EF4-FFF2-40B4-BE49-F238E27FC236}">
                <a16:creationId xmlns:a16="http://schemas.microsoft.com/office/drawing/2014/main" id="{A19B98F6-52D6-ECAB-BDB6-98F800C3367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5568"/>
          <a:stretch/>
        </p:blipFill>
        <p:spPr>
          <a:xfrm>
            <a:off x="2676311" y="5116165"/>
            <a:ext cx="2169362" cy="1373738"/>
          </a:xfrm>
          <a:prstGeom prst="rect">
            <a:avLst/>
          </a:prstGeom>
          <a:ln w="19050">
            <a:solidFill>
              <a:sysClr val="window" lastClr="FFFFFF"/>
            </a:solidFill>
          </a:ln>
        </p:spPr>
      </p:pic>
      <p:sp>
        <p:nvSpPr>
          <p:cNvPr id="290" name="テキスト ボックス 289">
            <a:extLst>
              <a:ext uri="{FF2B5EF4-FFF2-40B4-BE49-F238E27FC236}">
                <a16:creationId xmlns:a16="http://schemas.microsoft.com/office/drawing/2014/main" id="{C2DD2940-DA68-487F-7243-086FF0B13B27}"/>
              </a:ext>
            </a:extLst>
          </p:cNvPr>
          <p:cNvSpPr txBox="1"/>
          <p:nvPr/>
        </p:nvSpPr>
        <p:spPr>
          <a:xfrm>
            <a:off x="2619254" y="6281544"/>
            <a:ext cx="481707" cy="249748"/>
          </a:xfrm>
          <a:prstGeom prst="rect">
            <a:avLst/>
          </a:prstGeom>
          <a:noFill/>
        </p:spPr>
        <p:txBody>
          <a:bodyPr wrap="square" rtlCol="0">
            <a:spAutoFit/>
          </a:bodyPr>
          <a:lstStyle/>
          <a:p>
            <a:pPr algn="ctr" defTabSz="779173">
              <a:defRPr/>
            </a:pPr>
            <a:r>
              <a:rPr lang="ja-JP" altLang="en-US" sz="1023" dirty="0">
                <a:solidFill>
                  <a:prstClr val="white"/>
                </a:solidFill>
                <a:latin typeface="Times New Roman" pitchFamily="18" charset="0"/>
              </a:rPr>
              <a:t>現況</a:t>
            </a:r>
          </a:p>
        </p:txBody>
      </p:sp>
      <p:sp>
        <p:nvSpPr>
          <p:cNvPr id="291" name="矢印: 右 290">
            <a:extLst>
              <a:ext uri="{FF2B5EF4-FFF2-40B4-BE49-F238E27FC236}">
                <a16:creationId xmlns:a16="http://schemas.microsoft.com/office/drawing/2014/main" id="{39A345FE-7503-C23F-6007-EE079052BBCE}"/>
              </a:ext>
            </a:extLst>
          </p:cNvPr>
          <p:cNvSpPr/>
          <p:nvPr/>
        </p:nvSpPr>
        <p:spPr>
          <a:xfrm>
            <a:off x="4897802" y="5644858"/>
            <a:ext cx="239754" cy="493372"/>
          </a:xfrm>
          <a:prstGeom prst="rightArrow">
            <a:avLst/>
          </a:prstGeom>
          <a:solidFill>
            <a:srgbClr val="5B9BD5"/>
          </a:solidFill>
          <a:ln w="12700" cap="flat" cmpd="sng" algn="ctr">
            <a:solidFill>
              <a:srgbClr val="5B9BD5">
                <a:shade val="15000"/>
              </a:srgbClr>
            </a:solidFill>
            <a:prstDash val="solid"/>
            <a:miter lim="800000"/>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2045"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292" name="矢印: 右 291">
            <a:extLst>
              <a:ext uri="{FF2B5EF4-FFF2-40B4-BE49-F238E27FC236}">
                <a16:creationId xmlns:a16="http://schemas.microsoft.com/office/drawing/2014/main" id="{27A77361-3841-D295-2B4D-0A2AD3B666BC}"/>
              </a:ext>
            </a:extLst>
          </p:cNvPr>
          <p:cNvSpPr/>
          <p:nvPr/>
        </p:nvSpPr>
        <p:spPr>
          <a:xfrm>
            <a:off x="5550461" y="1954007"/>
            <a:ext cx="162591" cy="441019"/>
          </a:xfrm>
          <a:prstGeom prst="rightArrow">
            <a:avLst/>
          </a:prstGeom>
          <a:solidFill>
            <a:srgbClr val="5B9BD5"/>
          </a:solidFill>
          <a:ln w="12700" cap="flat" cmpd="sng" algn="ctr">
            <a:solidFill>
              <a:srgbClr val="5B9BD5">
                <a:shade val="50000"/>
              </a:srgbClr>
            </a:solidFill>
            <a:prstDash val="solid"/>
            <a:miter lim="800000"/>
          </a:ln>
          <a:effectLst/>
        </p:spPr>
        <p:txBody>
          <a:bodyPr rtlCol="0" anchor="ctr"/>
          <a:lstStyle/>
          <a:p>
            <a:pPr marL="0" marR="0" lvl="0" indent="0" algn="ctr" defTabSz="779173" eaLnBrk="1" fontAlgn="auto" latinLnBrk="0" hangingPunct="1">
              <a:lnSpc>
                <a:spcPct val="100000"/>
              </a:lnSpc>
              <a:spcBef>
                <a:spcPts val="0"/>
              </a:spcBef>
              <a:spcAft>
                <a:spcPts val="0"/>
              </a:spcAft>
              <a:buClrTx/>
              <a:buSzTx/>
              <a:buFontTx/>
              <a:buNone/>
              <a:tabLst/>
              <a:defRPr/>
            </a:pPr>
            <a:endParaRPr kumimoji="0" lang="ja-JP" altLang="en-US" sz="2045"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pic>
        <p:nvPicPr>
          <p:cNvPr id="293" name="図 292" descr="屋外, 道路, 草, ストリート が含まれている画像&#10;&#10;自動的に生成された説明">
            <a:extLst>
              <a:ext uri="{FF2B5EF4-FFF2-40B4-BE49-F238E27FC236}">
                <a16:creationId xmlns:a16="http://schemas.microsoft.com/office/drawing/2014/main" id="{6595084F-8F2F-67BA-B55D-CE16BBA38EC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774274" y="1839327"/>
            <a:ext cx="1618848" cy="910602"/>
          </a:xfrm>
          <a:prstGeom prst="rect">
            <a:avLst/>
          </a:prstGeom>
          <a:ln w="19050">
            <a:solidFill>
              <a:sysClr val="window" lastClr="FFFFFF"/>
            </a:solidFill>
          </a:ln>
        </p:spPr>
      </p:pic>
      <p:pic>
        <p:nvPicPr>
          <p:cNvPr id="294" name="図 293" descr="屋外, フェンス, 草, 木 が含まれている画像&#10;&#10;自動的に生成された説明">
            <a:extLst>
              <a:ext uri="{FF2B5EF4-FFF2-40B4-BE49-F238E27FC236}">
                <a16:creationId xmlns:a16="http://schemas.microsoft.com/office/drawing/2014/main" id="{33BDD3C6-1494-70F6-E9BA-90763059036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259295" y="1841339"/>
            <a:ext cx="1244197" cy="699861"/>
          </a:xfrm>
          <a:prstGeom prst="rect">
            <a:avLst/>
          </a:prstGeom>
          <a:ln w="19050">
            <a:solidFill>
              <a:sysClr val="window" lastClr="FFFFFF"/>
            </a:solidFill>
          </a:ln>
        </p:spPr>
      </p:pic>
      <p:sp>
        <p:nvSpPr>
          <p:cNvPr id="295" name="テキスト ボックス 294">
            <a:extLst>
              <a:ext uri="{FF2B5EF4-FFF2-40B4-BE49-F238E27FC236}">
                <a16:creationId xmlns:a16="http://schemas.microsoft.com/office/drawing/2014/main" id="{D253034F-2B9C-545F-398C-2AB2D9C599DD}"/>
              </a:ext>
            </a:extLst>
          </p:cNvPr>
          <p:cNvSpPr txBox="1"/>
          <p:nvPr/>
        </p:nvSpPr>
        <p:spPr>
          <a:xfrm>
            <a:off x="4172545" y="2327644"/>
            <a:ext cx="630440" cy="249748"/>
          </a:xfrm>
          <a:prstGeom prst="rect">
            <a:avLst/>
          </a:prstGeom>
          <a:noFill/>
        </p:spPr>
        <p:txBody>
          <a:bodyPr wrap="square" rtlCol="0">
            <a:spAutoFit/>
          </a:bodyPr>
          <a:lstStyle/>
          <a:p>
            <a:pPr algn="ctr" defTabSz="779173">
              <a:defRPr/>
            </a:pPr>
            <a:r>
              <a:rPr lang="ja-JP" altLang="en-US" sz="1023" dirty="0">
                <a:solidFill>
                  <a:prstClr val="white"/>
                </a:solidFill>
                <a:latin typeface="Times New Roman" pitchFamily="18" charset="0"/>
              </a:rPr>
              <a:t>施工前</a:t>
            </a:r>
          </a:p>
        </p:txBody>
      </p:sp>
      <p:sp>
        <p:nvSpPr>
          <p:cNvPr id="296" name="テキスト ボックス 295">
            <a:extLst>
              <a:ext uri="{FF2B5EF4-FFF2-40B4-BE49-F238E27FC236}">
                <a16:creationId xmlns:a16="http://schemas.microsoft.com/office/drawing/2014/main" id="{B0A8A8A7-0FC5-AB12-EAFC-867CDBCD38ED}"/>
              </a:ext>
            </a:extLst>
          </p:cNvPr>
          <p:cNvSpPr txBox="1"/>
          <p:nvPr/>
        </p:nvSpPr>
        <p:spPr>
          <a:xfrm>
            <a:off x="5724512" y="2523329"/>
            <a:ext cx="1694009" cy="249748"/>
          </a:xfrm>
          <a:prstGeom prst="rect">
            <a:avLst/>
          </a:prstGeom>
          <a:noFill/>
        </p:spPr>
        <p:txBody>
          <a:bodyPr wrap="square" rtlCol="0">
            <a:spAutoFit/>
          </a:bodyPr>
          <a:lstStyle/>
          <a:p>
            <a:pPr defTabSz="779173">
              <a:defRPr/>
            </a:pPr>
            <a:r>
              <a:rPr lang="ja-JP" altLang="en-US" sz="1023" dirty="0">
                <a:solidFill>
                  <a:prstClr val="white"/>
                </a:solidFill>
                <a:latin typeface="Times New Roman" pitchFamily="18" charset="0"/>
              </a:rPr>
              <a:t>付替村道の整備（逆瀬川）</a:t>
            </a:r>
          </a:p>
        </p:txBody>
      </p:sp>
      <p:sp>
        <p:nvSpPr>
          <p:cNvPr id="297" name="楕円 296">
            <a:extLst>
              <a:ext uri="{FF2B5EF4-FFF2-40B4-BE49-F238E27FC236}">
                <a16:creationId xmlns:a16="http://schemas.microsoft.com/office/drawing/2014/main" id="{DD7F9D41-B37E-7501-0D0C-57EE955EDF73}"/>
              </a:ext>
            </a:extLst>
          </p:cNvPr>
          <p:cNvSpPr/>
          <p:nvPr/>
        </p:nvSpPr>
        <p:spPr>
          <a:xfrm>
            <a:off x="4671535" y="3878866"/>
            <a:ext cx="157882" cy="157882"/>
          </a:xfrm>
          <a:prstGeom prst="ellipse">
            <a:avLst/>
          </a:prstGeom>
          <a:solidFill>
            <a:srgbClr val="FF0000"/>
          </a:solidFill>
          <a:ln w="19050" cap="flat" cmpd="sng" algn="ctr">
            <a:solidFill>
              <a:srgbClr val="FFFF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298" name="楕円 297">
            <a:extLst>
              <a:ext uri="{FF2B5EF4-FFF2-40B4-BE49-F238E27FC236}">
                <a16:creationId xmlns:a16="http://schemas.microsoft.com/office/drawing/2014/main" id="{8E4089BB-DD3B-2933-089D-CDBF99A77856}"/>
              </a:ext>
            </a:extLst>
          </p:cNvPr>
          <p:cNvSpPr/>
          <p:nvPr/>
        </p:nvSpPr>
        <p:spPr>
          <a:xfrm>
            <a:off x="4029057" y="4036548"/>
            <a:ext cx="157882" cy="157882"/>
          </a:xfrm>
          <a:prstGeom prst="ellipse">
            <a:avLst/>
          </a:prstGeom>
          <a:solidFill>
            <a:srgbClr val="FF0000"/>
          </a:solidFill>
          <a:ln w="19050" cap="flat" cmpd="sng" algn="ctr">
            <a:solidFill>
              <a:srgbClr val="FFFF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299" name="テキスト ボックス 298">
            <a:extLst>
              <a:ext uri="{FF2B5EF4-FFF2-40B4-BE49-F238E27FC236}">
                <a16:creationId xmlns:a16="http://schemas.microsoft.com/office/drawing/2014/main" id="{4E6758FB-86EC-86DB-CE03-0B6C37B835FF}"/>
              </a:ext>
            </a:extLst>
          </p:cNvPr>
          <p:cNvSpPr txBox="1"/>
          <p:nvPr/>
        </p:nvSpPr>
        <p:spPr>
          <a:xfrm>
            <a:off x="3982071" y="3969722"/>
            <a:ext cx="268022" cy="291170"/>
          </a:xfrm>
          <a:prstGeom prst="rect">
            <a:avLst/>
          </a:prstGeom>
          <a:noFill/>
        </p:spPr>
        <p:txBody>
          <a:bodyPr wrap="none" rtlCol="0">
            <a:spAutoFit/>
          </a:bodyPr>
          <a:lstStyle/>
          <a:p>
            <a:pPr marL="0" marR="0" lvl="0" indent="0" defTabSz="844083" eaLnBrk="1" fontAlgn="auto" latinLnBrk="0" hangingPunct="1">
              <a:lnSpc>
                <a:spcPct val="100000"/>
              </a:lnSpc>
              <a:spcBef>
                <a:spcPts val="0"/>
              </a:spcBef>
              <a:spcAft>
                <a:spcPts val="0"/>
              </a:spcAft>
              <a:buClrTx/>
              <a:buSzTx/>
              <a:buFontTx/>
              <a:buNone/>
              <a:tabLst/>
              <a:defRPr/>
            </a:pPr>
            <a:r>
              <a:rPr kumimoji="0" lang="en-US" altLang="ja-JP" sz="1292" b="0" i="0" u="none" strike="noStrike" kern="0" cap="none" spc="0" normalizeH="0" baseline="0" noProof="0" dirty="0">
                <a:ln>
                  <a:noFill/>
                </a:ln>
                <a:solidFill>
                  <a:prstClr val="white"/>
                </a:solidFill>
                <a:effectLst/>
                <a:uLnTx/>
                <a:uFillTx/>
              </a:rPr>
              <a:t>2</a:t>
            </a:r>
            <a:endParaRPr kumimoji="0" lang="ja-JP" altLang="en-US" sz="1292" b="0" i="0" u="none" strike="noStrike" kern="0" cap="none" spc="0" normalizeH="0" baseline="0" noProof="0" dirty="0">
              <a:ln>
                <a:noFill/>
              </a:ln>
              <a:solidFill>
                <a:prstClr val="white"/>
              </a:solidFill>
              <a:effectLst/>
              <a:uLnTx/>
              <a:uFillTx/>
            </a:endParaRPr>
          </a:p>
        </p:txBody>
      </p:sp>
      <p:sp>
        <p:nvSpPr>
          <p:cNvPr id="300" name="テキスト ボックス 299">
            <a:extLst>
              <a:ext uri="{FF2B5EF4-FFF2-40B4-BE49-F238E27FC236}">
                <a16:creationId xmlns:a16="http://schemas.microsoft.com/office/drawing/2014/main" id="{097CA020-ABAB-2F82-4D33-D0B7D4472E73}"/>
              </a:ext>
            </a:extLst>
          </p:cNvPr>
          <p:cNvSpPr txBox="1"/>
          <p:nvPr/>
        </p:nvSpPr>
        <p:spPr>
          <a:xfrm>
            <a:off x="4627104" y="3815755"/>
            <a:ext cx="268022" cy="291170"/>
          </a:xfrm>
          <a:prstGeom prst="rect">
            <a:avLst/>
          </a:prstGeom>
          <a:noFill/>
        </p:spPr>
        <p:txBody>
          <a:bodyPr wrap="none" rtlCol="0">
            <a:spAutoFit/>
          </a:bodyPr>
          <a:lstStyle/>
          <a:p>
            <a:pPr marL="0" marR="0" lvl="0" indent="0" defTabSz="844083" eaLnBrk="1" fontAlgn="auto" latinLnBrk="0" hangingPunct="1">
              <a:lnSpc>
                <a:spcPct val="100000"/>
              </a:lnSpc>
              <a:spcBef>
                <a:spcPts val="0"/>
              </a:spcBef>
              <a:spcAft>
                <a:spcPts val="0"/>
              </a:spcAft>
              <a:buClrTx/>
              <a:buSzTx/>
              <a:buFontTx/>
              <a:buNone/>
              <a:tabLst/>
              <a:defRPr/>
            </a:pPr>
            <a:r>
              <a:rPr kumimoji="0" lang="en-US" altLang="ja-JP" sz="1292" b="0" i="0" u="none" strike="noStrike" kern="0" cap="none" spc="0" normalizeH="0" baseline="0" noProof="0" dirty="0">
                <a:ln>
                  <a:noFill/>
                </a:ln>
                <a:solidFill>
                  <a:prstClr val="white"/>
                </a:solidFill>
                <a:effectLst/>
                <a:uLnTx/>
                <a:uFillTx/>
              </a:rPr>
              <a:t>1</a:t>
            </a:r>
            <a:endParaRPr kumimoji="0" lang="ja-JP" altLang="en-US" sz="1292" b="0" i="0" u="none" strike="noStrike" kern="0" cap="none" spc="0" normalizeH="0" baseline="0" noProof="0" dirty="0">
              <a:ln>
                <a:noFill/>
              </a:ln>
              <a:solidFill>
                <a:prstClr val="white"/>
              </a:solidFill>
              <a:effectLst/>
              <a:uLnTx/>
              <a:uFillTx/>
            </a:endParaRPr>
          </a:p>
        </p:txBody>
      </p:sp>
      <p:sp>
        <p:nvSpPr>
          <p:cNvPr id="301" name="楕円 300">
            <a:extLst>
              <a:ext uri="{FF2B5EF4-FFF2-40B4-BE49-F238E27FC236}">
                <a16:creationId xmlns:a16="http://schemas.microsoft.com/office/drawing/2014/main" id="{562DE44C-8E5D-BF37-8400-5D2EAF2F82E1}"/>
              </a:ext>
            </a:extLst>
          </p:cNvPr>
          <p:cNvSpPr/>
          <p:nvPr/>
        </p:nvSpPr>
        <p:spPr>
          <a:xfrm>
            <a:off x="5237329" y="4698064"/>
            <a:ext cx="157882" cy="157882"/>
          </a:xfrm>
          <a:prstGeom prst="ellipse">
            <a:avLst/>
          </a:prstGeom>
          <a:solidFill>
            <a:srgbClr val="FF0000"/>
          </a:solidFill>
          <a:ln w="19050" cap="flat" cmpd="sng" algn="ctr">
            <a:solidFill>
              <a:srgbClr val="FFFF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302" name="テキスト ボックス 301">
            <a:extLst>
              <a:ext uri="{FF2B5EF4-FFF2-40B4-BE49-F238E27FC236}">
                <a16:creationId xmlns:a16="http://schemas.microsoft.com/office/drawing/2014/main" id="{2914CBAF-75F7-880A-2D5B-7A785B0EEA47}"/>
              </a:ext>
            </a:extLst>
          </p:cNvPr>
          <p:cNvSpPr txBox="1"/>
          <p:nvPr/>
        </p:nvSpPr>
        <p:spPr>
          <a:xfrm>
            <a:off x="5192899" y="4634953"/>
            <a:ext cx="268022" cy="291170"/>
          </a:xfrm>
          <a:prstGeom prst="rect">
            <a:avLst/>
          </a:prstGeom>
          <a:noFill/>
        </p:spPr>
        <p:txBody>
          <a:bodyPr wrap="none" rtlCol="0">
            <a:spAutoFit/>
          </a:bodyPr>
          <a:lstStyle/>
          <a:p>
            <a:pPr marL="0" marR="0" lvl="0" indent="0" defTabSz="844083" eaLnBrk="1" fontAlgn="auto" latinLnBrk="0" hangingPunct="1">
              <a:lnSpc>
                <a:spcPct val="100000"/>
              </a:lnSpc>
              <a:spcBef>
                <a:spcPts val="0"/>
              </a:spcBef>
              <a:spcAft>
                <a:spcPts val="0"/>
              </a:spcAft>
              <a:buClrTx/>
              <a:buSzTx/>
              <a:buFontTx/>
              <a:buNone/>
              <a:tabLst/>
              <a:defRPr/>
            </a:pPr>
            <a:r>
              <a:rPr kumimoji="0" lang="en-US" altLang="ja-JP" sz="1292" b="0" i="0" u="none" strike="noStrike" kern="0" cap="none" spc="0" normalizeH="0" baseline="0" noProof="0" dirty="0">
                <a:ln>
                  <a:noFill/>
                </a:ln>
                <a:solidFill>
                  <a:prstClr val="white"/>
                </a:solidFill>
                <a:effectLst/>
                <a:uLnTx/>
                <a:uFillTx/>
              </a:rPr>
              <a:t>1</a:t>
            </a:r>
            <a:endParaRPr kumimoji="0" lang="ja-JP" altLang="en-US" sz="1292" b="0" i="0" u="none" strike="noStrike" kern="0" cap="none" spc="0" normalizeH="0" baseline="0" noProof="0" dirty="0">
              <a:ln>
                <a:noFill/>
              </a:ln>
              <a:solidFill>
                <a:prstClr val="white"/>
              </a:solidFill>
              <a:effectLst/>
              <a:uLnTx/>
              <a:uFillTx/>
            </a:endParaRPr>
          </a:p>
        </p:txBody>
      </p:sp>
      <p:sp>
        <p:nvSpPr>
          <p:cNvPr id="303" name="楕円 302">
            <a:extLst>
              <a:ext uri="{FF2B5EF4-FFF2-40B4-BE49-F238E27FC236}">
                <a16:creationId xmlns:a16="http://schemas.microsoft.com/office/drawing/2014/main" id="{0564362F-3560-3A3D-A91D-644F38519A5E}"/>
              </a:ext>
            </a:extLst>
          </p:cNvPr>
          <p:cNvSpPr/>
          <p:nvPr/>
        </p:nvSpPr>
        <p:spPr>
          <a:xfrm>
            <a:off x="5817641" y="1886169"/>
            <a:ext cx="157882" cy="157882"/>
          </a:xfrm>
          <a:prstGeom prst="ellipse">
            <a:avLst/>
          </a:prstGeom>
          <a:solidFill>
            <a:srgbClr val="FF0000"/>
          </a:solidFill>
          <a:ln w="19050" cap="flat" cmpd="sng" algn="ctr">
            <a:solidFill>
              <a:srgbClr val="FFFF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304" name="テキスト ボックス 303">
            <a:extLst>
              <a:ext uri="{FF2B5EF4-FFF2-40B4-BE49-F238E27FC236}">
                <a16:creationId xmlns:a16="http://schemas.microsoft.com/office/drawing/2014/main" id="{05398069-0B45-8A59-0DA4-C9C397E66F77}"/>
              </a:ext>
            </a:extLst>
          </p:cNvPr>
          <p:cNvSpPr txBox="1"/>
          <p:nvPr/>
        </p:nvSpPr>
        <p:spPr>
          <a:xfrm>
            <a:off x="5773056" y="1811949"/>
            <a:ext cx="254804" cy="291170"/>
          </a:xfrm>
          <a:prstGeom prst="rect">
            <a:avLst/>
          </a:prstGeom>
          <a:noFill/>
        </p:spPr>
        <p:txBody>
          <a:bodyPr wrap="square" rtlCol="0">
            <a:spAutoFit/>
          </a:bodyPr>
          <a:lstStyle/>
          <a:p>
            <a:pPr marL="0" marR="0" lvl="0" indent="0" defTabSz="844083" eaLnBrk="1" fontAlgn="auto" latinLnBrk="0" hangingPunct="1">
              <a:lnSpc>
                <a:spcPct val="100000"/>
              </a:lnSpc>
              <a:spcBef>
                <a:spcPts val="0"/>
              </a:spcBef>
              <a:spcAft>
                <a:spcPts val="0"/>
              </a:spcAft>
              <a:buClrTx/>
              <a:buSzTx/>
              <a:buFontTx/>
              <a:buNone/>
              <a:tabLst/>
              <a:defRPr/>
            </a:pPr>
            <a:r>
              <a:rPr kumimoji="0" lang="en-US" altLang="ja-JP" sz="1292" b="0" i="0" u="none" strike="noStrike" kern="0" cap="none" spc="0" normalizeH="0" baseline="0" noProof="0" dirty="0">
                <a:ln>
                  <a:noFill/>
                </a:ln>
                <a:solidFill>
                  <a:prstClr val="white"/>
                </a:solidFill>
                <a:effectLst/>
                <a:uLnTx/>
                <a:uFillTx/>
              </a:rPr>
              <a:t>2</a:t>
            </a:r>
            <a:endParaRPr kumimoji="0" lang="ja-JP" altLang="en-US" sz="1292" b="0" i="0" u="none" strike="noStrike" kern="0" cap="none" spc="0" normalizeH="0" baseline="0" noProof="0" dirty="0">
              <a:ln>
                <a:noFill/>
              </a:ln>
              <a:solidFill>
                <a:prstClr val="white"/>
              </a:solidFill>
              <a:effectLst/>
              <a:uLnTx/>
              <a:uFillTx/>
            </a:endParaRPr>
          </a:p>
        </p:txBody>
      </p:sp>
      <p:pic>
        <p:nvPicPr>
          <p:cNvPr id="305" name="図 304">
            <a:extLst>
              <a:ext uri="{FF2B5EF4-FFF2-40B4-BE49-F238E27FC236}">
                <a16:creationId xmlns:a16="http://schemas.microsoft.com/office/drawing/2014/main" id="{DB9E85E5-0D93-1358-81C3-86E1E20B4079}"/>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666427" y="5101044"/>
            <a:ext cx="1897482" cy="1423112"/>
          </a:xfrm>
          <a:prstGeom prst="rect">
            <a:avLst/>
          </a:prstGeom>
          <a:ln w="19050">
            <a:solidFill>
              <a:sysClr val="window" lastClr="FFFFFF"/>
            </a:solidFill>
          </a:ln>
        </p:spPr>
      </p:pic>
      <p:sp>
        <p:nvSpPr>
          <p:cNvPr id="306" name="正方形/長方形 305">
            <a:extLst>
              <a:ext uri="{FF2B5EF4-FFF2-40B4-BE49-F238E27FC236}">
                <a16:creationId xmlns:a16="http://schemas.microsoft.com/office/drawing/2014/main" id="{39D6A575-E3EF-FC71-2D97-AAEF081862EE}"/>
              </a:ext>
            </a:extLst>
          </p:cNvPr>
          <p:cNvSpPr/>
          <p:nvPr/>
        </p:nvSpPr>
        <p:spPr>
          <a:xfrm>
            <a:off x="599285" y="6489904"/>
            <a:ext cx="1994068" cy="42202"/>
          </a:xfrm>
          <a:prstGeom prst="rect">
            <a:avLst/>
          </a:prstGeom>
          <a:solidFill>
            <a:sysClr val="window" lastClr="FFFFFF"/>
          </a:solidFill>
          <a:ln w="12700" cap="flat" cmpd="sng" algn="ctr">
            <a:noFill/>
            <a:prstDash val="solid"/>
            <a:miter lim="800000"/>
          </a:ln>
          <a:effectLst/>
        </p:spPr>
        <p:txBody>
          <a:bodyPr rtlCol="0" anchor="ct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ja-JP" altLang="en-US" sz="1800"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307" name="楕円 306">
            <a:extLst>
              <a:ext uri="{FF2B5EF4-FFF2-40B4-BE49-F238E27FC236}">
                <a16:creationId xmlns:a16="http://schemas.microsoft.com/office/drawing/2014/main" id="{D5A95DFB-59C1-804F-791B-D0377E298037}"/>
              </a:ext>
            </a:extLst>
          </p:cNvPr>
          <p:cNvSpPr/>
          <p:nvPr/>
        </p:nvSpPr>
        <p:spPr>
          <a:xfrm>
            <a:off x="6072445" y="5827635"/>
            <a:ext cx="157882" cy="157882"/>
          </a:xfrm>
          <a:prstGeom prst="ellipse">
            <a:avLst/>
          </a:prstGeom>
          <a:solidFill>
            <a:srgbClr val="FF0000"/>
          </a:solidFill>
          <a:ln w="19050" cap="flat" cmpd="sng" algn="ctr">
            <a:solidFill>
              <a:srgbClr val="FFFF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308" name="テキスト ボックス 307">
            <a:extLst>
              <a:ext uri="{FF2B5EF4-FFF2-40B4-BE49-F238E27FC236}">
                <a16:creationId xmlns:a16="http://schemas.microsoft.com/office/drawing/2014/main" id="{46365B14-1592-A7A5-1EA7-1FE608FC8F16}"/>
              </a:ext>
            </a:extLst>
          </p:cNvPr>
          <p:cNvSpPr txBox="1"/>
          <p:nvPr/>
        </p:nvSpPr>
        <p:spPr>
          <a:xfrm>
            <a:off x="6027860" y="5762207"/>
            <a:ext cx="254804" cy="291170"/>
          </a:xfrm>
          <a:prstGeom prst="rect">
            <a:avLst/>
          </a:prstGeom>
          <a:noFill/>
        </p:spPr>
        <p:txBody>
          <a:bodyPr wrap="square" rtlCol="0">
            <a:spAutoFit/>
          </a:bodyPr>
          <a:lstStyle/>
          <a:p>
            <a:pPr marL="0" marR="0" lvl="0" indent="0" defTabSz="844083" eaLnBrk="1" fontAlgn="auto" latinLnBrk="0" hangingPunct="1">
              <a:lnSpc>
                <a:spcPct val="100000"/>
              </a:lnSpc>
              <a:spcBef>
                <a:spcPts val="0"/>
              </a:spcBef>
              <a:spcAft>
                <a:spcPts val="0"/>
              </a:spcAft>
              <a:buClrTx/>
              <a:buSzTx/>
              <a:buFontTx/>
              <a:buNone/>
              <a:tabLst/>
              <a:defRPr/>
            </a:pPr>
            <a:r>
              <a:rPr kumimoji="0" lang="en-US" altLang="ja-JP" sz="1292" b="0" i="0" u="none" strike="noStrike" kern="0" cap="none" spc="0" normalizeH="0" baseline="0" noProof="0" dirty="0">
                <a:ln>
                  <a:noFill/>
                </a:ln>
                <a:solidFill>
                  <a:prstClr val="white"/>
                </a:solidFill>
                <a:effectLst/>
                <a:uLnTx/>
                <a:uFillTx/>
              </a:rPr>
              <a:t>3</a:t>
            </a:r>
            <a:endParaRPr kumimoji="0" lang="ja-JP" altLang="en-US" sz="1292" b="0" i="0" u="none" strike="noStrike" kern="0" cap="none" spc="0" normalizeH="0" baseline="0" noProof="0" dirty="0">
              <a:ln>
                <a:noFill/>
              </a:ln>
              <a:solidFill>
                <a:prstClr val="white"/>
              </a:solidFill>
              <a:effectLst/>
              <a:uLnTx/>
              <a:uFillTx/>
            </a:endParaRPr>
          </a:p>
        </p:txBody>
      </p:sp>
      <p:sp>
        <p:nvSpPr>
          <p:cNvPr id="309" name="楕円 308">
            <a:extLst>
              <a:ext uri="{FF2B5EF4-FFF2-40B4-BE49-F238E27FC236}">
                <a16:creationId xmlns:a16="http://schemas.microsoft.com/office/drawing/2014/main" id="{8BF8E90A-173D-C019-C05B-6524B79AE0A6}"/>
              </a:ext>
            </a:extLst>
          </p:cNvPr>
          <p:cNvSpPr/>
          <p:nvPr/>
        </p:nvSpPr>
        <p:spPr>
          <a:xfrm>
            <a:off x="711011" y="5145432"/>
            <a:ext cx="157882" cy="157882"/>
          </a:xfrm>
          <a:prstGeom prst="ellipse">
            <a:avLst/>
          </a:prstGeom>
          <a:solidFill>
            <a:srgbClr val="FF0000"/>
          </a:solidFill>
          <a:ln w="19050" cap="flat" cmpd="sng" algn="ctr">
            <a:solidFill>
              <a:srgbClr val="FFFF00"/>
            </a:solidFill>
            <a:prstDash val="solid"/>
            <a:miter lim="800000"/>
          </a:ln>
          <a:effectLst/>
        </p:spPr>
        <p:txBody>
          <a:bodyPr rtlCol="0" anchor="ctr"/>
          <a:lstStyle/>
          <a:p>
            <a:pPr marL="0" marR="0" lvl="0" indent="0" algn="ctr" defTabSz="844083" eaLnBrk="1" fontAlgn="auto" latinLnBrk="0" hangingPunct="1">
              <a:lnSpc>
                <a:spcPct val="100000"/>
              </a:lnSpc>
              <a:spcBef>
                <a:spcPts val="0"/>
              </a:spcBef>
              <a:spcAft>
                <a:spcPts val="0"/>
              </a:spcAft>
              <a:buClrTx/>
              <a:buSzTx/>
              <a:buFontTx/>
              <a:buNone/>
              <a:tabLst/>
              <a:defRPr/>
            </a:pPr>
            <a:endParaRPr kumimoji="0" lang="ja-JP" altLang="en-US" sz="1662" b="0" i="0" u="none" strike="noStrike" kern="0" cap="none" spc="0" normalizeH="0" baseline="0" noProof="0">
              <a:ln>
                <a:noFill/>
              </a:ln>
              <a:solidFill>
                <a:prstClr val="white"/>
              </a:solidFill>
              <a:effectLst/>
              <a:uLnTx/>
              <a:uFillTx/>
              <a:latin typeface="游ゴシック" panose="020F0502020204030204"/>
              <a:ea typeface="游ゴシック" panose="020B0400000000000000" pitchFamily="50" charset="-128"/>
              <a:cs typeface="+mn-cs"/>
            </a:endParaRPr>
          </a:p>
        </p:txBody>
      </p:sp>
      <p:sp>
        <p:nvSpPr>
          <p:cNvPr id="310" name="テキスト ボックス 309">
            <a:extLst>
              <a:ext uri="{FF2B5EF4-FFF2-40B4-BE49-F238E27FC236}">
                <a16:creationId xmlns:a16="http://schemas.microsoft.com/office/drawing/2014/main" id="{142CFB90-8B7E-FA5D-E06C-0017EAA9427D}"/>
              </a:ext>
            </a:extLst>
          </p:cNvPr>
          <p:cNvSpPr txBox="1"/>
          <p:nvPr/>
        </p:nvSpPr>
        <p:spPr>
          <a:xfrm>
            <a:off x="666426" y="5078246"/>
            <a:ext cx="254804" cy="291170"/>
          </a:xfrm>
          <a:prstGeom prst="rect">
            <a:avLst/>
          </a:prstGeom>
          <a:noFill/>
        </p:spPr>
        <p:txBody>
          <a:bodyPr wrap="square" rtlCol="0">
            <a:spAutoFit/>
          </a:bodyPr>
          <a:lstStyle/>
          <a:p>
            <a:pPr marL="0" marR="0" lvl="0" indent="0" defTabSz="844083" eaLnBrk="1" fontAlgn="auto" latinLnBrk="0" hangingPunct="1">
              <a:lnSpc>
                <a:spcPct val="100000"/>
              </a:lnSpc>
              <a:spcBef>
                <a:spcPts val="0"/>
              </a:spcBef>
              <a:spcAft>
                <a:spcPts val="0"/>
              </a:spcAft>
              <a:buClrTx/>
              <a:buSzTx/>
              <a:buFontTx/>
              <a:buNone/>
              <a:tabLst/>
              <a:defRPr/>
            </a:pPr>
            <a:r>
              <a:rPr kumimoji="0" lang="en-US" altLang="ja-JP" sz="1292" b="0" i="0" u="none" strike="noStrike" kern="0" cap="none" spc="0" normalizeH="0" baseline="0" noProof="0" dirty="0">
                <a:ln>
                  <a:noFill/>
                </a:ln>
                <a:solidFill>
                  <a:prstClr val="white"/>
                </a:solidFill>
                <a:effectLst/>
                <a:uLnTx/>
                <a:uFillTx/>
              </a:rPr>
              <a:t>3</a:t>
            </a:r>
            <a:endParaRPr kumimoji="0" lang="ja-JP" altLang="en-US" sz="1292" b="0" i="0" u="none" strike="noStrike" kern="0" cap="none" spc="0" normalizeH="0" baseline="0" noProof="0" dirty="0">
              <a:ln>
                <a:noFill/>
              </a:ln>
              <a:solidFill>
                <a:prstClr val="white"/>
              </a:solidFill>
              <a:effectLst/>
              <a:uLnTx/>
              <a:uFillTx/>
            </a:endParaRPr>
          </a:p>
        </p:txBody>
      </p:sp>
      <p:sp>
        <p:nvSpPr>
          <p:cNvPr id="311" name="テキスト ボックス 310">
            <a:extLst>
              <a:ext uri="{FF2B5EF4-FFF2-40B4-BE49-F238E27FC236}">
                <a16:creationId xmlns:a16="http://schemas.microsoft.com/office/drawing/2014/main" id="{5F4B9759-C42F-BC41-CC0D-D168CA252B6D}"/>
              </a:ext>
            </a:extLst>
          </p:cNvPr>
          <p:cNvSpPr txBox="1"/>
          <p:nvPr/>
        </p:nvSpPr>
        <p:spPr>
          <a:xfrm>
            <a:off x="902433" y="5094604"/>
            <a:ext cx="659155" cy="376385"/>
          </a:xfrm>
          <a:prstGeom prst="rect">
            <a:avLst/>
          </a:prstGeom>
          <a:noFill/>
        </p:spPr>
        <p:txBody>
          <a:bodyPr wrap="none" rtlCol="0">
            <a:spAutoFit/>
          </a:bodyPr>
          <a:lstStyle/>
          <a:p>
            <a:pPr fontAlgn="base">
              <a:spcBef>
                <a:spcPct val="0"/>
              </a:spcBef>
              <a:spcAft>
                <a:spcPct val="0"/>
              </a:spcAft>
            </a:pPr>
            <a:r>
              <a:rPr lang="ja-JP" altLang="en-US" sz="923" dirty="0">
                <a:solidFill>
                  <a:prstClr val="white"/>
                </a:solidFill>
                <a:latin typeface="Arial" charset="0"/>
              </a:rPr>
              <a:t>進入路の</a:t>
            </a:r>
            <a:endParaRPr lang="en-US" altLang="ja-JP" sz="923" dirty="0">
              <a:solidFill>
                <a:prstClr val="white"/>
              </a:solidFill>
              <a:latin typeface="Arial" charset="0"/>
            </a:endParaRPr>
          </a:p>
          <a:p>
            <a:pPr fontAlgn="base">
              <a:spcBef>
                <a:spcPct val="0"/>
              </a:spcBef>
              <a:spcAft>
                <a:spcPct val="0"/>
              </a:spcAft>
            </a:pPr>
            <a:r>
              <a:rPr lang="ja-JP" altLang="en-US" sz="923" dirty="0">
                <a:solidFill>
                  <a:prstClr val="white"/>
                </a:solidFill>
                <a:latin typeface="Arial" charset="0"/>
              </a:rPr>
              <a:t>整備状況</a:t>
            </a:r>
          </a:p>
        </p:txBody>
      </p:sp>
    </p:spTree>
    <p:extLst>
      <p:ext uri="{BB962C8B-B14F-4D97-AF65-F5344CB8AC3E}">
        <p14:creationId xmlns:p14="http://schemas.microsoft.com/office/powerpoint/2010/main" val="29220370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D47C76A6-E11B-5CA1-2D07-B2791EE410C5}"/>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水没地内の土砂堆積抑制（五木村）</a:t>
            </a:r>
          </a:p>
        </p:txBody>
      </p:sp>
      <p:sp>
        <p:nvSpPr>
          <p:cNvPr id="2" name="Text Box 6">
            <a:extLst>
              <a:ext uri="{FF2B5EF4-FFF2-40B4-BE49-F238E27FC236}">
                <a16:creationId xmlns:a16="http://schemas.microsoft.com/office/drawing/2014/main" id="{790F7025-FD4E-F2ED-036A-0F0DD88128AF}"/>
              </a:ext>
            </a:extLst>
          </p:cNvPr>
          <p:cNvSpPr txBox="1">
            <a:spLocks noChangeArrowheads="1"/>
          </p:cNvSpPr>
          <p:nvPr/>
        </p:nvSpPr>
        <p:spPr bwMode="auto">
          <a:xfrm>
            <a:off x="114442" y="516400"/>
            <a:ext cx="9677115" cy="1313699"/>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80975" marR="0" lvl="0" indent="-180975" algn="just" defTabSz="914400" rtl="0" eaLnBrk="1" fontAlgn="base" latinLnBrk="0" hangingPunct="1">
              <a:lnSpc>
                <a:spcPct val="100000"/>
              </a:lnSpc>
              <a:spcBef>
                <a:spcPct val="0"/>
              </a:spcBef>
              <a:spcAft>
                <a:spcPct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○下流で氾濫する規模の洪水（３０年に１回程度）では、どうしても五木村の水没地内が貯めた洪水で冠水してしまう。</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180975" marR="0" lvl="0" indent="-180975" algn="just" defTabSz="914400" rtl="0" eaLnBrk="1" fontAlgn="base" latinLnBrk="0" hangingPunct="1">
              <a:lnSpc>
                <a:spcPct val="100000"/>
              </a:lnSpc>
              <a:spcBef>
                <a:spcPct val="0"/>
              </a:spcBef>
              <a:spcAft>
                <a:spcPct val="0"/>
              </a:spcAft>
              <a:buClrTx/>
              <a:buSzTx/>
              <a:buFontTx/>
              <a:buNone/>
              <a:tabLst/>
              <a:defRPr/>
            </a:pPr>
            <a:r>
              <a:rPr kumimoji="1" lang="ja-JP" altLang="en-US" sz="2000" i="0" u="none" strike="noStrike" kern="120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rPr>
              <a:t>○</a:t>
            </a:r>
            <a:r>
              <a:rPr kumimoji="0" lang="ja-JP" altLang="en-US" sz="2000" i="0" u="sng" strike="noStrike" kern="0" cap="none" spc="0" normalizeH="0" baseline="0" noProof="0" dirty="0">
                <a:ln>
                  <a:noFill/>
                </a:ln>
                <a:effectLst/>
                <a:uLnTx/>
                <a:uFillTx/>
                <a:latin typeface="ＭＳ Ｐゴシック" panose="020B0600070205080204" pitchFamily="50" charset="-128"/>
                <a:ea typeface="ＭＳ Ｐゴシック" panose="020B0600070205080204" pitchFamily="50" charset="-128"/>
                <a:cs typeface="+mn-cs"/>
              </a:rPr>
              <a:t>五木村内に製作した大型模型実験施設</a:t>
            </a:r>
            <a:r>
              <a:rPr kumimoji="0" lang="ja-JP" altLang="en-US" sz="2000" b="0" i="0" u="none" strike="noStrike" kern="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を用いて、一時的に冠水した後の土砂の堆積状況を再現し、水没地内の維持管理も含め必要な対策を村と協議しながら検討中。　</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8" name="図 7">
            <a:extLst>
              <a:ext uri="{FF2B5EF4-FFF2-40B4-BE49-F238E27FC236}">
                <a16:creationId xmlns:a16="http://schemas.microsoft.com/office/drawing/2014/main" id="{D35570E5-F78D-0451-972D-D254CBBCEB09}"/>
              </a:ext>
            </a:extLst>
          </p:cNvPr>
          <p:cNvPicPr>
            <a:picLocks noChangeAspect="1"/>
          </p:cNvPicPr>
          <p:nvPr/>
        </p:nvPicPr>
        <p:blipFill>
          <a:blip r:embed="rId2"/>
          <a:stretch>
            <a:fillRect/>
          </a:stretch>
        </p:blipFill>
        <p:spPr>
          <a:xfrm>
            <a:off x="202945" y="3067050"/>
            <a:ext cx="3480124" cy="2502897"/>
          </a:xfrm>
          <a:prstGeom prst="rect">
            <a:avLst/>
          </a:prstGeom>
        </p:spPr>
      </p:pic>
      <p:sp>
        <p:nvSpPr>
          <p:cNvPr id="9" name="正方形/長方形 8">
            <a:extLst>
              <a:ext uri="{FF2B5EF4-FFF2-40B4-BE49-F238E27FC236}">
                <a16:creationId xmlns:a16="http://schemas.microsoft.com/office/drawing/2014/main" id="{159D152E-2A0F-3370-3870-5674DB435A07}"/>
              </a:ext>
            </a:extLst>
          </p:cNvPr>
          <p:cNvSpPr/>
          <p:nvPr/>
        </p:nvSpPr>
        <p:spPr>
          <a:xfrm>
            <a:off x="188809" y="3089978"/>
            <a:ext cx="1444592" cy="307777"/>
          </a:xfrm>
          <a:prstGeom prst="rect">
            <a:avLst/>
          </a:prstGeom>
          <a:solidFill>
            <a:srgbClr val="FFFFFF"/>
          </a:solidFill>
          <a:ln w="28575">
            <a:solidFill>
              <a:srgbClr val="000000"/>
            </a:solidFill>
          </a:ln>
        </p:spPr>
        <p:txBody>
          <a:bodyPr wrap="square">
            <a:spAutoFit/>
          </a:bodyPr>
          <a:lstStyle/>
          <a:p>
            <a:pPr marL="167058" marR="0" lvl="0" indent="-167058" algn="ctr" defTabSz="844083"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dirty="0">
                <a:ln>
                  <a:noFill/>
                </a:ln>
                <a:solidFill>
                  <a:prstClr val="black"/>
                </a:solidFill>
                <a:effectLst/>
                <a:uLnTx/>
                <a:uFillTx/>
                <a:latin typeface="Times New Roman" pitchFamily="18" charset="0"/>
                <a:ea typeface="ＭＳ Ｐゴシック" panose="020B0600070205080204" pitchFamily="50" charset="-128"/>
                <a:cs typeface="+mn-cs"/>
              </a:rPr>
              <a:t>模型の再現範囲</a:t>
            </a:r>
          </a:p>
        </p:txBody>
      </p:sp>
      <p:pic>
        <p:nvPicPr>
          <p:cNvPr id="10" name="図 9">
            <a:extLst>
              <a:ext uri="{FF2B5EF4-FFF2-40B4-BE49-F238E27FC236}">
                <a16:creationId xmlns:a16="http://schemas.microsoft.com/office/drawing/2014/main" id="{E0451863-7E3B-15BF-DA18-58D8A483E188}"/>
              </a:ext>
            </a:extLst>
          </p:cNvPr>
          <p:cNvPicPr>
            <a:picLocks noChangeAspect="1"/>
          </p:cNvPicPr>
          <p:nvPr/>
        </p:nvPicPr>
        <p:blipFill>
          <a:blip r:embed="rId3"/>
          <a:stretch>
            <a:fillRect/>
          </a:stretch>
        </p:blipFill>
        <p:spPr>
          <a:xfrm>
            <a:off x="276881" y="4607147"/>
            <a:ext cx="1707771" cy="546303"/>
          </a:xfrm>
          <a:prstGeom prst="rect">
            <a:avLst/>
          </a:prstGeom>
        </p:spPr>
      </p:pic>
      <p:pic>
        <p:nvPicPr>
          <p:cNvPr id="11" name="図 10" descr="屋外, 草, トラック, 座る が含まれている画像&#10;&#10;自動的に生成された説明">
            <a:extLst>
              <a:ext uri="{FF2B5EF4-FFF2-40B4-BE49-F238E27FC236}">
                <a16:creationId xmlns:a16="http://schemas.microsoft.com/office/drawing/2014/main" id="{C1FF6572-E87A-5293-DAA7-EAC68362F575}"/>
              </a:ext>
            </a:extLst>
          </p:cNvPr>
          <p:cNvPicPr>
            <a:picLocks noChangeAspect="1"/>
          </p:cNvPicPr>
          <p:nvPr/>
        </p:nvPicPr>
        <p:blipFill rotWithShape="1">
          <a:blip r:embed="rId4"/>
          <a:srcRect t="10844" b="17831"/>
          <a:stretch/>
        </p:blipFill>
        <p:spPr>
          <a:xfrm>
            <a:off x="4051510" y="2743865"/>
            <a:ext cx="5740047" cy="3070525"/>
          </a:xfrm>
          <a:prstGeom prst="rect">
            <a:avLst/>
          </a:prstGeom>
        </p:spPr>
      </p:pic>
      <p:sp>
        <p:nvSpPr>
          <p:cNvPr id="12" name="テキスト ボックス 11">
            <a:extLst>
              <a:ext uri="{FF2B5EF4-FFF2-40B4-BE49-F238E27FC236}">
                <a16:creationId xmlns:a16="http://schemas.microsoft.com/office/drawing/2014/main" id="{8509DD4E-1FDF-D75A-C27D-E1D2C3B38E71}"/>
              </a:ext>
            </a:extLst>
          </p:cNvPr>
          <p:cNvSpPr txBox="1"/>
          <p:nvPr/>
        </p:nvSpPr>
        <p:spPr>
          <a:xfrm>
            <a:off x="8734575" y="5537391"/>
            <a:ext cx="979755" cy="27699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ja-JP" sz="1200" b="0" i="0" u="none" strike="noStrike" kern="1200" cap="none" spc="0" normalizeH="0" baseline="0" noProof="0" dirty="0">
                <a:ln>
                  <a:noFill/>
                </a:ln>
                <a:solidFill>
                  <a:prstClr val="black"/>
                </a:solidFill>
                <a:effectLst>
                  <a:glow rad="63500">
                    <a:prstClr val="white"/>
                  </a:glow>
                </a:effectLst>
                <a:uLnTx/>
                <a:uFillTx/>
                <a:latin typeface="Times New Roman" pitchFamily="18" charset="0"/>
                <a:ea typeface="ＭＳ Ｐゴシック" charset="-128"/>
                <a:cs typeface="+mn-cs"/>
              </a:rPr>
              <a:t>R5.9.15</a:t>
            </a:r>
            <a:r>
              <a:rPr kumimoji="1" lang="ja-JP" altLang="en-US" sz="1200" b="0" i="0" u="none" strike="noStrike" kern="1200" cap="none" spc="0" normalizeH="0" baseline="0" noProof="0" dirty="0">
                <a:ln>
                  <a:noFill/>
                </a:ln>
                <a:solidFill>
                  <a:prstClr val="black"/>
                </a:solidFill>
                <a:effectLst>
                  <a:glow rad="63500">
                    <a:prstClr val="white"/>
                  </a:glow>
                </a:effectLst>
                <a:uLnTx/>
                <a:uFillTx/>
                <a:latin typeface="Times New Roman" pitchFamily="18" charset="0"/>
                <a:ea typeface="ＭＳ Ｐゴシック" charset="-128"/>
                <a:cs typeface="+mn-cs"/>
              </a:rPr>
              <a:t>撮影</a:t>
            </a:r>
          </a:p>
        </p:txBody>
      </p:sp>
      <p:sp>
        <p:nvSpPr>
          <p:cNvPr id="13" name="テキスト ボックス 12">
            <a:extLst>
              <a:ext uri="{FF2B5EF4-FFF2-40B4-BE49-F238E27FC236}">
                <a16:creationId xmlns:a16="http://schemas.microsoft.com/office/drawing/2014/main" id="{C44F272A-F3F4-55F7-F043-6F9846588411}"/>
              </a:ext>
            </a:extLst>
          </p:cNvPr>
          <p:cNvSpPr txBox="1"/>
          <p:nvPr/>
        </p:nvSpPr>
        <p:spPr>
          <a:xfrm rot="19210463">
            <a:off x="5240092" y="4550497"/>
            <a:ext cx="646331" cy="2308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900" b="0" i="0" u="none" strike="noStrike" kern="1200" cap="none" spc="0" normalizeH="0" baseline="0" noProof="0" dirty="0">
                <a:ln>
                  <a:noFill/>
                </a:ln>
                <a:solidFill>
                  <a:prstClr val="black"/>
                </a:solidFill>
                <a:effectLst>
                  <a:glow rad="63500">
                    <a:prstClr val="white"/>
                  </a:glow>
                </a:effectLst>
                <a:uLnTx/>
                <a:uFillTx/>
                <a:latin typeface="Times New Roman" pitchFamily="18" charset="0"/>
                <a:ea typeface="ＭＳ Ｐゴシック" charset="-128"/>
                <a:cs typeface="+mn-cs"/>
              </a:rPr>
              <a:t>川辺川→</a:t>
            </a:r>
          </a:p>
        </p:txBody>
      </p:sp>
      <p:sp>
        <p:nvSpPr>
          <p:cNvPr id="14" name="テキスト ボックス 13">
            <a:extLst>
              <a:ext uri="{FF2B5EF4-FFF2-40B4-BE49-F238E27FC236}">
                <a16:creationId xmlns:a16="http://schemas.microsoft.com/office/drawing/2014/main" id="{04C8D209-7A6E-5B83-3204-1B7B5E81B2A5}"/>
              </a:ext>
            </a:extLst>
          </p:cNvPr>
          <p:cNvSpPr txBox="1"/>
          <p:nvPr/>
        </p:nvSpPr>
        <p:spPr>
          <a:xfrm rot="644351">
            <a:off x="6687174" y="4186571"/>
            <a:ext cx="761747" cy="2308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900" b="0" i="0" u="none" strike="noStrike" kern="1200" cap="none" spc="0" normalizeH="0" baseline="0" noProof="0" dirty="0">
                <a:ln>
                  <a:noFill/>
                </a:ln>
                <a:solidFill>
                  <a:prstClr val="black"/>
                </a:solidFill>
                <a:effectLst>
                  <a:glow rad="63500">
                    <a:prstClr val="white"/>
                  </a:glow>
                </a:effectLst>
                <a:uLnTx/>
                <a:uFillTx/>
                <a:latin typeface="Times New Roman" pitchFamily="18" charset="0"/>
                <a:ea typeface="ＭＳ Ｐゴシック" charset="-128"/>
                <a:cs typeface="+mn-cs"/>
              </a:rPr>
              <a:t>←五木小川</a:t>
            </a:r>
          </a:p>
        </p:txBody>
      </p:sp>
      <p:sp>
        <p:nvSpPr>
          <p:cNvPr id="15" name="テキスト ボックス 14">
            <a:extLst>
              <a:ext uri="{FF2B5EF4-FFF2-40B4-BE49-F238E27FC236}">
                <a16:creationId xmlns:a16="http://schemas.microsoft.com/office/drawing/2014/main" id="{3BF5838F-F811-57C6-35B3-2DF5648233AD}"/>
              </a:ext>
            </a:extLst>
          </p:cNvPr>
          <p:cNvSpPr txBox="1"/>
          <p:nvPr/>
        </p:nvSpPr>
        <p:spPr>
          <a:xfrm rot="2403041">
            <a:off x="5402326" y="3643922"/>
            <a:ext cx="646331" cy="2308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900" b="0" i="0" u="none" strike="noStrike" kern="1200" cap="none" spc="0" normalizeH="0" baseline="0" noProof="0" dirty="0">
                <a:ln>
                  <a:noFill/>
                </a:ln>
                <a:solidFill>
                  <a:prstClr val="black"/>
                </a:solidFill>
                <a:effectLst>
                  <a:glow rad="63500">
                    <a:prstClr val="white"/>
                  </a:glow>
                </a:effectLst>
                <a:uLnTx/>
                <a:uFillTx/>
                <a:latin typeface="Times New Roman" pitchFamily="18" charset="0"/>
                <a:ea typeface="ＭＳ Ｐゴシック" charset="-128"/>
                <a:cs typeface="+mn-cs"/>
              </a:rPr>
              <a:t>←川辺川</a:t>
            </a:r>
          </a:p>
        </p:txBody>
      </p:sp>
      <p:cxnSp>
        <p:nvCxnSpPr>
          <p:cNvPr id="16" name="直線矢印コネクタ 15">
            <a:extLst>
              <a:ext uri="{FF2B5EF4-FFF2-40B4-BE49-F238E27FC236}">
                <a16:creationId xmlns:a16="http://schemas.microsoft.com/office/drawing/2014/main" id="{EDCCBF51-9061-A4B1-A6A8-5254EEAD03C1}"/>
              </a:ext>
            </a:extLst>
          </p:cNvPr>
          <p:cNvCxnSpPr>
            <a:cxnSpLocks/>
          </p:cNvCxnSpPr>
          <p:nvPr/>
        </p:nvCxnSpPr>
        <p:spPr>
          <a:xfrm>
            <a:off x="5651422" y="3043079"/>
            <a:ext cx="3784678" cy="1275419"/>
          </a:xfrm>
          <a:prstGeom prst="straightConnector1">
            <a:avLst/>
          </a:prstGeom>
          <a:ln w="28575">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7" name="テキスト ボックス 16">
            <a:extLst>
              <a:ext uri="{FF2B5EF4-FFF2-40B4-BE49-F238E27FC236}">
                <a16:creationId xmlns:a16="http://schemas.microsoft.com/office/drawing/2014/main" id="{A7E734D6-C4C5-D1B4-58E6-B71443E4EE87}"/>
              </a:ext>
            </a:extLst>
          </p:cNvPr>
          <p:cNvSpPr txBox="1"/>
          <p:nvPr/>
        </p:nvSpPr>
        <p:spPr>
          <a:xfrm>
            <a:off x="7691318" y="3429000"/>
            <a:ext cx="1031051" cy="40011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000" b="0" i="0" u="none" strike="noStrike" kern="1200" cap="none" spc="0" normalizeH="0" baseline="0" noProof="0" dirty="0">
                <a:ln>
                  <a:noFill/>
                </a:ln>
                <a:solidFill>
                  <a:prstClr val="white"/>
                </a:solidFill>
                <a:effectLst/>
                <a:uLnTx/>
                <a:uFillTx/>
                <a:latin typeface="Times New Roman" pitchFamily="18" charset="0"/>
                <a:ea typeface="ＭＳ Ｐゴシック" charset="-128"/>
                <a:cs typeface="+mn-cs"/>
              </a:rPr>
              <a:t>約６０ｍ</a:t>
            </a:r>
          </a:p>
        </p:txBody>
      </p:sp>
      <p:cxnSp>
        <p:nvCxnSpPr>
          <p:cNvPr id="18" name="直線コネクタ 17">
            <a:extLst>
              <a:ext uri="{FF2B5EF4-FFF2-40B4-BE49-F238E27FC236}">
                <a16:creationId xmlns:a16="http://schemas.microsoft.com/office/drawing/2014/main" id="{E194AD6C-50D0-FC93-5FCA-ED4D2970D561}"/>
              </a:ext>
            </a:extLst>
          </p:cNvPr>
          <p:cNvCxnSpPr>
            <a:cxnSpLocks/>
          </p:cNvCxnSpPr>
          <p:nvPr/>
        </p:nvCxnSpPr>
        <p:spPr>
          <a:xfrm flipV="1">
            <a:off x="2746130" y="2743865"/>
            <a:ext cx="1326622" cy="1059667"/>
          </a:xfrm>
          <a:prstGeom prst="line">
            <a:avLst/>
          </a:prstGeom>
          <a:ln w="19050">
            <a:solidFill>
              <a:srgbClr val="FFFF00"/>
            </a:solidFill>
            <a:prstDash val="sysDash"/>
          </a:ln>
        </p:spPr>
        <p:style>
          <a:lnRef idx="1">
            <a:schemeClr val="accent1"/>
          </a:lnRef>
          <a:fillRef idx="0">
            <a:schemeClr val="accent1"/>
          </a:fillRef>
          <a:effectRef idx="0">
            <a:schemeClr val="accent1"/>
          </a:effectRef>
          <a:fontRef idx="minor">
            <a:schemeClr val="tx1"/>
          </a:fontRef>
        </p:style>
      </p:cxnSp>
      <p:cxnSp>
        <p:nvCxnSpPr>
          <p:cNvPr id="19" name="直線コネクタ 18">
            <a:extLst>
              <a:ext uri="{FF2B5EF4-FFF2-40B4-BE49-F238E27FC236}">
                <a16:creationId xmlns:a16="http://schemas.microsoft.com/office/drawing/2014/main" id="{02B76A70-713F-4441-AB19-D163D8D8D06E}"/>
              </a:ext>
            </a:extLst>
          </p:cNvPr>
          <p:cNvCxnSpPr>
            <a:cxnSpLocks/>
          </p:cNvCxnSpPr>
          <p:nvPr/>
        </p:nvCxnSpPr>
        <p:spPr>
          <a:xfrm>
            <a:off x="2746130" y="5229963"/>
            <a:ext cx="1305380" cy="584427"/>
          </a:xfrm>
          <a:prstGeom prst="line">
            <a:avLst/>
          </a:prstGeom>
          <a:ln w="19050">
            <a:solidFill>
              <a:srgbClr val="FFFF00"/>
            </a:solidFill>
            <a:prstDash val="sysDash"/>
          </a:ln>
        </p:spPr>
        <p:style>
          <a:lnRef idx="1">
            <a:schemeClr val="accent1"/>
          </a:lnRef>
          <a:fillRef idx="0">
            <a:schemeClr val="accent1"/>
          </a:fillRef>
          <a:effectRef idx="0">
            <a:schemeClr val="accent1"/>
          </a:effectRef>
          <a:fontRef idx="minor">
            <a:schemeClr val="tx1"/>
          </a:fontRef>
        </p:style>
      </p:cxnSp>
      <p:sp>
        <p:nvSpPr>
          <p:cNvPr id="20" name="楕円 19">
            <a:extLst>
              <a:ext uri="{FF2B5EF4-FFF2-40B4-BE49-F238E27FC236}">
                <a16:creationId xmlns:a16="http://schemas.microsoft.com/office/drawing/2014/main" id="{D1B28CE1-5C75-1AF8-4217-38C9B78DD585}"/>
              </a:ext>
            </a:extLst>
          </p:cNvPr>
          <p:cNvSpPr/>
          <p:nvPr/>
        </p:nvSpPr>
        <p:spPr>
          <a:xfrm>
            <a:off x="1935810" y="4279128"/>
            <a:ext cx="45719" cy="4571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6" name="テキスト ボックス 5">
            <a:extLst>
              <a:ext uri="{FF2B5EF4-FFF2-40B4-BE49-F238E27FC236}">
                <a16:creationId xmlns:a16="http://schemas.microsoft.com/office/drawing/2014/main" id="{90243955-5EE8-A8E3-18AC-867E1D81BA4A}"/>
              </a:ext>
            </a:extLst>
          </p:cNvPr>
          <p:cNvSpPr txBox="1"/>
          <p:nvPr/>
        </p:nvSpPr>
        <p:spPr>
          <a:xfrm>
            <a:off x="589202" y="4951480"/>
            <a:ext cx="496648" cy="138499"/>
          </a:xfrm>
          <a:prstGeom prst="rect">
            <a:avLst/>
          </a:prstGeom>
          <a:solidFill>
            <a:schemeClr val="accent1">
              <a:lumMod val="20000"/>
              <a:lumOff val="80000"/>
            </a:schemeClr>
          </a:solidFill>
        </p:spPr>
        <p:txBody>
          <a:bodyPr wrap="square" lIns="0" tIns="0" rIns="0" bIns="0" rtlCol="0">
            <a:spAutoFit/>
          </a:bodyPr>
          <a:lstStyle/>
          <a:p>
            <a:r>
              <a:rPr kumimoji="1" lang="en-US" altLang="ja-JP" sz="900" dirty="0">
                <a:latin typeface="ＭＳ Ｐゴシック" panose="020B0600070205080204" pitchFamily="50" charset="-128"/>
                <a:ea typeface="ＭＳ Ｐゴシック" panose="020B0600070205080204" pitchFamily="50" charset="-128"/>
              </a:rPr>
              <a:t>1/60</a:t>
            </a:r>
            <a:endParaRPr kumimoji="1" lang="ja-JP" altLang="en-US" sz="900" dirty="0">
              <a:latin typeface="ＭＳ Ｐゴシック" panose="020B0600070205080204" pitchFamily="50" charset="-128"/>
              <a:ea typeface="ＭＳ Ｐゴシック" panose="020B0600070205080204" pitchFamily="50" charset="-128"/>
            </a:endParaRPr>
          </a:p>
        </p:txBody>
      </p:sp>
      <p:sp>
        <p:nvSpPr>
          <p:cNvPr id="4" name="Text Box 143">
            <a:extLst>
              <a:ext uri="{FF2B5EF4-FFF2-40B4-BE49-F238E27FC236}">
                <a16:creationId xmlns:a16="http://schemas.microsoft.com/office/drawing/2014/main" id="{9315B6FF-6291-A7CA-599C-6DBA60AC3A6C}"/>
              </a:ext>
            </a:extLst>
          </p:cNvPr>
          <p:cNvSpPr txBox="1">
            <a:spLocks noChangeArrowheads="1"/>
          </p:cNvSpPr>
          <p:nvPr/>
        </p:nvSpPr>
        <p:spPr bwMode="auto">
          <a:xfrm>
            <a:off x="9357064" y="9006"/>
            <a:ext cx="510791" cy="461665"/>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algn="ctr" eaLnBrk="1" hangingPunct="1">
              <a:spcBef>
                <a:spcPct val="50000"/>
              </a:spcBef>
              <a:buFontTx/>
              <a:buNone/>
            </a:pPr>
            <a:fld id="{1FC42A94-A14C-4A81-AF03-9FA4FEF28E3C}" type="slidenum">
              <a:rPr lang="en-US" altLang="ja-JP" sz="2400">
                <a:solidFill>
                  <a:schemeClr val="bg1"/>
                </a:solidFill>
                <a:latin typeface="+mj-ea"/>
                <a:ea typeface="+mj-ea"/>
              </a:rPr>
              <a:pPr algn="ctr" eaLnBrk="1" hangingPunct="1">
                <a:spcBef>
                  <a:spcPct val="50000"/>
                </a:spcBef>
                <a:buFontTx/>
                <a:buNone/>
              </a:pPr>
              <a:t>33</a:t>
            </a:fld>
            <a:endParaRPr lang="en-US" altLang="ja-JP" sz="2400" dirty="0">
              <a:solidFill>
                <a:schemeClr val="bg1"/>
              </a:solidFill>
              <a:latin typeface="+mj-ea"/>
              <a:ea typeface="+mj-ea"/>
            </a:endParaRPr>
          </a:p>
        </p:txBody>
      </p:sp>
    </p:spTree>
    <p:extLst>
      <p:ext uri="{BB962C8B-B14F-4D97-AF65-F5344CB8AC3E}">
        <p14:creationId xmlns:p14="http://schemas.microsoft.com/office/powerpoint/2010/main" val="13870460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D47C76A6-E11B-5CA1-2D07-B2791EE410C5}"/>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水没地内の土砂堆積抑制（五木村）</a:t>
            </a:r>
          </a:p>
        </p:txBody>
      </p:sp>
      <p:sp>
        <p:nvSpPr>
          <p:cNvPr id="2" name="Text Box 6">
            <a:extLst>
              <a:ext uri="{FF2B5EF4-FFF2-40B4-BE49-F238E27FC236}">
                <a16:creationId xmlns:a16="http://schemas.microsoft.com/office/drawing/2014/main" id="{790F7025-FD4E-F2ED-036A-0F0DD88128AF}"/>
              </a:ext>
            </a:extLst>
          </p:cNvPr>
          <p:cNvSpPr txBox="1">
            <a:spLocks noChangeArrowheads="1"/>
          </p:cNvSpPr>
          <p:nvPr/>
        </p:nvSpPr>
        <p:spPr bwMode="auto">
          <a:xfrm>
            <a:off x="114442" y="516400"/>
            <a:ext cx="9677115" cy="1313699"/>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80975" marR="0" lvl="0" indent="-180975" algn="just" defTabSz="914400" rtl="0" eaLnBrk="1" fontAlgn="base" latinLnBrk="0" hangingPunct="1">
              <a:lnSpc>
                <a:spcPct val="100000"/>
              </a:lnSpc>
              <a:spcBef>
                <a:spcPct val="0"/>
              </a:spcBef>
              <a:spcAft>
                <a:spcPct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○３０年に１回程度の貯水では、標高が低い平場に土砂が堆積しやすい傾向が、大型の水理模型実験で確認。</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180975" marR="0" lvl="0" indent="-180975" algn="just" defTabSz="914400" rtl="0" eaLnBrk="1" fontAlgn="base" latinLnBrk="0" hangingPunct="1">
              <a:lnSpc>
                <a:spcPct val="100000"/>
              </a:lnSpc>
              <a:spcBef>
                <a:spcPct val="0"/>
              </a:spcBef>
              <a:spcAft>
                <a:spcPct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○対策として、施設の利用状況、自然環境や風景の観点から、平場造成の配置や形状について、関係者と協議し検討を進める。</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31" name="図 30" descr="テーブル, 座る, 大きい, 覆い が含まれている画像&#10;&#10;自動的に生成された説明">
            <a:extLst>
              <a:ext uri="{FF2B5EF4-FFF2-40B4-BE49-F238E27FC236}">
                <a16:creationId xmlns:a16="http://schemas.microsoft.com/office/drawing/2014/main" id="{7E248F1C-9179-4D48-5B2B-2270AB1F9EB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8483"/>
          <a:stretch/>
        </p:blipFill>
        <p:spPr>
          <a:xfrm>
            <a:off x="420009" y="3012091"/>
            <a:ext cx="4402870" cy="2687953"/>
          </a:xfrm>
          <a:prstGeom prst="rect">
            <a:avLst/>
          </a:prstGeom>
        </p:spPr>
      </p:pic>
      <p:pic>
        <p:nvPicPr>
          <p:cNvPr id="32" name="図 31" descr="テーブル, 座る, ケーキ, 大きい が含まれている画像&#10;&#10;自動的に生成された説明">
            <a:extLst>
              <a:ext uri="{FF2B5EF4-FFF2-40B4-BE49-F238E27FC236}">
                <a16:creationId xmlns:a16="http://schemas.microsoft.com/office/drawing/2014/main" id="{C6561244-2401-9AB0-B700-F4F8A0205DF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1677"/>
          <a:stretch/>
        </p:blipFill>
        <p:spPr>
          <a:xfrm>
            <a:off x="5388932" y="2992408"/>
            <a:ext cx="4097059" cy="2687953"/>
          </a:xfrm>
          <a:prstGeom prst="rect">
            <a:avLst/>
          </a:prstGeom>
        </p:spPr>
      </p:pic>
      <p:sp>
        <p:nvSpPr>
          <p:cNvPr id="33" name="テキスト ボックス 32">
            <a:extLst>
              <a:ext uri="{FF2B5EF4-FFF2-40B4-BE49-F238E27FC236}">
                <a16:creationId xmlns:a16="http://schemas.microsoft.com/office/drawing/2014/main" id="{9CF3F1DC-4162-526A-B3E9-A1AD33CA6A92}"/>
              </a:ext>
            </a:extLst>
          </p:cNvPr>
          <p:cNvSpPr txBox="1"/>
          <p:nvPr/>
        </p:nvSpPr>
        <p:spPr>
          <a:xfrm>
            <a:off x="236427" y="2306326"/>
            <a:ext cx="4536000" cy="400110"/>
          </a:xfrm>
          <a:prstGeom prst="rect">
            <a:avLst/>
          </a:prstGeom>
          <a:solidFill>
            <a:srgbClr val="002060"/>
          </a:solidFill>
          <a:ln w="12700">
            <a:noFill/>
          </a:ln>
        </p:spPr>
        <p:txBody>
          <a:bodyPr wrap="square" rtlCol="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20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現地形</a:t>
            </a:r>
          </a:p>
        </p:txBody>
      </p:sp>
      <p:sp>
        <p:nvSpPr>
          <p:cNvPr id="34" name="テキスト ボックス 33">
            <a:extLst>
              <a:ext uri="{FF2B5EF4-FFF2-40B4-BE49-F238E27FC236}">
                <a16:creationId xmlns:a16="http://schemas.microsoft.com/office/drawing/2014/main" id="{E50D3BDA-585D-76B6-1FE5-5FA40B41B6A6}"/>
              </a:ext>
            </a:extLst>
          </p:cNvPr>
          <p:cNvSpPr txBox="1"/>
          <p:nvPr/>
        </p:nvSpPr>
        <p:spPr>
          <a:xfrm>
            <a:off x="5348409" y="2310001"/>
            <a:ext cx="4536000" cy="400110"/>
          </a:xfrm>
          <a:prstGeom prst="rect">
            <a:avLst/>
          </a:prstGeom>
          <a:solidFill>
            <a:srgbClr val="002060"/>
          </a:solidFill>
          <a:ln w="12700">
            <a:noFill/>
          </a:ln>
        </p:spPr>
        <p:txBody>
          <a:bodyPr wrap="square" rtlCol="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20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平場造成</a:t>
            </a:r>
          </a:p>
        </p:txBody>
      </p:sp>
      <p:sp>
        <p:nvSpPr>
          <p:cNvPr id="35" name="楕円 34">
            <a:extLst>
              <a:ext uri="{FF2B5EF4-FFF2-40B4-BE49-F238E27FC236}">
                <a16:creationId xmlns:a16="http://schemas.microsoft.com/office/drawing/2014/main" id="{CDD1D452-E1F8-3792-1055-1E97D663FD89}"/>
              </a:ext>
            </a:extLst>
          </p:cNvPr>
          <p:cNvSpPr/>
          <p:nvPr/>
        </p:nvSpPr>
        <p:spPr>
          <a:xfrm>
            <a:off x="1895912" y="3632433"/>
            <a:ext cx="1275127" cy="838899"/>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36" name="テキスト ボックス 35">
            <a:extLst>
              <a:ext uri="{FF2B5EF4-FFF2-40B4-BE49-F238E27FC236}">
                <a16:creationId xmlns:a16="http://schemas.microsoft.com/office/drawing/2014/main" id="{CC972A87-A2DF-9554-3118-2A148DA674B2}"/>
              </a:ext>
            </a:extLst>
          </p:cNvPr>
          <p:cNvSpPr txBox="1"/>
          <p:nvPr/>
        </p:nvSpPr>
        <p:spPr>
          <a:xfrm flipH="1">
            <a:off x="114442" y="5898833"/>
            <a:ext cx="2780836" cy="369332"/>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800" b="0" i="0" u="none" strike="noStrike" kern="1200" cap="none" spc="0" normalizeH="0" baseline="0" noProof="0" dirty="0">
                <a:ln>
                  <a:noFill/>
                </a:ln>
                <a:solidFill>
                  <a:srgbClr val="FF0000"/>
                </a:solidFill>
                <a:effectLst/>
                <a:uLnTx/>
                <a:uFillTx/>
                <a:latin typeface="ＭＳ Ｐゴシック" panose="020B0600070205080204" pitchFamily="50" charset="-128"/>
                <a:ea typeface="ＭＳ Ｐゴシック" panose="020B0600070205080204" pitchFamily="50" charset="-128"/>
                <a:cs typeface="+mn-cs"/>
              </a:rPr>
              <a:t>土砂（細かな砂）が堆積</a:t>
            </a:r>
          </a:p>
        </p:txBody>
      </p:sp>
      <p:sp>
        <p:nvSpPr>
          <p:cNvPr id="37" name="二等辺三角形 36">
            <a:extLst>
              <a:ext uri="{FF2B5EF4-FFF2-40B4-BE49-F238E27FC236}">
                <a16:creationId xmlns:a16="http://schemas.microsoft.com/office/drawing/2014/main" id="{25CD7806-7965-C097-AED1-878CC9E123CE}"/>
              </a:ext>
            </a:extLst>
          </p:cNvPr>
          <p:cNvSpPr/>
          <p:nvPr/>
        </p:nvSpPr>
        <p:spPr>
          <a:xfrm rot="5400000">
            <a:off x="4761873" y="4099220"/>
            <a:ext cx="839586" cy="333485"/>
          </a:xfrm>
          <a:prstGeom prst="triangl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cxnSp>
        <p:nvCxnSpPr>
          <p:cNvPr id="39" name="直線矢印コネクタ 38">
            <a:extLst>
              <a:ext uri="{FF2B5EF4-FFF2-40B4-BE49-F238E27FC236}">
                <a16:creationId xmlns:a16="http://schemas.microsoft.com/office/drawing/2014/main" id="{B092D508-7E3E-8544-91F6-6F022B17E9E6}"/>
              </a:ext>
            </a:extLst>
          </p:cNvPr>
          <p:cNvCxnSpPr>
            <a:cxnSpLocks/>
            <a:stCxn id="36" idx="0"/>
            <a:endCxn id="35" idx="3"/>
          </p:cNvCxnSpPr>
          <p:nvPr/>
        </p:nvCxnSpPr>
        <p:spPr>
          <a:xfrm flipV="1">
            <a:off x="1504860" y="4348478"/>
            <a:ext cx="577790" cy="1550355"/>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2" name="右中かっこ 41">
            <a:extLst>
              <a:ext uri="{FF2B5EF4-FFF2-40B4-BE49-F238E27FC236}">
                <a16:creationId xmlns:a16="http://schemas.microsoft.com/office/drawing/2014/main" id="{0D647EF4-79D2-7AE7-6EF2-9DD5E12AD3B2}"/>
              </a:ext>
            </a:extLst>
          </p:cNvPr>
          <p:cNvSpPr/>
          <p:nvPr/>
        </p:nvSpPr>
        <p:spPr>
          <a:xfrm rot="5400000">
            <a:off x="3600328" y="5437141"/>
            <a:ext cx="274999" cy="1017717"/>
          </a:xfrm>
          <a:prstGeom prst="righ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
        <p:nvSpPr>
          <p:cNvPr id="43" name="テキスト ボックス 42">
            <a:extLst>
              <a:ext uri="{FF2B5EF4-FFF2-40B4-BE49-F238E27FC236}">
                <a16:creationId xmlns:a16="http://schemas.microsoft.com/office/drawing/2014/main" id="{DD4959DF-A8EA-1FC3-0143-D32BBC1799F9}"/>
              </a:ext>
            </a:extLst>
          </p:cNvPr>
          <p:cNvSpPr txBox="1"/>
          <p:nvPr/>
        </p:nvSpPr>
        <p:spPr>
          <a:xfrm flipH="1">
            <a:off x="2711094" y="6083499"/>
            <a:ext cx="2470572" cy="369332"/>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河川内は評価できない</a:t>
            </a:r>
          </a:p>
        </p:txBody>
      </p:sp>
      <p:sp>
        <p:nvSpPr>
          <p:cNvPr id="49" name="楕円 48">
            <a:extLst>
              <a:ext uri="{FF2B5EF4-FFF2-40B4-BE49-F238E27FC236}">
                <a16:creationId xmlns:a16="http://schemas.microsoft.com/office/drawing/2014/main" id="{44E07C19-41CC-D7CB-7B03-B842B3790788}"/>
              </a:ext>
            </a:extLst>
          </p:cNvPr>
          <p:cNvSpPr/>
          <p:nvPr/>
        </p:nvSpPr>
        <p:spPr>
          <a:xfrm>
            <a:off x="6502867" y="3190013"/>
            <a:ext cx="1275127" cy="641368"/>
          </a:xfrm>
          <a:prstGeom prst="ellipse">
            <a:avLst/>
          </a:prstGeom>
          <a:noFill/>
          <a:ln>
            <a:solidFill>
              <a:srgbClr val="000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50" name="テキスト ボックス 49">
            <a:extLst>
              <a:ext uri="{FF2B5EF4-FFF2-40B4-BE49-F238E27FC236}">
                <a16:creationId xmlns:a16="http://schemas.microsoft.com/office/drawing/2014/main" id="{3DC2B8BA-F0D1-03DC-6E57-2C947566BB52}"/>
              </a:ext>
            </a:extLst>
          </p:cNvPr>
          <p:cNvSpPr txBox="1"/>
          <p:nvPr/>
        </p:nvSpPr>
        <p:spPr>
          <a:xfrm flipH="1">
            <a:off x="5521325" y="5949242"/>
            <a:ext cx="4246684" cy="369332"/>
          </a:xfrm>
          <a:prstGeom prst="rect">
            <a:avLst/>
          </a:prstGeom>
          <a:noFill/>
          <a:ln>
            <a:noFill/>
          </a:ln>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800" b="0" i="0" u="none" strike="noStrike" kern="1200" cap="none" spc="0" normalizeH="0" baseline="0" noProof="0" dirty="0">
                <a:ln>
                  <a:noFill/>
                </a:ln>
                <a:solidFill>
                  <a:srgbClr val="0000FF"/>
                </a:solidFill>
                <a:effectLst/>
                <a:uLnTx/>
                <a:uFillTx/>
                <a:latin typeface="ＭＳ Ｐゴシック" panose="020B0600070205080204" pitchFamily="50" charset="-128"/>
                <a:ea typeface="ＭＳ Ｐゴシック" panose="020B0600070205080204" pitchFamily="50" charset="-128"/>
                <a:cs typeface="+mn-cs"/>
              </a:rPr>
              <a:t>平場の利活用については関係者と協議</a:t>
            </a:r>
          </a:p>
        </p:txBody>
      </p:sp>
      <p:cxnSp>
        <p:nvCxnSpPr>
          <p:cNvPr id="51" name="直線矢印コネクタ 50">
            <a:extLst>
              <a:ext uri="{FF2B5EF4-FFF2-40B4-BE49-F238E27FC236}">
                <a16:creationId xmlns:a16="http://schemas.microsoft.com/office/drawing/2014/main" id="{1CF9B66B-CC11-669C-5B39-279EBEF9BB8D}"/>
              </a:ext>
            </a:extLst>
          </p:cNvPr>
          <p:cNvCxnSpPr>
            <a:cxnSpLocks/>
            <a:stCxn id="50" idx="0"/>
            <a:endCxn id="49" idx="4"/>
          </p:cNvCxnSpPr>
          <p:nvPr/>
        </p:nvCxnSpPr>
        <p:spPr>
          <a:xfrm flipH="1" flipV="1">
            <a:off x="7140431" y="3831381"/>
            <a:ext cx="504236" cy="2117861"/>
          </a:xfrm>
          <a:prstGeom prst="straightConnector1">
            <a:avLst/>
          </a:prstGeom>
          <a:ln w="28575">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4" name="テキスト ボックス 2">
            <a:extLst>
              <a:ext uri="{FF2B5EF4-FFF2-40B4-BE49-F238E27FC236}">
                <a16:creationId xmlns:a16="http://schemas.microsoft.com/office/drawing/2014/main" id="{C252B3F8-A2D3-68FF-DBF2-C01A816DFCB0}"/>
              </a:ext>
            </a:extLst>
          </p:cNvPr>
          <p:cNvSpPr txBox="1"/>
          <p:nvPr/>
        </p:nvSpPr>
        <p:spPr>
          <a:xfrm>
            <a:off x="4674936" y="6587455"/>
            <a:ext cx="5326314" cy="671211"/>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133350" marR="0" lvl="0" indent="-133350" algn="r"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Times New Roman" panose="02020603050405020304" pitchFamily="18" charset="0"/>
              </a:rPr>
              <a:t>（注意）平場整備の候補地を示したものであり、整備が決まったものではない。</a:t>
            </a:r>
          </a:p>
        </p:txBody>
      </p:sp>
      <p:sp>
        <p:nvSpPr>
          <p:cNvPr id="7" name="Text Box 143">
            <a:extLst>
              <a:ext uri="{FF2B5EF4-FFF2-40B4-BE49-F238E27FC236}">
                <a16:creationId xmlns:a16="http://schemas.microsoft.com/office/drawing/2014/main" id="{4443FE29-6DA4-11FF-153A-C9178353E244}"/>
              </a:ext>
            </a:extLst>
          </p:cNvPr>
          <p:cNvSpPr txBox="1">
            <a:spLocks noChangeArrowheads="1"/>
          </p:cNvSpPr>
          <p:nvPr/>
        </p:nvSpPr>
        <p:spPr bwMode="auto">
          <a:xfrm>
            <a:off x="9338733" y="9006"/>
            <a:ext cx="529122" cy="461665"/>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algn="ctr" eaLnBrk="1" hangingPunct="1">
              <a:spcBef>
                <a:spcPct val="50000"/>
              </a:spcBef>
              <a:buFontTx/>
              <a:buNone/>
            </a:pPr>
            <a:fld id="{1FC42A94-A14C-4A81-AF03-9FA4FEF28E3C}" type="slidenum">
              <a:rPr lang="en-US" altLang="ja-JP" sz="2400">
                <a:solidFill>
                  <a:schemeClr val="bg1"/>
                </a:solidFill>
                <a:latin typeface="+mj-ea"/>
                <a:ea typeface="+mj-ea"/>
              </a:rPr>
              <a:pPr algn="ctr" eaLnBrk="1" hangingPunct="1">
                <a:spcBef>
                  <a:spcPct val="50000"/>
                </a:spcBef>
                <a:buFontTx/>
                <a:buNone/>
              </a:pPr>
              <a:t>34</a:t>
            </a:fld>
            <a:endParaRPr lang="en-US" altLang="ja-JP" sz="2400" dirty="0">
              <a:solidFill>
                <a:schemeClr val="bg1"/>
              </a:solidFill>
              <a:latin typeface="+mj-ea"/>
              <a:ea typeface="+mj-ea"/>
            </a:endParaRPr>
          </a:p>
        </p:txBody>
      </p:sp>
    </p:spTree>
    <p:extLst>
      <p:ext uri="{BB962C8B-B14F-4D97-AF65-F5344CB8AC3E}">
        <p14:creationId xmlns:p14="http://schemas.microsoft.com/office/powerpoint/2010/main" val="12777555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図 22" descr="草, 電車, 跡, 道路 が含まれている画像&#10;&#10;AI によって生成されたコンテンツは間違っている可能性があります。">
            <a:extLst>
              <a:ext uri="{FF2B5EF4-FFF2-40B4-BE49-F238E27FC236}">
                <a16:creationId xmlns:a16="http://schemas.microsoft.com/office/drawing/2014/main" id="{C5438780-D9FA-0CCD-4CDA-55889E8F2C83}"/>
              </a:ext>
            </a:extLst>
          </p:cNvPr>
          <p:cNvPicPr>
            <a:picLocks noChangeAspect="1"/>
          </p:cNvPicPr>
          <p:nvPr/>
        </p:nvPicPr>
        <p:blipFill>
          <a:blip r:embed="rId2" cstate="print">
            <a:extLst>
              <a:ext uri="{28A0092B-C50C-407E-A947-70E740481C1C}">
                <a14:useLocalDpi xmlns:a14="http://schemas.microsoft.com/office/drawing/2010/main" val="0"/>
              </a:ext>
            </a:extLst>
          </a:blip>
          <a:srcRect l="28209" t="35869" r="30148" b="17254"/>
          <a:stretch/>
        </p:blipFill>
        <p:spPr>
          <a:xfrm>
            <a:off x="28438" y="2300190"/>
            <a:ext cx="1862575" cy="1396931"/>
          </a:xfrm>
          <a:prstGeom prst="rect">
            <a:avLst/>
          </a:prstGeom>
        </p:spPr>
      </p:pic>
      <p:pic>
        <p:nvPicPr>
          <p:cNvPr id="25" name="図 24" descr="山の中の道路&#10;&#10;AI によって生成されたコンテンツは間違っている可能性があります。">
            <a:extLst>
              <a:ext uri="{FF2B5EF4-FFF2-40B4-BE49-F238E27FC236}">
                <a16:creationId xmlns:a16="http://schemas.microsoft.com/office/drawing/2014/main" id="{AFB47531-A361-172E-653E-139F149809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206" y="3866989"/>
            <a:ext cx="1814400" cy="1360800"/>
          </a:xfrm>
          <a:prstGeom prst="rect">
            <a:avLst/>
          </a:prstGeom>
        </p:spPr>
      </p:pic>
      <p:pic>
        <p:nvPicPr>
          <p:cNvPr id="2" name="図 1">
            <a:extLst>
              <a:ext uri="{FF2B5EF4-FFF2-40B4-BE49-F238E27FC236}">
                <a16:creationId xmlns:a16="http://schemas.microsoft.com/office/drawing/2014/main" id="{D167C243-7B50-42C3-EA16-91ACE7421EAB}"/>
              </a:ext>
            </a:extLst>
          </p:cNvPr>
          <p:cNvPicPr>
            <a:picLocks noChangeAspect="1"/>
          </p:cNvPicPr>
          <p:nvPr/>
        </p:nvPicPr>
        <p:blipFill rotWithShape="1">
          <a:blip r:embed="rId4"/>
          <a:srcRect b="1641"/>
          <a:stretch/>
        </p:blipFill>
        <p:spPr>
          <a:xfrm>
            <a:off x="1940159" y="2278290"/>
            <a:ext cx="6013901" cy="2977305"/>
          </a:xfrm>
          <a:prstGeom prst="rect">
            <a:avLst/>
          </a:prstGeom>
        </p:spPr>
      </p:pic>
      <p:pic>
        <p:nvPicPr>
          <p:cNvPr id="10" name="図 9">
            <a:extLst>
              <a:ext uri="{FF2B5EF4-FFF2-40B4-BE49-F238E27FC236}">
                <a16:creationId xmlns:a16="http://schemas.microsoft.com/office/drawing/2014/main" id="{5F7496D1-D879-B92C-AD6D-9D944F58FC2D}"/>
              </a:ext>
            </a:extLst>
          </p:cNvPr>
          <p:cNvPicPr>
            <a:picLocks noChangeAspect="1"/>
          </p:cNvPicPr>
          <p:nvPr/>
        </p:nvPicPr>
        <p:blipFill>
          <a:blip r:embed="rId5"/>
          <a:stretch>
            <a:fillRect/>
          </a:stretch>
        </p:blipFill>
        <p:spPr>
          <a:xfrm>
            <a:off x="4075949" y="5575638"/>
            <a:ext cx="5327575" cy="1217227"/>
          </a:xfrm>
          <a:prstGeom prst="rect">
            <a:avLst/>
          </a:prstGeom>
        </p:spPr>
      </p:pic>
      <p:sp>
        <p:nvSpPr>
          <p:cNvPr id="16" name="Text Box 6">
            <a:extLst>
              <a:ext uri="{FF2B5EF4-FFF2-40B4-BE49-F238E27FC236}">
                <a16:creationId xmlns:a16="http://schemas.microsoft.com/office/drawing/2014/main" id="{4FE2341B-7659-B0D7-64EF-0140296774A6}"/>
              </a:ext>
            </a:extLst>
          </p:cNvPr>
          <p:cNvSpPr txBox="1">
            <a:spLocks noChangeArrowheads="1"/>
          </p:cNvSpPr>
          <p:nvPr/>
        </p:nvSpPr>
        <p:spPr bwMode="auto">
          <a:xfrm>
            <a:off x="126998" y="605584"/>
            <a:ext cx="9664702" cy="1461234"/>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75500" tIns="37751" rIns="75500" bIns="37751">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234000" marR="0" lvl="0" indent="-234000" algn="just" defTabSz="755303"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〇早期に利活用可能な平場を整備するため、村道間、五木東小学校前の平場整備に着手</a:t>
            </a: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endPar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234000" marR="0" lvl="0" indent="-234000" algn="just" defTabSz="755303"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○施工方法の工夫（村道の切り替え、通行止め期間を短くする）を行うなど頭地地区をはじめ地域の皆様に極力ご迷惑をかけないよう工事を進める。</a:t>
            </a:r>
            <a:endPar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234000" marR="0" lvl="0" indent="-234000" algn="just" defTabSz="755303"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○村道間平場については、令和８年</a:t>
            </a:r>
            <a:r>
              <a:rPr lang="ja-JP" altLang="en-US" sz="1800" dirty="0">
                <a:solidFill>
                  <a:prstClr val="black"/>
                </a:solidFill>
                <a:latin typeface="ＭＳ Ｐゴシック" panose="020B0600070205080204" pitchFamily="50" charset="-128"/>
                <a:ea typeface="ＭＳ Ｐゴシック" panose="020B0600070205080204" pitchFamily="50" charset="-128"/>
              </a:rPr>
              <a:t>２</a:t>
            </a: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月に施工完了。</a:t>
            </a:r>
            <a:endPar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234000" marR="0" lvl="0" indent="-234000" algn="just" defTabSz="755303" rtl="0" eaLnBrk="1" fontAlgn="auto" latinLnBrk="0" hangingPunct="1">
              <a:lnSpc>
                <a:spcPct val="100000"/>
              </a:lnSpc>
              <a:spcBef>
                <a:spcPct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○小学校前平場については、地盤改良等を行いつつ、造成工事を実施中。</a:t>
            </a:r>
            <a:endParaRPr kumimoji="1" lang="en-US" altLang="ja-JP" sz="1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4" name="テキスト ボックス 2">
            <a:extLst>
              <a:ext uri="{FF2B5EF4-FFF2-40B4-BE49-F238E27FC236}">
                <a16:creationId xmlns:a16="http://schemas.microsoft.com/office/drawing/2014/main" id="{ADF5F072-113B-75EB-5A37-F3500FB445E8}"/>
              </a:ext>
            </a:extLst>
          </p:cNvPr>
          <p:cNvSpPr txBox="1"/>
          <p:nvPr/>
        </p:nvSpPr>
        <p:spPr>
          <a:xfrm>
            <a:off x="8049461" y="2729051"/>
            <a:ext cx="1918580" cy="676275"/>
          </a:xfrm>
          <a:prstGeom prst="rect">
            <a:avLst/>
          </a:prstGeom>
          <a:noFill/>
          <a:ln w="19050">
            <a:noFill/>
          </a:ln>
          <a:effectLst/>
        </p:spPr>
        <p:txBody>
          <a:bodyPr rot="0" spcFirstLastPara="0" vert="horz" wrap="square" lIns="33231" tIns="0" rIns="33231" bIns="0" numCol="1" spcCol="0" rtlCol="0" fromWordArt="0" anchor="t" anchorCtr="0" forceAA="0" compatLnSpc="1">
            <a:prstTxWarp prst="textNoShape">
              <a:avLst/>
            </a:prstTxWarp>
            <a:spAutoFit/>
          </a:bodyPr>
          <a:lstStyle/>
          <a:p>
            <a:pPr marL="0" marR="0" lvl="0" indent="0" algn="just" defTabSz="844083" rtl="0" eaLnBrk="1" fontAlgn="base" latinLnBrk="0" hangingPunct="1">
              <a:lnSpc>
                <a:spcPct val="100000"/>
              </a:lnSpc>
              <a:spcBef>
                <a:spcPts val="55"/>
              </a:spcBef>
              <a:spcAft>
                <a:spcPts val="55"/>
              </a:spcAft>
              <a:buClrTx/>
              <a:buSzTx/>
              <a:buFontTx/>
              <a:buNone/>
              <a:tabLst/>
              <a:defRPr/>
            </a:pPr>
            <a:r>
              <a:rPr kumimoji="1" lang="en-US" altLang="ja-JP" sz="1477" b="0" i="0" u="sng" strike="noStrike" kern="100" cap="none" spc="0" normalizeH="0" baseline="0" noProof="0" dirty="0">
                <a:ln>
                  <a:noFill/>
                </a:ln>
                <a:solidFill>
                  <a:srgbClr val="0000FF"/>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A.</a:t>
            </a:r>
            <a:r>
              <a:rPr kumimoji="1" lang="ja-JP" altLang="en-US" sz="1477" b="0" i="0" u="sng" strike="noStrike" kern="100" cap="none" spc="0" normalizeH="0" baseline="0" noProof="0" dirty="0">
                <a:ln>
                  <a:noFill/>
                </a:ln>
                <a:solidFill>
                  <a:srgbClr val="0000FF"/>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村道間平場</a:t>
            </a:r>
            <a:endParaRPr kumimoji="1" lang="en-US" altLang="ja-JP" sz="1477" b="0" i="0" u="sng" strike="noStrike" kern="100" cap="none" spc="0" normalizeH="0" baseline="0" noProof="0" dirty="0">
              <a:ln>
                <a:noFill/>
              </a:ln>
              <a:solidFill>
                <a:srgbClr val="0000FF"/>
              </a:solidFill>
              <a:effectLst/>
              <a:uLnTx/>
              <a:uFillTx/>
              <a:latin typeface="Century" panose="02040604050505020304" pitchFamily="18" charset="0"/>
              <a:ea typeface="ＭＳ ゴシック" panose="020B0609070205080204" pitchFamily="49" charset="-128"/>
              <a:cs typeface="Times New Roman" panose="02020603050405020304" pitchFamily="18" charset="0"/>
            </a:endParaRPr>
          </a:p>
          <a:p>
            <a:pPr marL="0" marR="0" lvl="0" indent="0" algn="just" defTabSz="844083" rtl="0" eaLnBrk="1" fontAlgn="base" latinLnBrk="0" hangingPunct="1">
              <a:lnSpc>
                <a:spcPct val="100000"/>
              </a:lnSpc>
              <a:spcBef>
                <a:spcPts val="55"/>
              </a:spcBef>
              <a:spcAft>
                <a:spcPts val="55"/>
              </a:spcAft>
              <a:buClrTx/>
              <a:buSzTx/>
              <a:buFontTx/>
              <a:buNone/>
              <a:tabLst/>
              <a:defRPr/>
            </a:pPr>
            <a:r>
              <a:rPr kumimoji="1" lang="ja-JP" altLang="en-US" sz="1292" b="0" i="0" u="none" strike="noStrike" kern="100" cap="none" spc="0" normalizeH="0" baseline="0" noProof="0" dirty="0">
                <a:ln>
                  <a:noFill/>
                </a:ln>
                <a:solidFill>
                  <a:srgbClr val="0000FF"/>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面積</a:t>
            </a:r>
            <a:r>
              <a:rPr kumimoji="1" lang="en-US" sz="1292" b="0" i="0" u="none" strike="noStrike" kern="100" cap="none" spc="0" normalizeH="0" baseline="0" noProof="0" dirty="0">
                <a:ln>
                  <a:noFill/>
                </a:ln>
                <a:solidFill>
                  <a:srgbClr val="0000FF"/>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620m</a:t>
            </a:r>
            <a:r>
              <a:rPr kumimoji="1" lang="en-US" sz="1292" b="0" i="0" u="none" strike="noStrike" kern="100" cap="none" spc="0" normalizeH="0" baseline="30000" noProof="0" dirty="0">
                <a:ln>
                  <a:noFill/>
                </a:ln>
                <a:solidFill>
                  <a:srgbClr val="0000FF"/>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2</a:t>
            </a:r>
            <a:endParaRPr kumimoji="1" lang="ja-JP" altLang="en-US" sz="1292" b="0" i="0" u="none" strike="noStrike" kern="100" cap="none" spc="0" normalizeH="0" baseline="0" noProof="0" dirty="0">
              <a:ln>
                <a:noFill/>
              </a:ln>
              <a:solidFill>
                <a:srgbClr val="0000FF"/>
              </a:solidFill>
              <a:effectLst/>
              <a:uLnTx/>
              <a:uFillTx/>
              <a:latin typeface="Century" panose="02040604050505020304" pitchFamily="18" charset="0"/>
              <a:ea typeface="ＭＳ 明朝" panose="02020609040205080304" pitchFamily="17" charset="-128"/>
              <a:cs typeface="Times New Roman" panose="02020603050405020304" pitchFamily="18" charset="0"/>
            </a:endParaRPr>
          </a:p>
          <a:p>
            <a:pPr marL="0" marR="0" lvl="0" indent="0" algn="just" defTabSz="844083" rtl="0" eaLnBrk="1" fontAlgn="base" latinLnBrk="0" hangingPunct="1">
              <a:lnSpc>
                <a:spcPct val="100000"/>
              </a:lnSpc>
              <a:spcBef>
                <a:spcPts val="55"/>
              </a:spcBef>
              <a:spcAft>
                <a:spcPts val="55"/>
              </a:spcAft>
              <a:buClrTx/>
              <a:buSzTx/>
              <a:buFontTx/>
              <a:buNone/>
              <a:tabLst/>
              <a:defRPr/>
            </a:pPr>
            <a:r>
              <a:rPr kumimoji="1" lang="ja-JP" altLang="en-US" sz="1292" b="0" i="0" u="none" strike="noStrike" kern="100" cap="none" spc="0" normalizeH="0" baseline="0" noProof="0" dirty="0">
                <a:ln>
                  <a:noFill/>
                </a:ln>
                <a:solidFill>
                  <a:srgbClr val="0000FF"/>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・駐車台数（</a:t>
            </a:r>
            <a:r>
              <a:rPr kumimoji="1" lang="en-US" sz="1292" b="0" i="0" u="none" strike="noStrike" kern="100" cap="none" spc="0" normalizeH="0" baseline="0" noProof="0" dirty="0">
                <a:ln>
                  <a:noFill/>
                </a:ln>
                <a:solidFill>
                  <a:srgbClr val="0000FF"/>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10</a:t>
            </a:r>
            <a:r>
              <a:rPr kumimoji="1" lang="ja-JP" altLang="en-US" sz="1292" b="0" i="0" u="none" strike="noStrike" kern="100" cap="none" spc="0" normalizeH="0" baseline="0" noProof="0" dirty="0">
                <a:ln>
                  <a:noFill/>
                </a:ln>
                <a:solidFill>
                  <a:srgbClr val="0000FF"/>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a:t>
            </a:r>
            <a:r>
              <a:rPr kumimoji="1" lang="en-US" sz="1292" b="0" i="0" u="none" strike="noStrike" kern="100" cap="none" spc="0" normalizeH="0" baseline="0" noProof="0" dirty="0">
                <a:ln>
                  <a:noFill/>
                </a:ln>
                <a:solidFill>
                  <a:srgbClr val="0000FF"/>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15</a:t>
            </a:r>
            <a:r>
              <a:rPr kumimoji="1" lang="ja-JP" altLang="en-US" sz="1292" b="0" i="0" u="none" strike="noStrike" kern="100" cap="none" spc="0" normalizeH="0" baseline="0" noProof="0" dirty="0">
                <a:ln>
                  <a:noFill/>
                </a:ln>
                <a:solidFill>
                  <a:srgbClr val="0000FF"/>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台）</a:t>
            </a:r>
            <a:endParaRPr kumimoji="1" lang="ja-JP" altLang="en-US" sz="1292" b="0" i="0" u="none" strike="noStrike" kern="100" cap="none" spc="0" normalizeH="0" baseline="0" noProof="0" dirty="0">
              <a:ln>
                <a:noFill/>
              </a:ln>
              <a:solidFill>
                <a:srgbClr val="0000FF"/>
              </a:solidFill>
              <a:effectLst/>
              <a:uLnTx/>
              <a:uFillTx/>
              <a:latin typeface="Century" panose="02040604050505020304" pitchFamily="18" charset="0"/>
              <a:ea typeface="ＭＳ 明朝" panose="02020609040205080304" pitchFamily="17" charset="-128"/>
              <a:cs typeface="Times New Roman" panose="02020603050405020304" pitchFamily="18" charset="0"/>
            </a:endParaRPr>
          </a:p>
        </p:txBody>
      </p:sp>
      <p:sp>
        <p:nvSpPr>
          <p:cNvPr id="8" name="テキスト ボックス 2">
            <a:extLst>
              <a:ext uri="{FF2B5EF4-FFF2-40B4-BE49-F238E27FC236}">
                <a16:creationId xmlns:a16="http://schemas.microsoft.com/office/drawing/2014/main" id="{CC54F5E4-ECEC-CB6E-D13D-DD70605F1527}"/>
              </a:ext>
            </a:extLst>
          </p:cNvPr>
          <p:cNvSpPr txBox="1"/>
          <p:nvPr/>
        </p:nvSpPr>
        <p:spPr>
          <a:xfrm>
            <a:off x="8029924" y="3566033"/>
            <a:ext cx="1918580" cy="676275"/>
          </a:xfrm>
          <a:prstGeom prst="rect">
            <a:avLst/>
          </a:prstGeom>
          <a:noFill/>
          <a:ln w="19050">
            <a:noFill/>
          </a:ln>
          <a:effectLst/>
        </p:spPr>
        <p:txBody>
          <a:bodyPr rot="0" spcFirstLastPara="0" vert="horz" wrap="square" lIns="33231" tIns="0" rIns="33231" bIns="0" numCol="1" spcCol="0" rtlCol="0" fromWordArt="0" anchor="t" anchorCtr="0" forceAA="0" compatLnSpc="1">
            <a:prstTxWarp prst="textNoShape">
              <a:avLst/>
            </a:prstTxWarp>
            <a:spAutoFit/>
          </a:bodyPr>
          <a:lstStyle/>
          <a:p>
            <a:pPr marL="0" marR="0" lvl="0" indent="0" algn="just" defTabSz="844083" rtl="0" eaLnBrk="1" fontAlgn="base" latinLnBrk="0" hangingPunct="1">
              <a:lnSpc>
                <a:spcPct val="100000"/>
              </a:lnSpc>
              <a:spcBef>
                <a:spcPts val="55"/>
              </a:spcBef>
              <a:spcAft>
                <a:spcPts val="55"/>
              </a:spcAft>
              <a:buClrTx/>
              <a:buSzTx/>
              <a:buFontTx/>
              <a:buNone/>
              <a:tabLst/>
              <a:defRPr/>
            </a:pPr>
            <a:r>
              <a:rPr kumimoji="1" lang="en-US" altLang="ja-JP" sz="1477" b="0" i="0" u="sng" strike="noStrike" kern="100" cap="none" spc="0" normalizeH="0" baseline="0" noProof="0" dirty="0">
                <a:ln>
                  <a:noFill/>
                </a:ln>
                <a:solidFill>
                  <a:srgbClr val="FF0000"/>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B.</a:t>
            </a:r>
            <a:r>
              <a:rPr kumimoji="1" lang="ja-JP" altLang="en-US" sz="1477" b="0" i="0" u="sng" strike="noStrike" kern="100" cap="none" spc="0" normalizeH="0" baseline="0" noProof="0" dirty="0">
                <a:ln>
                  <a:noFill/>
                </a:ln>
                <a:solidFill>
                  <a:srgbClr val="FF0000"/>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小学校前平場</a:t>
            </a:r>
            <a:endParaRPr kumimoji="1" lang="en-US" altLang="ja-JP" sz="1477" b="0" i="0" u="sng" strike="noStrike" kern="100" cap="none" spc="0" normalizeH="0" baseline="0" noProof="0" dirty="0">
              <a:ln>
                <a:noFill/>
              </a:ln>
              <a:solidFill>
                <a:srgbClr val="FF0000"/>
              </a:solidFill>
              <a:effectLst/>
              <a:uLnTx/>
              <a:uFillTx/>
              <a:latin typeface="Century" panose="02040604050505020304" pitchFamily="18" charset="0"/>
              <a:ea typeface="ＭＳ ゴシック" panose="020B0609070205080204" pitchFamily="49" charset="-128"/>
              <a:cs typeface="Times New Roman" panose="02020603050405020304" pitchFamily="18" charset="0"/>
            </a:endParaRPr>
          </a:p>
          <a:p>
            <a:pPr marL="0" marR="0" lvl="0" indent="0" algn="just" defTabSz="844083" rtl="0" eaLnBrk="1" fontAlgn="base" latinLnBrk="0" hangingPunct="1">
              <a:lnSpc>
                <a:spcPct val="100000"/>
              </a:lnSpc>
              <a:spcBef>
                <a:spcPts val="55"/>
              </a:spcBef>
              <a:spcAft>
                <a:spcPts val="55"/>
              </a:spcAft>
              <a:buClrTx/>
              <a:buSzTx/>
              <a:buFontTx/>
              <a:buNone/>
              <a:tabLst/>
              <a:defRPr/>
            </a:pPr>
            <a:r>
              <a:rPr kumimoji="1" lang="ja-JP" altLang="en-US" sz="1292" b="0" i="0" u="none" strike="noStrike" kern="100" cap="none" spc="0" normalizeH="0" baseline="0" noProof="0" dirty="0">
                <a:ln>
                  <a:noFill/>
                </a:ln>
                <a:solidFill>
                  <a:srgbClr val="FF0000"/>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面積</a:t>
            </a:r>
            <a:r>
              <a:rPr kumimoji="1" lang="en-US" sz="1292" b="0" i="0" u="none" strike="noStrike" kern="100" cap="none" spc="0" normalizeH="0" baseline="0" noProof="0" dirty="0">
                <a:ln>
                  <a:noFill/>
                </a:ln>
                <a:solidFill>
                  <a:srgbClr val="FF0000"/>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3,600m</a:t>
            </a:r>
            <a:r>
              <a:rPr kumimoji="1" lang="en-US" sz="1292" b="0" i="0" u="none" strike="noStrike" kern="100" cap="none" spc="0" normalizeH="0" baseline="30000" noProof="0" dirty="0">
                <a:ln>
                  <a:noFill/>
                </a:ln>
                <a:solidFill>
                  <a:srgbClr val="FF0000"/>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2</a:t>
            </a:r>
            <a:endParaRPr kumimoji="1" lang="ja-JP" altLang="en-US" sz="1292" b="0" i="0" u="none" strike="noStrike" kern="100" cap="none" spc="0" normalizeH="0" baseline="0" noProof="0" dirty="0">
              <a:ln>
                <a:noFill/>
              </a:ln>
              <a:solidFill>
                <a:srgbClr val="FF0000"/>
              </a:solidFill>
              <a:effectLst/>
              <a:uLnTx/>
              <a:uFillTx/>
              <a:latin typeface="Century" panose="02040604050505020304" pitchFamily="18" charset="0"/>
              <a:ea typeface="ＭＳ 明朝" panose="02020609040205080304" pitchFamily="17" charset="-128"/>
              <a:cs typeface="Times New Roman" panose="02020603050405020304" pitchFamily="18" charset="0"/>
            </a:endParaRPr>
          </a:p>
          <a:p>
            <a:pPr marL="0" marR="0" lvl="0" indent="0" algn="just" defTabSz="844083" rtl="0" eaLnBrk="1" fontAlgn="base" latinLnBrk="0" hangingPunct="1">
              <a:lnSpc>
                <a:spcPct val="100000"/>
              </a:lnSpc>
              <a:spcBef>
                <a:spcPts val="55"/>
              </a:spcBef>
              <a:spcAft>
                <a:spcPts val="55"/>
              </a:spcAft>
              <a:buClrTx/>
              <a:buSzTx/>
              <a:buFontTx/>
              <a:buNone/>
              <a:tabLst/>
              <a:defRPr/>
            </a:pPr>
            <a:r>
              <a:rPr kumimoji="1" lang="ja-JP" altLang="en-US" sz="1292" b="0" i="0" u="none" strike="noStrike" kern="100" cap="none" spc="0" normalizeH="0" baseline="0" noProof="0" dirty="0">
                <a:ln>
                  <a:noFill/>
                </a:ln>
                <a:solidFill>
                  <a:srgbClr val="FF0000"/>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・駐車台数（</a:t>
            </a:r>
            <a:r>
              <a:rPr kumimoji="1" lang="en-US" sz="1292" b="0" i="0" u="none" strike="noStrike" kern="100" cap="none" spc="0" normalizeH="0" baseline="0" noProof="0" dirty="0">
                <a:ln>
                  <a:noFill/>
                </a:ln>
                <a:solidFill>
                  <a:srgbClr val="FF0000"/>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80</a:t>
            </a:r>
            <a:r>
              <a:rPr kumimoji="1" lang="ja-JP" altLang="en-US" sz="1292" b="0" i="0" u="none" strike="noStrike" kern="100" cap="none" spc="0" normalizeH="0" baseline="0" noProof="0" dirty="0">
                <a:ln>
                  <a:noFill/>
                </a:ln>
                <a:solidFill>
                  <a:srgbClr val="FF0000"/>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a:t>
            </a:r>
            <a:r>
              <a:rPr kumimoji="1" lang="en-US" sz="1292" b="0" i="0" u="none" strike="noStrike" kern="100" cap="none" spc="0" normalizeH="0" baseline="0" noProof="0" dirty="0">
                <a:ln>
                  <a:noFill/>
                </a:ln>
                <a:solidFill>
                  <a:srgbClr val="FF0000"/>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90</a:t>
            </a:r>
            <a:r>
              <a:rPr kumimoji="1" lang="ja-JP" altLang="en-US" sz="1292" b="0" i="0" u="none" strike="noStrike" kern="100" cap="none" spc="0" normalizeH="0" baseline="0" noProof="0" dirty="0">
                <a:ln>
                  <a:noFill/>
                </a:ln>
                <a:solidFill>
                  <a:srgbClr val="FF0000"/>
                </a:solidFill>
                <a:effectLst/>
                <a:uLnTx/>
                <a:uFillTx/>
                <a:latin typeface="Century" panose="02040604050505020304" pitchFamily="18" charset="0"/>
                <a:ea typeface="ＭＳ ゴシック" panose="020B0609070205080204" pitchFamily="49" charset="-128"/>
                <a:cs typeface="Times New Roman" panose="02020603050405020304" pitchFamily="18" charset="0"/>
              </a:rPr>
              <a:t>台）</a:t>
            </a:r>
            <a:endParaRPr kumimoji="1" lang="ja-JP" altLang="en-US" sz="1292" b="0" i="0" u="none" strike="noStrike" kern="100" cap="none" spc="0" normalizeH="0" baseline="0" noProof="0" dirty="0">
              <a:ln>
                <a:noFill/>
              </a:ln>
              <a:solidFill>
                <a:srgbClr val="FF0000"/>
              </a:solidFill>
              <a:effectLst/>
              <a:uLnTx/>
              <a:uFillTx/>
              <a:latin typeface="Century" panose="02040604050505020304" pitchFamily="18" charset="0"/>
              <a:ea typeface="ＭＳ 明朝" panose="02020609040205080304" pitchFamily="17" charset="-128"/>
              <a:cs typeface="Times New Roman" panose="02020603050405020304" pitchFamily="18" charset="0"/>
            </a:endParaRPr>
          </a:p>
        </p:txBody>
      </p:sp>
      <p:sp>
        <p:nvSpPr>
          <p:cNvPr id="14" name="テキスト ボックス 2">
            <a:extLst>
              <a:ext uri="{FF2B5EF4-FFF2-40B4-BE49-F238E27FC236}">
                <a16:creationId xmlns:a16="http://schemas.microsoft.com/office/drawing/2014/main" id="{7067E89F-906F-B6AF-C44B-F078B7BF543B}"/>
              </a:ext>
            </a:extLst>
          </p:cNvPr>
          <p:cNvSpPr txBox="1"/>
          <p:nvPr/>
        </p:nvSpPr>
        <p:spPr>
          <a:xfrm>
            <a:off x="4054866" y="5299539"/>
            <a:ext cx="977617" cy="198837"/>
          </a:xfrm>
          <a:prstGeom prst="rect">
            <a:avLst/>
          </a:prstGeom>
          <a:solidFill>
            <a:schemeClr val="bg1"/>
          </a:solidFill>
          <a:ln w="19050">
            <a:noFill/>
          </a:ln>
          <a:effectLst/>
        </p:spPr>
        <p:txBody>
          <a:bodyPr rot="0" spcFirstLastPara="0" vert="horz" wrap="none" lIns="33231" tIns="0" rIns="33231" bIns="0" numCol="1" spcCol="0" rtlCol="0" fromWordArt="0" anchor="t" anchorCtr="0" forceAA="0" compatLnSpc="1">
            <a:prstTxWarp prst="textNoShape">
              <a:avLst/>
            </a:prstTxWarp>
            <a:spAutoFit/>
          </a:bodyPr>
          <a:lstStyle/>
          <a:p>
            <a:pPr marL="0" marR="0" lvl="0" indent="0" algn="just" defTabSz="844083" rtl="0" eaLnBrk="1" fontAlgn="base" latinLnBrk="0" hangingPunct="1">
              <a:lnSpc>
                <a:spcPct val="100000"/>
              </a:lnSpc>
              <a:spcBef>
                <a:spcPts val="55"/>
              </a:spcBef>
              <a:spcAft>
                <a:spcPts val="55"/>
              </a:spcAft>
              <a:buClrTx/>
              <a:buSzTx/>
              <a:buFontTx/>
              <a:buNone/>
              <a:tabLst/>
              <a:defRPr/>
            </a:pPr>
            <a:r>
              <a:rPr kumimoji="1" lang="ja-JP" altLang="en-US" sz="1292" b="0" i="0" u="none" strike="noStrike" kern="1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Times New Roman" panose="02020603050405020304" pitchFamily="18" charset="0"/>
              </a:rPr>
              <a:t>スケジュール</a:t>
            </a:r>
          </a:p>
        </p:txBody>
      </p:sp>
      <p:sp>
        <p:nvSpPr>
          <p:cNvPr id="3" name="テキスト ボックス 2">
            <a:extLst>
              <a:ext uri="{FF2B5EF4-FFF2-40B4-BE49-F238E27FC236}">
                <a16:creationId xmlns:a16="http://schemas.microsoft.com/office/drawing/2014/main" id="{671FC485-9BDA-D758-D9E2-764EE3C72EE2}"/>
              </a:ext>
            </a:extLst>
          </p:cNvPr>
          <p:cNvSpPr txBox="1"/>
          <p:nvPr/>
        </p:nvSpPr>
        <p:spPr>
          <a:xfrm>
            <a:off x="7971939" y="2430776"/>
            <a:ext cx="1157153" cy="227306"/>
          </a:xfrm>
          <a:prstGeom prst="rect">
            <a:avLst/>
          </a:prstGeom>
          <a:solidFill>
            <a:schemeClr val="bg1"/>
          </a:solidFill>
          <a:ln w="19050">
            <a:noFill/>
          </a:ln>
          <a:effectLst/>
        </p:spPr>
        <p:txBody>
          <a:bodyPr rot="0" spcFirstLastPara="0" vert="horz" wrap="square" lIns="33231" tIns="0" rIns="33231" bIns="0" numCol="1" spcCol="0" rtlCol="0" fromWordArt="0" anchor="t" anchorCtr="0" forceAA="0" compatLnSpc="1">
            <a:prstTxWarp prst="textNoShape">
              <a:avLst/>
            </a:prstTxWarp>
            <a:spAutoFit/>
          </a:bodyPr>
          <a:lstStyle/>
          <a:p>
            <a:pPr marL="0" marR="0" lvl="0" indent="0" algn="just" defTabSz="844083" rtl="0" eaLnBrk="1" fontAlgn="base" latinLnBrk="0" hangingPunct="1">
              <a:lnSpc>
                <a:spcPct val="100000"/>
              </a:lnSpc>
              <a:spcBef>
                <a:spcPts val="55"/>
              </a:spcBef>
              <a:spcAft>
                <a:spcPts val="55"/>
              </a:spcAft>
              <a:buClrTx/>
              <a:buSzTx/>
              <a:buFontTx/>
              <a:buNone/>
              <a:tabLst/>
              <a:defRPr/>
            </a:pPr>
            <a:r>
              <a:rPr kumimoji="1" lang="en-US" altLang="ja-JP" sz="1477" b="0" i="0" u="none" strike="noStrike" kern="1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Times New Roman" panose="02020603050405020304" pitchFamily="18" charset="0"/>
              </a:rPr>
              <a:t>【</a:t>
            </a:r>
            <a:r>
              <a:rPr kumimoji="1" lang="ja-JP" altLang="en-US" sz="1477" b="0" i="0" u="none" strike="noStrike" kern="1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Times New Roman" panose="02020603050405020304" pitchFamily="18" charset="0"/>
              </a:rPr>
              <a:t>広さの目安</a:t>
            </a:r>
            <a:r>
              <a:rPr kumimoji="1" lang="en-US" altLang="ja-JP" sz="1477" b="0" i="0" u="none" strike="noStrike" kern="1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Times New Roman" panose="02020603050405020304" pitchFamily="18" charset="0"/>
              </a:rPr>
              <a:t>】</a:t>
            </a:r>
            <a:endParaRPr kumimoji="1" lang="ja-JP" altLang="en-US" sz="1477" b="0" i="0" u="none" strike="noStrike" kern="1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Times New Roman" panose="02020603050405020304" pitchFamily="18" charset="0"/>
            </a:endParaRPr>
          </a:p>
        </p:txBody>
      </p:sp>
      <p:pic>
        <p:nvPicPr>
          <p:cNvPr id="11" name="図 10" descr="山の中の道路&#10;&#10;自動的に生成された説明">
            <a:extLst>
              <a:ext uri="{FF2B5EF4-FFF2-40B4-BE49-F238E27FC236}">
                <a16:creationId xmlns:a16="http://schemas.microsoft.com/office/drawing/2014/main" id="{66B6D774-2422-32F3-033A-8F3D93454FF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2513" t="15997" r="15016" b="8617"/>
          <a:stretch/>
        </p:blipFill>
        <p:spPr>
          <a:xfrm>
            <a:off x="1746078" y="5291073"/>
            <a:ext cx="2059222" cy="1397781"/>
          </a:xfrm>
          <a:prstGeom prst="rect">
            <a:avLst/>
          </a:prstGeom>
        </p:spPr>
      </p:pic>
      <p:pic>
        <p:nvPicPr>
          <p:cNvPr id="12" name="図 11" descr="山の中の道&#10;&#10;中程度の精度で自動的に生成された説明">
            <a:extLst>
              <a:ext uri="{FF2B5EF4-FFF2-40B4-BE49-F238E27FC236}">
                <a16:creationId xmlns:a16="http://schemas.microsoft.com/office/drawing/2014/main" id="{B26B82DB-62E5-B70F-3896-168282723F90}"/>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4355" t="6728" r="5388" b="18553"/>
          <a:stretch/>
        </p:blipFill>
        <p:spPr>
          <a:xfrm>
            <a:off x="242668" y="5291072"/>
            <a:ext cx="1232761" cy="983798"/>
          </a:xfrm>
          <a:prstGeom prst="rect">
            <a:avLst/>
          </a:prstGeom>
        </p:spPr>
      </p:pic>
      <p:sp>
        <p:nvSpPr>
          <p:cNvPr id="18" name="矢印: 右 17">
            <a:extLst>
              <a:ext uri="{FF2B5EF4-FFF2-40B4-BE49-F238E27FC236}">
                <a16:creationId xmlns:a16="http://schemas.microsoft.com/office/drawing/2014/main" id="{62997D6F-D1E6-7B83-A507-665C1D43FBE4}"/>
              </a:ext>
            </a:extLst>
          </p:cNvPr>
          <p:cNvSpPr/>
          <p:nvPr/>
        </p:nvSpPr>
        <p:spPr>
          <a:xfrm>
            <a:off x="1522683" y="5704167"/>
            <a:ext cx="176140" cy="4777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844083" rtl="0" eaLnBrk="1" fontAlgn="base" latinLnBrk="0" hangingPunct="1">
              <a:lnSpc>
                <a:spcPct val="100000"/>
              </a:lnSpc>
              <a:spcBef>
                <a:spcPct val="0"/>
              </a:spcBef>
              <a:spcAft>
                <a:spcPct val="0"/>
              </a:spcAft>
              <a:buClrTx/>
              <a:buSzTx/>
              <a:buFontTx/>
              <a:buNone/>
              <a:tabLst/>
              <a:defRPr/>
            </a:pPr>
            <a:endParaRPr kumimoji="1" lang="ja-JP" altLang="en-US" sz="2215"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9" name="テキスト ボックス 18">
            <a:extLst>
              <a:ext uri="{FF2B5EF4-FFF2-40B4-BE49-F238E27FC236}">
                <a16:creationId xmlns:a16="http://schemas.microsoft.com/office/drawing/2014/main" id="{785D5BAF-948E-27A5-6271-979D064DFFEA}"/>
              </a:ext>
            </a:extLst>
          </p:cNvPr>
          <p:cNvSpPr txBox="1"/>
          <p:nvPr/>
        </p:nvSpPr>
        <p:spPr>
          <a:xfrm>
            <a:off x="126998" y="6230011"/>
            <a:ext cx="682977" cy="262829"/>
          </a:xfrm>
          <a:prstGeom prst="rect">
            <a:avLst/>
          </a:prstGeom>
          <a:noFill/>
        </p:spPr>
        <p:txBody>
          <a:bodyPr wrap="square" rtlCol="0">
            <a:spAutoFit/>
          </a:bodyPr>
          <a:lstStyle/>
          <a:p>
            <a:pPr marL="0" marR="0" lvl="0" indent="0" algn="ctr" defTabSz="844083" rtl="0" eaLnBrk="1" fontAlgn="base" latinLnBrk="0" hangingPunct="1">
              <a:lnSpc>
                <a:spcPct val="100000"/>
              </a:lnSpc>
              <a:spcBef>
                <a:spcPct val="0"/>
              </a:spcBef>
              <a:spcAft>
                <a:spcPct val="0"/>
              </a:spcAft>
              <a:buClrTx/>
              <a:buSzTx/>
              <a:buFontTx/>
              <a:buNone/>
              <a:tabLst/>
              <a:defRPr/>
            </a:pPr>
            <a:r>
              <a:rPr kumimoji="1" lang="ja-JP" altLang="en-US" sz="1108"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施工前</a:t>
            </a:r>
          </a:p>
        </p:txBody>
      </p:sp>
      <p:sp>
        <p:nvSpPr>
          <p:cNvPr id="20" name="テキスト ボックス 19">
            <a:extLst>
              <a:ext uri="{FF2B5EF4-FFF2-40B4-BE49-F238E27FC236}">
                <a16:creationId xmlns:a16="http://schemas.microsoft.com/office/drawing/2014/main" id="{AF2C4CDB-1F34-059E-8C8C-31B30A638ABE}"/>
              </a:ext>
            </a:extLst>
          </p:cNvPr>
          <p:cNvSpPr txBox="1"/>
          <p:nvPr/>
        </p:nvSpPr>
        <p:spPr>
          <a:xfrm>
            <a:off x="1698824" y="6636127"/>
            <a:ext cx="1170373" cy="262829"/>
          </a:xfrm>
          <a:prstGeom prst="rect">
            <a:avLst/>
          </a:prstGeom>
          <a:noFill/>
        </p:spPr>
        <p:txBody>
          <a:bodyPr wrap="square" rtlCol="0">
            <a:spAutoFit/>
          </a:bodyPr>
          <a:lstStyle/>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108"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道路切り替え</a:t>
            </a:r>
          </a:p>
        </p:txBody>
      </p:sp>
      <p:sp>
        <p:nvSpPr>
          <p:cNvPr id="6" name="正方形/長方形 5">
            <a:extLst>
              <a:ext uri="{FF2B5EF4-FFF2-40B4-BE49-F238E27FC236}">
                <a16:creationId xmlns:a16="http://schemas.microsoft.com/office/drawing/2014/main" id="{13E87309-EF1F-34BB-3C28-5F03F32C53B1}"/>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新たな平場の整備（五木村）</a:t>
            </a:r>
          </a:p>
        </p:txBody>
      </p:sp>
      <p:pic>
        <p:nvPicPr>
          <p:cNvPr id="13" name="図 12">
            <a:extLst>
              <a:ext uri="{FF2B5EF4-FFF2-40B4-BE49-F238E27FC236}">
                <a16:creationId xmlns:a16="http://schemas.microsoft.com/office/drawing/2014/main" id="{85BA60A1-D0E0-18F2-ED0D-F6FE40621715}"/>
              </a:ext>
            </a:extLst>
          </p:cNvPr>
          <p:cNvPicPr>
            <a:picLocks noChangeAspect="1"/>
          </p:cNvPicPr>
          <p:nvPr/>
        </p:nvPicPr>
        <p:blipFill>
          <a:blip r:embed="rId8"/>
          <a:stretch>
            <a:fillRect/>
          </a:stretch>
        </p:blipFill>
        <p:spPr>
          <a:xfrm>
            <a:off x="2883819" y="4139693"/>
            <a:ext cx="362712" cy="323088"/>
          </a:xfrm>
          <a:prstGeom prst="rect">
            <a:avLst/>
          </a:prstGeom>
        </p:spPr>
      </p:pic>
      <p:pic>
        <p:nvPicPr>
          <p:cNvPr id="15" name="図 14">
            <a:extLst>
              <a:ext uri="{FF2B5EF4-FFF2-40B4-BE49-F238E27FC236}">
                <a16:creationId xmlns:a16="http://schemas.microsoft.com/office/drawing/2014/main" id="{BE884D04-F3B7-4D0F-8800-304A50791A28}"/>
              </a:ext>
            </a:extLst>
          </p:cNvPr>
          <p:cNvPicPr>
            <a:picLocks noChangeAspect="1"/>
          </p:cNvPicPr>
          <p:nvPr/>
        </p:nvPicPr>
        <p:blipFill>
          <a:blip r:embed="rId9"/>
          <a:stretch>
            <a:fillRect/>
          </a:stretch>
        </p:blipFill>
        <p:spPr>
          <a:xfrm>
            <a:off x="4009597" y="3879651"/>
            <a:ext cx="361188" cy="323088"/>
          </a:xfrm>
          <a:prstGeom prst="rect">
            <a:avLst/>
          </a:prstGeom>
        </p:spPr>
      </p:pic>
      <p:pic>
        <p:nvPicPr>
          <p:cNvPr id="17" name="図 16">
            <a:extLst>
              <a:ext uri="{FF2B5EF4-FFF2-40B4-BE49-F238E27FC236}">
                <a16:creationId xmlns:a16="http://schemas.microsoft.com/office/drawing/2014/main" id="{1FB442EC-9C37-0AFF-B1F3-D08B60147E12}"/>
              </a:ext>
            </a:extLst>
          </p:cNvPr>
          <p:cNvPicPr>
            <a:picLocks noChangeAspect="1"/>
          </p:cNvPicPr>
          <p:nvPr/>
        </p:nvPicPr>
        <p:blipFill>
          <a:blip r:embed="rId10"/>
          <a:stretch>
            <a:fillRect/>
          </a:stretch>
        </p:blipFill>
        <p:spPr>
          <a:xfrm>
            <a:off x="4255916" y="4046616"/>
            <a:ext cx="362712" cy="324612"/>
          </a:xfrm>
          <a:prstGeom prst="rect">
            <a:avLst/>
          </a:prstGeom>
        </p:spPr>
      </p:pic>
      <p:pic>
        <p:nvPicPr>
          <p:cNvPr id="21" name="図 20">
            <a:extLst>
              <a:ext uri="{FF2B5EF4-FFF2-40B4-BE49-F238E27FC236}">
                <a16:creationId xmlns:a16="http://schemas.microsoft.com/office/drawing/2014/main" id="{FCAD5B0B-D7DD-69F2-F80D-1002675C47B9}"/>
              </a:ext>
            </a:extLst>
          </p:cNvPr>
          <p:cNvPicPr>
            <a:picLocks noChangeAspect="1"/>
          </p:cNvPicPr>
          <p:nvPr/>
        </p:nvPicPr>
        <p:blipFill>
          <a:blip r:embed="rId10"/>
          <a:stretch>
            <a:fillRect/>
          </a:stretch>
        </p:blipFill>
        <p:spPr>
          <a:xfrm>
            <a:off x="1774312" y="5228512"/>
            <a:ext cx="362712" cy="324612"/>
          </a:xfrm>
          <a:prstGeom prst="rect">
            <a:avLst/>
          </a:prstGeom>
        </p:spPr>
      </p:pic>
      <p:pic>
        <p:nvPicPr>
          <p:cNvPr id="26" name="図 25">
            <a:extLst>
              <a:ext uri="{FF2B5EF4-FFF2-40B4-BE49-F238E27FC236}">
                <a16:creationId xmlns:a16="http://schemas.microsoft.com/office/drawing/2014/main" id="{270FC1AF-A41F-2C6F-FE77-F82718D25FB2}"/>
              </a:ext>
            </a:extLst>
          </p:cNvPr>
          <p:cNvPicPr>
            <a:picLocks noChangeAspect="1"/>
          </p:cNvPicPr>
          <p:nvPr/>
        </p:nvPicPr>
        <p:blipFill>
          <a:blip r:embed="rId8"/>
          <a:stretch>
            <a:fillRect/>
          </a:stretch>
        </p:blipFill>
        <p:spPr>
          <a:xfrm>
            <a:off x="28438" y="2285256"/>
            <a:ext cx="362712" cy="323088"/>
          </a:xfrm>
          <a:prstGeom prst="rect">
            <a:avLst/>
          </a:prstGeom>
        </p:spPr>
      </p:pic>
      <p:pic>
        <p:nvPicPr>
          <p:cNvPr id="28" name="図 27">
            <a:extLst>
              <a:ext uri="{FF2B5EF4-FFF2-40B4-BE49-F238E27FC236}">
                <a16:creationId xmlns:a16="http://schemas.microsoft.com/office/drawing/2014/main" id="{E244820F-C50D-33FD-7527-646CEC5E8602}"/>
              </a:ext>
            </a:extLst>
          </p:cNvPr>
          <p:cNvPicPr>
            <a:picLocks noChangeAspect="1"/>
          </p:cNvPicPr>
          <p:nvPr/>
        </p:nvPicPr>
        <p:blipFill>
          <a:blip r:embed="rId9"/>
          <a:stretch>
            <a:fillRect/>
          </a:stretch>
        </p:blipFill>
        <p:spPr>
          <a:xfrm>
            <a:off x="28440" y="3834309"/>
            <a:ext cx="361188" cy="323088"/>
          </a:xfrm>
          <a:prstGeom prst="rect">
            <a:avLst/>
          </a:prstGeom>
        </p:spPr>
      </p:pic>
      <p:sp>
        <p:nvSpPr>
          <p:cNvPr id="29" name="テキスト ボックス 28">
            <a:extLst>
              <a:ext uri="{FF2B5EF4-FFF2-40B4-BE49-F238E27FC236}">
                <a16:creationId xmlns:a16="http://schemas.microsoft.com/office/drawing/2014/main" id="{A7E28645-F54C-2C7F-78C8-B8B37E979B75}"/>
              </a:ext>
            </a:extLst>
          </p:cNvPr>
          <p:cNvSpPr txBox="1"/>
          <p:nvPr/>
        </p:nvSpPr>
        <p:spPr>
          <a:xfrm>
            <a:off x="374539" y="3415868"/>
            <a:ext cx="1170373" cy="262829"/>
          </a:xfrm>
          <a:prstGeom prst="rect">
            <a:avLst/>
          </a:prstGeom>
          <a:noFill/>
        </p:spPr>
        <p:txBody>
          <a:bodyPr wrap="square" rtlCol="0">
            <a:spAutoFit/>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lang="ja-JP" altLang="en-US" sz="1108" dirty="0">
                <a:solidFill>
                  <a:prstClr val="black"/>
                </a:solidFill>
                <a:effectLst>
                  <a:glow rad="63500">
                    <a:prstClr val="white"/>
                  </a:glow>
                </a:effectLst>
                <a:latin typeface="Times New Roman" pitchFamily="18" charset="0"/>
                <a:ea typeface="ＭＳ Ｐゴシック" panose="020B0600070205080204" pitchFamily="50" charset="-128"/>
              </a:rPr>
              <a:t>施工完了</a:t>
            </a:r>
            <a:endParaRPr kumimoji="1" lang="ja-JP" altLang="en-US" sz="1108" b="0" i="0" u="none" strike="noStrike" kern="1200" cap="none" spc="0" normalizeH="0" baseline="0" noProof="0" dirty="0">
              <a:ln>
                <a:noFill/>
              </a:ln>
              <a:solidFill>
                <a:prstClr val="black"/>
              </a:solidFill>
              <a:effectLst>
                <a:glow rad="63500">
                  <a:prstClr val="white"/>
                </a:glow>
              </a:effectLst>
              <a:uLnTx/>
              <a:uFillTx/>
              <a:latin typeface="Times New Roman" pitchFamily="18" charset="0"/>
              <a:ea typeface="ＭＳ Ｐゴシック" panose="020B0600070205080204" pitchFamily="50" charset="-128"/>
              <a:cs typeface="+mn-cs"/>
            </a:endParaRPr>
          </a:p>
        </p:txBody>
      </p:sp>
      <p:sp>
        <p:nvSpPr>
          <p:cNvPr id="30" name="テキスト ボックス 29">
            <a:extLst>
              <a:ext uri="{FF2B5EF4-FFF2-40B4-BE49-F238E27FC236}">
                <a16:creationId xmlns:a16="http://schemas.microsoft.com/office/drawing/2014/main" id="{9D7872B5-54DE-5921-9D12-016B5F212B32}"/>
              </a:ext>
            </a:extLst>
          </p:cNvPr>
          <p:cNvSpPr txBox="1"/>
          <p:nvPr/>
        </p:nvSpPr>
        <p:spPr>
          <a:xfrm>
            <a:off x="358220" y="4949552"/>
            <a:ext cx="1170373" cy="262829"/>
          </a:xfrm>
          <a:prstGeom prst="rect">
            <a:avLst/>
          </a:prstGeom>
          <a:noFill/>
        </p:spPr>
        <p:txBody>
          <a:bodyPr wrap="square" rtlCol="0">
            <a:spAutoFit/>
          </a:bodyP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1" lang="ja-JP" altLang="en-US" sz="1108" b="0" i="0" u="none" strike="noStrike" kern="1200" cap="none" spc="0" normalizeH="0" baseline="0" noProof="0" dirty="0">
                <a:ln>
                  <a:noFill/>
                </a:ln>
                <a:solidFill>
                  <a:prstClr val="black"/>
                </a:solidFill>
                <a:effectLst>
                  <a:glow rad="63500">
                    <a:prstClr val="white"/>
                  </a:glow>
                </a:effectLst>
                <a:uLnTx/>
                <a:uFillTx/>
                <a:latin typeface="Times New Roman" pitchFamily="18" charset="0"/>
                <a:ea typeface="ＭＳ Ｐゴシック" panose="020B0600070205080204" pitchFamily="50" charset="-128"/>
                <a:cs typeface="+mn-cs"/>
              </a:rPr>
              <a:t>施工状況</a:t>
            </a:r>
          </a:p>
        </p:txBody>
      </p:sp>
      <p:sp>
        <p:nvSpPr>
          <p:cNvPr id="22" name="Text Box 143">
            <a:extLst>
              <a:ext uri="{FF2B5EF4-FFF2-40B4-BE49-F238E27FC236}">
                <a16:creationId xmlns:a16="http://schemas.microsoft.com/office/drawing/2014/main" id="{7B0322E6-7718-C8CC-262E-F680E4551A0C}"/>
              </a:ext>
            </a:extLst>
          </p:cNvPr>
          <p:cNvSpPr txBox="1">
            <a:spLocks noChangeArrowheads="1"/>
          </p:cNvSpPr>
          <p:nvPr/>
        </p:nvSpPr>
        <p:spPr bwMode="auto">
          <a:xfrm>
            <a:off x="9395840" y="-7432"/>
            <a:ext cx="529122" cy="461665"/>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marL="0" marR="0" lvl="0" indent="0" algn="ctr" defTabSz="682625" rtl="0" eaLnBrk="1" fontAlgn="base" latinLnBrk="0" hangingPunct="1">
              <a:lnSpc>
                <a:spcPct val="100000"/>
              </a:lnSpc>
              <a:spcBef>
                <a:spcPct val="50000"/>
              </a:spcBef>
              <a:spcAft>
                <a:spcPct val="0"/>
              </a:spcAft>
              <a:buClrTx/>
              <a:buSzTx/>
              <a:buFontTx/>
              <a:buNone/>
              <a:tabLst/>
              <a:defRPr/>
            </a:pPr>
            <a:fld id="{1FC42A94-A14C-4A81-AF03-9FA4FEF28E3C}"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itchFamily="50" charset="-128"/>
                <a:cs typeface="+mn-cs"/>
              </a:rPr>
              <a:pPr marL="0" marR="0" lvl="0" indent="0" algn="ctr" defTabSz="682625" rtl="0" eaLnBrk="1" fontAlgn="base" latinLnBrk="0" hangingPunct="1">
                <a:lnSpc>
                  <a:spcPct val="100000"/>
                </a:lnSpc>
                <a:spcBef>
                  <a:spcPct val="50000"/>
                </a:spcBef>
                <a:spcAft>
                  <a:spcPct val="0"/>
                </a:spcAft>
                <a:buClrTx/>
                <a:buSzTx/>
                <a:buFontTx/>
                <a:buNone/>
                <a:tabLst/>
                <a:defRPr/>
              </a:pPr>
              <a:t>35</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itchFamily="50" charset="-128"/>
              <a:cs typeface="+mn-cs"/>
            </a:endParaRPr>
          </a:p>
        </p:txBody>
      </p:sp>
      <p:sp>
        <p:nvSpPr>
          <p:cNvPr id="7" name="テキスト ボックス 6">
            <a:extLst>
              <a:ext uri="{FF2B5EF4-FFF2-40B4-BE49-F238E27FC236}">
                <a16:creationId xmlns:a16="http://schemas.microsoft.com/office/drawing/2014/main" id="{19B24E2F-FD70-1500-7B7F-41BA56328E32}"/>
              </a:ext>
            </a:extLst>
          </p:cNvPr>
          <p:cNvSpPr txBox="1"/>
          <p:nvPr/>
        </p:nvSpPr>
        <p:spPr>
          <a:xfrm>
            <a:off x="-2031776" y="29797"/>
            <a:ext cx="1938177" cy="646331"/>
          </a:xfrm>
          <a:prstGeom prst="rect">
            <a:avLst/>
          </a:prstGeom>
          <a:solidFill>
            <a:srgbClr val="FFFF00"/>
          </a:solidFill>
        </p:spPr>
        <p:txBody>
          <a:bodyPr wrap="square" rtlCol="0">
            <a:spAutoFit/>
          </a:bodyPr>
          <a:lstStyle/>
          <a:p>
            <a:r>
              <a:rPr lang="en-US" altLang="ja-JP" dirty="0">
                <a:highlight>
                  <a:srgbClr val="FFFF00"/>
                </a:highlight>
              </a:rPr>
              <a:t>250730</a:t>
            </a:r>
          </a:p>
          <a:p>
            <a:r>
              <a:rPr lang="ja-JP" altLang="en-US" dirty="0">
                <a:highlight>
                  <a:srgbClr val="FFFF00"/>
                </a:highlight>
              </a:rPr>
              <a:t>学識懇談会資料</a:t>
            </a:r>
            <a:endParaRPr lang="en-US" altLang="ja-JP" dirty="0">
              <a:highlight>
                <a:srgbClr val="FFFF00"/>
              </a:highlight>
            </a:endParaRPr>
          </a:p>
        </p:txBody>
      </p:sp>
      <p:sp>
        <p:nvSpPr>
          <p:cNvPr id="5" name="テキスト ボックス 4">
            <a:extLst>
              <a:ext uri="{FF2B5EF4-FFF2-40B4-BE49-F238E27FC236}">
                <a16:creationId xmlns:a16="http://schemas.microsoft.com/office/drawing/2014/main" id="{9ECD3B0E-66A7-A5AA-0AE3-6C3BC9EFC65E}"/>
              </a:ext>
            </a:extLst>
          </p:cNvPr>
          <p:cNvSpPr txBox="1"/>
          <p:nvPr/>
        </p:nvSpPr>
        <p:spPr>
          <a:xfrm>
            <a:off x="-2024840" y="836712"/>
            <a:ext cx="1938177" cy="861774"/>
          </a:xfrm>
          <a:prstGeom prst="rect">
            <a:avLst/>
          </a:prstGeom>
          <a:solidFill>
            <a:srgbClr val="FFFF00"/>
          </a:solidFill>
        </p:spPr>
        <p:txBody>
          <a:bodyPr wrap="square" rtlCol="0">
            <a:spAutoFit/>
          </a:bodyPr>
          <a:lstStyle/>
          <a:p>
            <a:r>
              <a:rPr lang="en-US" altLang="ja-JP" dirty="0">
                <a:highlight>
                  <a:srgbClr val="FFFF00"/>
                </a:highlight>
              </a:rPr>
              <a:t>251106</a:t>
            </a:r>
          </a:p>
          <a:p>
            <a:r>
              <a:rPr lang="ja-JP" altLang="en-US" sz="1600" dirty="0">
                <a:highlight>
                  <a:srgbClr val="FFFF00"/>
                </a:highlight>
              </a:rPr>
              <a:t>写真①②差し替え</a:t>
            </a:r>
            <a:endParaRPr lang="en-US" altLang="ja-JP" sz="1600" dirty="0">
              <a:highlight>
                <a:srgbClr val="FFFF00"/>
              </a:highlight>
            </a:endParaRPr>
          </a:p>
          <a:p>
            <a:r>
              <a:rPr lang="ja-JP" altLang="en-US" sz="1600" dirty="0">
                <a:highlight>
                  <a:srgbClr val="FFFF00"/>
                </a:highlight>
              </a:rPr>
              <a:t>（ダム出張所）</a:t>
            </a:r>
            <a:endParaRPr lang="en-US" altLang="ja-JP" sz="1600" dirty="0">
              <a:highlight>
                <a:srgbClr val="FFFF00"/>
              </a:highlight>
            </a:endParaRPr>
          </a:p>
        </p:txBody>
      </p:sp>
    </p:spTree>
    <p:extLst>
      <p:ext uri="{BB962C8B-B14F-4D97-AF65-F5344CB8AC3E}">
        <p14:creationId xmlns:p14="http://schemas.microsoft.com/office/powerpoint/2010/main" val="1143334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3A9891C4-8402-49BE-93BA-A230C3C8003B}"/>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相良村と川辺川ダム砂防事務所間での覚書締結</a:t>
            </a:r>
          </a:p>
        </p:txBody>
      </p:sp>
      <p:sp>
        <p:nvSpPr>
          <p:cNvPr id="23" name="Text Box 6">
            <a:extLst>
              <a:ext uri="{FF2B5EF4-FFF2-40B4-BE49-F238E27FC236}">
                <a16:creationId xmlns:a16="http://schemas.microsoft.com/office/drawing/2014/main" id="{1285A138-E3AD-6A6F-2575-215620166933}"/>
              </a:ext>
            </a:extLst>
          </p:cNvPr>
          <p:cNvSpPr txBox="1">
            <a:spLocks noChangeArrowheads="1"/>
          </p:cNvSpPr>
          <p:nvPr/>
        </p:nvSpPr>
        <p:spPr bwMode="auto">
          <a:xfrm>
            <a:off x="9468109" y="29797"/>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36</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4" name="正方形/長方形 3">
            <a:extLst>
              <a:ext uri="{FF2B5EF4-FFF2-40B4-BE49-F238E27FC236}">
                <a16:creationId xmlns:a16="http://schemas.microsoft.com/office/drawing/2014/main" id="{EB07AAE5-6849-AFE7-2FC2-936B574B4DC6}"/>
              </a:ext>
            </a:extLst>
          </p:cNvPr>
          <p:cNvSpPr/>
          <p:nvPr/>
        </p:nvSpPr>
        <p:spPr>
          <a:xfrm>
            <a:off x="86593" y="1242640"/>
            <a:ext cx="5397969" cy="533776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ja-JP" sz="2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r>
              <a:rPr kumimoji="1" lang="ja-JP" altLang="en-US" sz="2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覚書の主な内容</a:t>
            </a:r>
            <a:r>
              <a:rPr kumimoji="1" lang="en-US" altLang="ja-JP" sz="2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工事用道路維持管理</a:t>
            </a: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（ダム工事期間中）</a:t>
            </a:r>
            <a:endParaRPr kumimoji="1" lang="en-US" altLang="ja-JP" sz="2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・村道初神野原線</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・村道瀬馳初神線</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・村道深水野原線　</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a:t>
            </a:r>
            <a:r>
              <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上記路線のうち、工事用車両通行区間</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工事用道路使用区間の舗装</a:t>
            </a:r>
            <a:endParaRPr kumimoji="1" lang="en-US" altLang="ja-JP" sz="2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・村道清流川辺川線</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光ケーブル敷設区間の舗装等の対応</a:t>
            </a:r>
            <a:endParaRPr kumimoji="1" lang="en-US" altLang="ja-JP" sz="2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a:t>
            </a: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・永江瀬馳線　他</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2" name="図 1">
            <a:extLst>
              <a:ext uri="{FF2B5EF4-FFF2-40B4-BE49-F238E27FC236}">
                <a16:creationId xmlns:a16="http://schemas.microsoft.com/office/drawing/2014/main" id="{F00E2952-CBDF-41A3-521E-873428DFF953}"/>
              </a:ext>
            </a:extLst>
          </p:cNvPr>
          <p:cNvPicPr>
            <a:picLocks noChangeAspect="1"/>
          </p:cNvPicPr>
          <p:nvPr/>
        </p:nvPicPr>
        <p:blipFill>
          <a:blip r:embed="rId2"/>
          <a:stretch>
            <a:fillRect/>
          </a:stretch>
        </p:blipFill>
        <p:spPr>
          <a:xfrm>
            <a:off x="6374676" y="1601066"/>
            <a:ext cx="2803881" cy="4502231"/>
          </a:xfrm>
          <a:prstGeom prst="rect">
            <a:avLst/>
          </a:prstGeom>
        </p:spPr>
      </p:pic>
      <p:pic>
        <p:nvPicPr>
          <p:cNvPr id="3" name="図 2">
            <a:extLst>
              <a:ext uri="{FF2B5EF4-FFF2-40B4-BE49-F238E27FC236}">
                <a16:creationId xmlns:a16="http://schemas.microsoft.com/office/drawing/2014/main" id="{912D1AA5-5F17-77D3-1F59-6490F87A98D3}"/>
              </a:ext>
            </a:extLst>
          </p:cNvPr>
          <p:cNvPicPr>
            <a:picLocks noChangeAspect="1"/>
          </p:cNvPicPr>
          <p:nvPr/>
        </p:nvPicPr>
        <p:blipFill>
          <a:blip r:embed="rId3"/>
          <a:stretch>
            <a:fillRect/>
          </a:stretch>
        </p:blipFill>
        <p:spPr>
          <a:xfrm>
            <a:off x="7907954" y="5639711"/>
            <a:ext cx="1654067" cy="466156"/>
          </a:xfrm>
          <a:prstGeom prst="rect">
            <a:avLst/>
          </a:prstGeom>
        </p:spPr>
      </p:pic>
      <p:sp>
        <p:nvSpPr>
          <p:cNvPr id="5" name="正方形/長方形 4">
            <a:extLst>
              <a:ext uri="{FF2B5EF4-FFF2-40B4-BE49-F238E27FC236}">
                <a16:creationId xmlns:a16="http://schemas.microsoft.com/office/drawing/2014/main" id="{2C92C5AF-5E3D-C349-E610-A48591B738A7}"/>
              </a:ext>
            </a:extLst>
          </p:cNvPr>
          <p:cNvSpPr/>
          <p:nvPr/>
        </p:nvSpPr>
        <p:spPr>
          <a:xfrm>
            <a:off x="8673739" y="1601066"/>
            <a:ext cx="635726" cy="3235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7" name="正方形/長方形 6">
            <a:extLst>
              <a:ext uri="{FF2B5EF4-FFF2-40B4-BE49-F238E27FC236}">
                <a16:creationId xmlns:a16="http://schemas.microsoft.com/office/drawing/2014/main" id="{43D1D593-555E-92DC-22A3-5E6AA5762938}"/>
              </a:ext>
            </a:extLst>
          </p:cNvPr>
          <p:cNvSpPr/>
          <p:nvPr/>
        </p:nvSpPr>
        <p:spPr>
          <a:xfrm>
            <a:off x="5679804" y="1296266"/>
            <a:ext cx="3951870" cy="5284142"/>
          </a:xfrm>
          <a:prstGeom prst="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ja-JP" altLang="en-US" sz="24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8" name="テキスト ボックス 7">
            <a:extLst>
              <a:ext uri="{FF2B5EF4-FFF2-40B4-BE49-F238E27FC236}">
                <a16:creationId xmlns:a16="http://schemas.microsoft.com/office/drawing/2014/main" id="{BF78D62B-0C6F-0EDA-14F3-B36CDEAEC011}"/>
              </a:ext>
            </a:extLst>
          </p:cNvPr>
          <p:cNvSpPr txBox="1"/>
          <p:nvPr/>
        </p:nvSpPr>
        <p:spPr>
          <a:xfrm>
            <a:off x="8134544" y="1669100"/>
            <a:ext cx="1415772" cy="338554"/>
          </a:xfrm>
          <a:prstGeom prst="rect">
            <a:avLst/>
          </a:prstGeom>
          <a:noFill/>
          <a:ln w="12700">
            <a:solidFill>
              <a:schemeClr val="tx1"/>
            </a:solidFill>
          </a:ln>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位置図（覚書）</a:t>
            </a:r>
          </a:p>
        </p:txBody>
      </p:sp>
      <p:sp>
        <p:nvSpPr>
          <p:cNvPr id="9" name="線吹き出し 1 (枠付き) 17">
            <a:extLst>
              <a:ext uri="{FF2B5EF4-FFF2-40B4-BE49-F238E27FC236}">
                <a16:creationId xmlns:a16="http://schemas.microsoft.com/office/drawing/2014/main" id="{00000000-0008-0000-0000-000012000000}"/>
              </a:ext>
            </a:extLst>
          </p:cNvPr>
          <p:cNvSpPr/>
          <p:nvPr/>
        </p:nvSpPr>
        <p:spPr>
          <a:xfrm>
            <a:off x="8134544" y="2929648"/>
            <a:ext cx="997017" cy="190088"/>
          </a:xfrm>
          <a:prstGeom prst="borderCallout1">
            <a:avLst>
              <a:gd name="adj1" fmla="val 48348"/>
              <a:gd name="adj2" fmla="val 711"/>
              <a:gd name="adj3" fmla="val 124971"/>
              <a:gd name="adj4" fmla="val -30230"/>
            </a:avLst>
          </a:prstGeom>
          <a:solidFill>
            <a:schemeClr val="bg1"/>
          </a:solidFill>
          <a:ln w="12700">
            <a:solidFill>
              <a:schemeClr val="tx1"/>
            </a:solidFill>
            <a:tailEnd type="arrow" w="sm" len="lg"/>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村道初神野原線</a:t>
            </a:r>
          </a:p>
        </p:txBody>
      </p:sp>
      <p:sp>
        <p:nvSpPr>
          <p:cNvPr id="10" name="線吹き出し 1 (枠付き) 19">
            <a:extLst>
              <a:ext uri="{FF2B5EF4-FFF2-40B4-BE49-F238E27FC236}">
                <a16:creationId xmlns:a16="http://schemas.microsoft.com/office/drawing/2014/main" id="{00000000-0008-0000-0000-000014000000}"/>
              </a:ext>
            </a:extLst>
          </p:cNvPr>
          <p:cNvSpPr/>
          <p:nvPr/>
        </p:nvSpPr>
        <p:spPr>
          <a:xfrm>
            <a:off x="6006664" y="3518343"/>
            <a:ext cx="1563608" cy="193872"/>
          </a:xfrm>
          <a:prstGeom prst="borderCallout1">
            <a:avLst>
              <a:gd name="adj1" fmla="val 51026"/>
              <a:gd name="adj2" fmla="val 99661"/>
              <a:gd name="adj3" fmla="val 40633"/>
              <a:gd name="adj4" fmla="val 118567"/>
            </a:avLst>
          </a:prstGeom>
          <a:solidFill>
            <a:schemeClr val="bg1"/>
          </a:solidFill>
          <a:ln w="12700">
            <a:solidFill>
              <a:schemeClr val="tx1"/>
            </a:solidFill>
            <a:tailEnd type="arrow" w="sm" len="lg"/>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光ケーブル敷設予定ルート</a:t>
            </a:r>
          </a:p>
        </p:txBody>
      </p:sp>
      <p:sp>
        <p:nvSpPr>
          <p:cNvPr id="12" name="線吹き出し 1 (枠付き) 19">
            <a:extLst>
              <a:ext uri="{FF2B5EF4-FFF2-40B4-BE49-F238E27FC236}">
                <a16:creationId xmlns:a16="http://schemas.microsoft.com/office/drawing/2014/main" id="{00000000-0008-0000-0000-00001D000000}"/>
              </a:ext>
            </a:extLst>
          </p:cNvPr>
          <p:cNvSpPr/>
          <p:nvPr/>
        </p:nvSpPr>
        <p:spPr>
          <a:xfrm>
            <a:off x="7894749" y="5138720"/>
            <a:ext cx="1154156" cy="166213"/>
          </a:xfrm>
          <a:prstGeom prst="borderCallout1">
            <a:avLst>
              <a:gd name="adj1" fmla="val 56613"/>
              <a:gd name="adj2" fmla="val -339"/>
              <a:gd name="adj3" fmla="val -146816"/>
              <a:gd name="adj4" fmla="val -20954"/>
            </a:avLst>
          </a:prstGeom>
          <a:solidFill>
            <a:schemeClr val="bg1"/>
          </a:solidFill>
          <a:ln w="12700">
            <a:solidFill>
              <a:schemeClr val="tx1"/>
            </a:solidFill>
            <a:tailEnd type="arrow" w="sm" len="lg"/>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ja-JP" sz="900" b="0" i="0" u="none" strike="noStrike" kern="1200" cap="none" spc="0" normalizeH="0" baseline="0" noProof="0" dirty="0">
                <a:ln>
                  <a:noFill/>
                </a:ln>
                <a:solidFill>
                  <a:sysClr val="windowText" lastClr="000000"/>
                </a:solidFill>
                <a:effectLst/>
                <a:uLnTx/>
                <a:uFillTx/>
                <a:latin typeface="ＭＳ ゴシック" panose="020B0609070205080204" pitchFamily="49" charset="-128"/>
                <a:ea typeface="ＭＳ ゴシック" panose="020B0609070205080204" pitchFamily="49" charset="-128"/>
                <a:cs typeface="+mn-cs"/>
              </a:rPr>
              <a:t>村道清流川辺川線</a:t>
            </a:r>
          </a:p>
        </p:txBody>
      </p:sp>
      <p:sp>
        <p:nvSpPr>
          <p:cNvPr id="13" name="線吹き出し 1 (枠付き) 19">
            <a:extLst>
              <a:ext uri="{FF2B5EF4-FFF2-40B4-BE49-F238E27FC236}">
                <a16:creationId xmlns:a16="http://schemas.microsoft.com/office/drawing/2014/main" id="{00000000-0008-0000-0000-00001E000000}"/>
              </a:ext>
            </a:extLst>
          </p:cNvPr>
          <p:cNvSpPr/>
          <p:nvPr/>
        </p:nvSpPr>
        <p:spPr>
          <a:xfrm>
            <a:off x="5765418" y="4526252"/>
            <a:ext cx="1116397" cy="167980"/>
          </a:xfrm>
          <a:prstGeom prst="borderCallout1">
            <a:avLst>
              <a:gd name="adj1" fmla="val 46997"/>
              <a:gd name="adj2" fmla="val 99817"/>
              <a:gd name="adj3" fmla="val 285488"/>
              <a:gd name="adj4" fmla="val 114363"/>
            </a:avLst>
          </a:prstGeom>
          <a:solidFill>
            <a:schemeClr val="bg1"/>
          </a:solidFill>
          <a:ln w="12700">
            <a:solidFill>
              <a:schemeClr val="tx1"/>
            </a:solidFill>
            <a:tailEnd type="arrow" w="sm" len="lg"/>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村道清流川辺川線</a:t>
            </a:r>
          </a:p>
        </p:txBody>
      </p:sp>
      <p:sp>
        <p:nvSpPr>
          <p:cNvPr id="14" name="線吹き出し 1 (枠付き) 17">
            <a:extLst>
              <a:ext uri="{FF2B5EF4-FFF2-40B4-BE49-F238E27FC236}">
                <a16:creationId xmlns:a16="http://schemas.microsoft.com/office/drawing/2014/main" id="{00000000-0008-0000-0000-000005000000}"/>
              </a:ext>
            </a:extLst>
          </p:cNvPr>
          <p:cNvSpPr/>
          <p:nvPr/>
        </p:nvSpPr>
        <p:spPr>
          <a:xfrm>
            <a:off x="8154903" y="3188375"/>
            <a:ext cx="1037672" cy="166213"/>
          </a:xfrm>
          <a:prstGeom prst="borderCallout1">
            <a:avLst>
              <a:gd name="adj1" fmla="val 53507"/>
              <a:gd name="adj2" fmla="val 492"/>
              <a:gd name="adj3" fmla="val 134264"/>
              <a:gd name="adj4" fmla="val -19040"/>
            </a:avLst>
          </a:prstGeom>
          <a:solidFill>
            <a:schemeClr val="bg1"/>
          </a:solidFill>
          <a:ln w="12700">
            <a:solidFill>
              <a:schemeClr val="tx1"/>
            </a:solidFill>
            <a:tailEnd type="arrow" w="sm" len="lg"/>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村道瀬馳初神線</a:t>
            </a:r>
          </a:p>
        </p:txBody>
      </p:sp>
      <p:sp>
        <p:nvSpPr>
          <p:cNvPr id="15" name="線吹き出し 1 (枠付き) 17">
            <a:extLst>
              <a:ext uri="{FF2B5EF4-FFF2-40B4-BE49-F238E27FC236}">
                <a16:creationId xmlns:a16="http://schemas.microsoft.com/office/drawing/2014/main" id="{00000000-0008-0000-0000-000006000000}"/>
              </a:ext>
            </a:extLst>
          </p:cNvPr>
          <p:cNvSpPr/>
          <p:nvPr/>
        </p:nvSpPr>
        <p:spPr>
          <a:xfrm>
            <a:off x="8066959" y="2622141"/>
            <a:ext cx="997017" cy="190088"/>
          </a:xfrm>
          <a:prstGeom prst="borderCallout1">
            <a:avLst>
              <a:gd name="adj1" fmla="val 48348"/>
              <a:gd name="adj2" fmla="val 711"/>
              <a:gd name="adj3" fmla="val 77009"/>
              <a:gd name="adj4" fmla="val -27649"/>
            </a:avLst>
          </a:prstGeom>
          <a:solidFill>
            <a:schemeClr val="bg1"/>
          </a:solidFill>
          <a:ln w="12700">
            <a:solidFill>
              <a:schemeClr val="tx1"/>
            </a:solidFill>
            <a:tailEnd type="arrow" w="sm" len="lg"/>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村道深水野原線</a:t>
            </a:r>
          </a:p>
        </p:txBody>
      </p:sp>
      <p:sp>
        <p:nvSpPr>
          <p:cNvPr id="17" name="線吹き出し 1 (枠付き) 19">
            <a:extLst>
              <a:ext uri="{FF2B5EF4-FFF2-40B4-BE49-F238E27FC236}">
                <a16:creationId xmlns:a16="http://schemas.microsoft.com/office/drawing/2014/main" id="{00000000-0008-0000-0000-000013000000}"/>
              </a:ext>
            </a:extLst>
          </p:cNvPr>
          <p:cNvSpPr/>
          <p:nvPr/>
        </p:nvSpPr>
        <p:spPr>
          <a:xfrm>
            <a:off x="7273005" y="5356135"/>
            <a:ext cx="1007222" cy="193872"/>
          </a:xfrm>
          <a:prstGeom prst="borderCallout1">
            <a:avLst>
              <a:gd name="adj1" fmla="val 56613"/>
              <a:gd name="adj2" fmla="val -339"/>
              <a:gd name="adj3" fmla="val 54219"/>
              <a:gd name="adj4" fmla="val -45897"/>
            </a:avLst>
          </a:prstGeom>
          <a:solidFill>
            <a:schemeClr val="bg1"/>
          </a:solidFill>
          <a:ln w="12700">
            <a:solidFill>
              <a:schemeClr val="tx1"/>
            </a:solidFill>
            <a:tailEnd type="arrow" w="sm" len="lg"/>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ja-JP" sz="9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村道</a:t>
            </a:r>
            <a:r>
              <a:rPr kumimoji="1" lang="ja-JP" altLang="en-US" sz="9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平原山江</a:t>
            </a:r>
            <a:r>
              <a:rPr kumimoji="1" lang="ja-JP" altLang="ja-JP" sz="9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線</a:t>
            </a:r>
            <a:endParaRPr kumimoji="1" lang="ja-JP" altLang="en-US" sz="900"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endParaRPr>
          </a:p>
        </p:txBody>
      </p:sp>
      <p:sp>
        <p:nvSpPr>
          <p:cNvPr id="18" name="線吹き出し 1 (枠付き) 19">
            <a:extLst>
              <a:ext uri="{FF2B5EF4-FFF2-40B4-BE49-F238E27FC236}">
                <a16:creationId xmlns:a16="http://schemas.microsoft.com/office/drawing/2014/main" id="{00000000-0008-0000-0000-000015000000}"/>
              </a:ext>
            </a:extLst>
          </p:cNvPr>
          <p:cNvSpPr/>
          <p:nvPr/>
        </p:nvSpPr>
        <p:spPr>
          <a:xfrm>
            <a:off x="6294383" y="3977969"/>
            <a:ext cx="1007222" cy="176067"/>
          </a:xfrm>
          <a:prstGeom prst="borderCallout1">
            <a:avLst>
              <a:gd name="adj1" fmla="val 46997"/>
              <a:gd name="adj2" fmla="val 99817"/>
              <a:gd name="adj3" fmla="val 274641"/>
              <a:gd name="adj4" fmla="val 118325"/>
            </a:avLst>
          </a:prstGeom>
          <a:solidFill>
            <a:schemeClr val="bg1"/>
          </a:solidFill>
          <a:ln w="12700">
            <a:solidFill>
              <a:schemeClr val="tx1"/>
            </a:solidFill>
            <a:tailEnd type="arrow" w="sm" len="lg"/>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村道永江瀬馳線</a:t>
            </a:r>
          </a:p>
        </p:txBody>
      </p:sp>
      <p:pic>
        <p:nvPicPr>
          <p:cNvPr id="11" name="図 10" descr="新聞, 紙, 読書, 記号 が含まれている画像&#10;&#10;自動的に生成された説明">
            <a:extLst>
              <a:ext uri="{FF2B5EF4-FFF2-40B4-BE49-F238E27FC236}">
                <a16:creationId xmlns:a16="http://schemas.microsoft.com/office/drawing/2014/main" id="{E90DF9BB-B0EA-40EC-0AA8-7DFFF639C67D}"/>
              </a:ext>
            </a:extLst>
          </p:cNvPr>
          <p:cNvPicPr>
            <a:picLocks noChangeAspect="1"/>
          </p:cNvPicPr>
          <p:nvPr/>
        </p:nvPicPr>
        <p:blipFill>
          <a:blip r:embed="rId4"/>
          <a:stretch>
            <a:fillRect/>
          </a:stretch>
        </p:blipFill>
        <p:spPr>
          <a:xfrm>
            <a:off x="2800680" y="4517569"/>
            <a:ext cx="2179578" cy="1634684"/>
          </a:xfrm>
          <a:prstGeom prst="rect">
            <a:avLst/>
          </a:prstGeom>
        </p:spPr>
      </p:pic>
      <p:sp>
        <p:nvSpPr>
          <p:cNvPr id="16" name="Text Box 6">
            <a:extLst>
              <a:ext uri="{FF2B5EF4-FFF2-40B4-BE49-F238E27FC236}">
                <a16:creationId xmlns:a16="http://schemas.microsoft.com/office/drawing/2014/main" id="{C54F434E-A407-5D47-DD1E-C27C523D630C}"/>
              </a:ext>
            </a:extLst>
          </p:cNvPr>
          <p:cNvSpPr txBox="1">
            <a:spLocks noChangeArrowheads="1"/>
          </p:cNvSpPr>
          <p:nvPr/>
        </p:nvSpPr>
        <p:spPr bwMode="auto">
          <a:xfrm>
            <a:off x="183443" y="518893"/>
            <a:ext cx="9448231" cy="698146"/>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1792" tIns="40897" rIns="81792" bIns="40897">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1940" marR="0" lvl="0" indent="-161940" algn="just" defTabSz="818225" rtl="0" eaLnBrk="1" fontAlgn="auto" latinLnBrk="0" hangingPunct="1">
              <a:lnSpc>
                <a:spcPct val="100000"/>
              </a:lnSpc>
              <a:spcBef>
                <a:spcPct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〇令和７年６月２６日付けで、「ダム工事期間中に関する覚書」を相良村・川辺川ダム砂防事務所間で締結。</a:t>
            </a:r>
            <a:endParaRPr kumimoji="1" lang="en-US" altLang="ja-JP" sz="20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p:txBody>
      </p:sp>
      <p:sp>
        <p:nvSpPr>
          <p:cNvPr id="19" name="正方形/長方形 18">
            <a:extLst>
              <a:ext uri="{FF2B5EF4-FFF2-40B4-BE49-F238E27FC236}">
                <a16:creationId xmlns:a16="http://schemas.microsoft.com/office/drawing/2014/main" id="{9518BD60-A6B2-8302-73F8-A2282B75CC6A}"/>
              </a:ext>
            </a:extLst>
          </p:cNvPr>
          <p:cNvSpPr/>
          <p:nvPr/>
        </p:nvSpPr>
        <p:spPr>
          <a:xfrm>
            <a:off x="1719186" y="6097805"/>
            <a:ext cx="3960618" cy="482603"/>
          </a:xfrm>
          <a:prstGeom prst="rect">
            <a:avLst/>
          </a:prstGeom>
          <a:noFill/>
          <a:ln>
            <a:no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871057" rtl="0" eaLnBrk="1" fontAlgn="base" latinLnBrk="0" hangingPunct="1">
              <a:lnSpc>
                <a:spcPct val="100000"/>
              </a:lnSpc>
              <a:spcBef>
                <a:spcPct val="0"/>
              </a:spcBef>
              <a:spcAft>
                <a:spcPct val="0"/>
              </a:spcAft>
              <a:buClrTx/>
              <a:buSzTx/>
              <a:buFontTx/>
              <a:buNone/>
              <a:tabLst/>
              <a:defRPr/>
            </a:pPr>
            <a:r>
              <a:rPr kumimoji="1" lang="ja-JP" altLang="en-US" sz="1143"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　　　写真撮影</a:t>
            </a:r>
            <a:endParaRPr kumimoji="1" lang="en-US" altLang="ja-JP" sz="1143"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a:p>
            <a:pPr marL="0" marR="0" lvl="0" indent="0" algn="ctr" defTabSz="871057" rtl="0" eaLnBrk="1" fontAlgn="base" latinLnBrk="0" hangingPunct="1">
              <a:lnSpc>
                <a:spcPct val="100000"/>
              </a:lnSpc>
              <a:spcBef>
                <a:spcPct val="0"/>
              </a:spcBef>
              <a:spcAft>
                <a:spcPct val="0"/>
              </a:spcAft>
              <a:buClrTx/>
              <a:buSzTx/>
              <a:buFontTx/>
              <a:buNone/>
              <a:tabLst/>
              <a:defRPr/>
            </a:pPr>
            <a:r>
              <a:rPr kumimoji="1" lang="ja-JP" altLang="en-US" sz="1143"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（左から吉松村長、齋藤川辺川ダム事務所長）</a:t>
            </a:r>
          </a:p>
        </p:txBody>
      </p:sp>
      <p:sp>
        <p:nvSpPr>
          <p:cNvPr id="21" name="テキスト ボックス 20">
            <a:extLst>
              <a:ext uri="{FF2B5EF4-FFF2-40B4-BE49-F238E27FC236}">
                <a16:creationId xmlns:a16="http://schemas.microsoft.com/office/drawing/2014/main" id="{726FD0A5-1618-014D-18DD-805AE32506C8}"/>
              </a:ext>
            </a:extLst>
          </p:cNvPr>
          <p:cNvSpPr txBox="1"/>
          <p:nvPr/>
        </p:nvSpPr>
        <p:spPr>
          <a:xfrm>
            <a:off x="-2015363" y="222936"/>
            <a:ext cx="1789086" cy="348109"/>
          </a:xfrm>
          <a:prstGeom prst="rect">
            <a:avLst/>
          </a:prstGeom>
          <a:solidFill>
            <a:srgbClr val="FFFF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R7</a:t>
            </a:r>
            <a:r>
              <a:rPr kumimoji="1" lang="ja-JP" altLang="en-US"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年度</a:t>
            </a:r>
            <a:r>
              <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OB</a:t>
            </a:r>
            <a:r>
              <a:rPr kumimoji="1" lang="ja-JP" altLang="en-US"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会資料</a:t>
            </a:r>
            <a:endPar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0811424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18312-6DFA-E09A-237F-23736EADB31E}"/>
            </a:ext>
          </a:extLst>
        </p:cNvPr>
        <p:cNvGrpSpPr/>
        <p:nvPr/>
      </p:nvGrpSpPr>
      <p:grpSpPr>
        <a:xfrm>
          <a:off x="0" y="0"/>
          <a:ext cx="0" cy="0"/>
          <a:chOff x="0" y="0"/>
          <a:chExt cx="0" cy="0"/>
        </a:xfrm>
      </p:grpSpPr>
      <p:pic>
        <p:nvPicPr>
          <p:cNvPr id="6" name="図 5" descr="高速道路を走っている&#10;&#10;AI によって生成されたコンテンツは間違っている可能性があります。">
            <a:extLst>
              <a:ext uri="{FF2B5EF4-FFF2-40B4-BE49-F238E27FC236}">
                <a16:creationId xmlns:a16="http://schemas.microsoft.com/office/drawing/2014/main" id="{3A3D3DD2-CF9B-BAEC-FDEE-B2835046A8BF}"/>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6623384" y="4353673"/>
            <a:ext cx="3186072" cy="2389556"/>
          </a:xfrm>
          <a:prstGeom prst="rect">
            <a:avLst/>
          </a:prstGeom>
        </p:spPr>
      </p:pic>
      <p:pic>
        <p:nvPicPr>
          <p:cNvPr id="9" name="図 8" descr="道路, 屋外, ストリート, 草 が含まれている画像&#10;&#10;AI によって生成されたコンテンツは間違っている可能性があります。">
            <a:extLst>
              <a:ext uri="{FF2B5EF4-FFF2-40B4-BE49-F238E27FC236}">
                <a16:creationId xmlns:a16="http://schemas.microsoft.com/office/drawing/2014/main" id="{8FE03ECD-64EE-B7A8-FE5D-5ECC3C10ED17}"/>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587573" y="1772719"/>
            <a:ext cx="3186075" cy="2389556"/>
          </a:xfrm>
          <a:prstGeom prst="rect">
            <a:avLst/>
          </a:prstGeom>
        </p:spPr>
      </p:pic>
      <p:sp>
        <p:nvSpPr>
          <p:cNvPr id="4" name="スライド番号プレースホルダー 3">
            <a:extLst>
              <a:ext uri="{FF2B5EF4-FFF2-40B4-BE49-F238E27FC236}">
                <a16:creationId xmlns:a16="http://schemas.microsoft.com/office/drawing/2014/main" id="{AB226D59-2682-1D04-6871-B303E52E5148}"/>
              </a:ext>
            </a:extLst>
          </p:cNvPr>
          <p:cNvSpPr>
            <a:spLocks noGrp="1"/>
          </p:cNvSpPr>
          <p:nvPr>
            <p:ph type="sldNum" sz="quarter" idx="12"/>
          </p:nvPr>
        </p:nvSpPr>
        <p:spPr>
          <a:xfrm>
            <a:off x="8526245" y="308327"/>
            <a:ext cx="541300" cy="337038"/>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ja-JP" altLang="en-US" sz="1846" b="0" i="0" u="none" strike="noStrike" kern="1200" cap="none" spc="0" normalizeH="0" baseline="0" noProof="0" dirty="0">
                <a:ln>
                  <a:noFill/>
                </a:ln>
                <a:solidFill>
                  <a:prstClr val="white"/>
                </a:solidFill>
                <a:effectLst/>
                <a:uLnTx/>
                <a:uFillTx/>
                <a:latin typeface="Calibri"/>
                <a:ea typeface="ＭＳ Ｐゴシック" panose="020B0600070205080204" pitchFamily="50" charset="-128"/>
                <a:cs typeface="+mn-cs"/>
              </a:rPr>
              <a:t>１</a:t>
            </a:r>
          </a:p>
        </p:txBody>
      </p:sp>
      <p:sp>
        <p:nvSpPr>
          <p:cNvPr id="8" name="テキスト ボックス 7">
            <a:extLst>
              <a:ext uri="{FF2B5EF4-FFF2-40B4-BE49-F238E27FC236}">
                <a16:creationId xmlns:a16="http://schemas.microsoft.com/office/drawing/2014/main" id="{42EB7E90-A795-FCF5-7A63-14217D4054F9}"/>
              </a:ext>
            </a:extLst>
          </p:cNvPr>
          <p:cNvSpPr txBox="1"/>
          <p:nvPr/>
        </p:nvSpPr>
        <p:spPr>
          <a:xfrm>
            <a:off x="114550" y="608014"/>
            <a:ext cx="9694010" cy="830997"/>
          </a:xfrm>
          <a:prstGeom prst="rect">
            <a:avLst/>
          </a:prstGeom>
          <a:noFill/>
          <a:ln>
            <a:solidFill>
              <a:schemeClr val="tx1"/>
            </a:solidFill>
            <a:prstDash val="solid"/>
          </a:ln>
        </p:spPr>
        <p:txBody>
          <a:bodyPr wrap="square" rtlCol="0">
            <a:spAutoFit/>
          </a:bodyPr>
          <a:lstStyle/>
          <a:p>
            <a:pPr marL="216000" marR="0" lvl="0" indent="-216000" algn="just"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○工事用車両の通行が予定される村道清流川辺川線（フルーティーロード）のうち、損傷が顕著な箇所の舗装修繕を実施。</a:t>
            </a:r>
          </a:p>
          <a:p>
            <a:pPr marL="216000" marR="0" lvl="0" indent="-216000" algn="just" defTabSz="914400" rtl="0" eaLnBrk="1" fontAlgn="auto" latinLnBrk="0" hangingPunct="1">
              <a:lnSpc>
                <a:spcPct val="100000"/>
              </a:lnSpc>
              <a:spcBef>
                <a:spcPts val="0"/>
              </a:spcBef>
              <a:spcAft>
                <a:spcPts val="0"/>
              </a:spcAft>
              <a:buClrTx/>
              <a:buSzTx/>
              <a:buFontTx/>
              <a:buNone/>
              <a:tabLst/>
              <a:defRPr/>
            </a:pPr>
            <a:r>
              <a:rPr lang="ja-JP" altLang="en-US" sz="1600" dirty="0">
                <a:solidFill>
                  <a:prstClr val="black"/>
                </a:solidFill>
                <a:latin typeface="ＭＳ Ｐゴシック" panose="020B0600070205080204" pitchFamily="50" charset="-128"/>
                <a:ea typeface="ＭＳ Ｐゴシック" panose="020B0600070205080204" pitchFamily="50" charset="-128"/>
              </a:rPr>
              <a:t>○</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令和７年度は、相良大橋よりも人吉市側の区間のうち、延長約１ｋｍの舗装修繕を実施。</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5" name="正方形/長方形 4">
            <a:extLst>
              <a:ext uri="{FF2B5EF4-FFF2-40B4-BE49-F238E27FC236}">
                <a16:creationId xmlns:a16="http://schemas.microsoft.com/office/drawing/2014/main" id="{2E33B90B-F4DC-5605-C974-1C4CB296E458}"/>
              </a:ext>
            </a:extLst>
          </p:cNvPr>
          <p:cNvSpPr/>
          <p:nvPr/>
        </p:nvSpPr>
        <p:spPr bwMode="auto">
          <a:xfrm>
            <a:off x="-4397"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工事用車両通行に伴う村道の修繕（相良村）</a:t>
            </a:r>
          </a:p>
        </p:txBody>
      </p:sp>
      <p:sp>
        <p:nvSpPr>
          <p:cNvPr id="2" name="Text Box 6">
            <a:extLst>
              <a:ext uri="{FF2B5EF4-FFF2-40B4-BE49-F238E27FC236}">
                <a16:creationId xmlns:a16="http://schemas.microsoft.com/office/drawing/2014/main" id="{4762FAB5-9D20-A9CA-9608-F34B0046A17D}"/>
              </a:ext>
            </a:extLst>
          </p:cNvPr>
          <p:cNvSpPr txBox="1">
            <a:spLocks noChangeArrowheads="1"/>
          </p:cNvSpPr>
          <p:nvPr/>
        </p:nvSpPr>
        <p:spPr bwMode="auto">
          <a:xfrm>
            <a:off x="9399595" y="-15047"/>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37</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7" name="図 6">
            <a:extLst>
              <a:ext uri="{FF2B5EF4-FFF2-40B4-BE49-F238E27FC236}">
                <a16:creationId xmlns:a16="http://schemas.microsoft.com/office/drawing/2014/main" id="{F12B9C5A-053B-8010-E00C-65BC041F80E2}"/>
              </a:ext>
            </a:extLst>
          </p:cNvPr>
          <p:cNvPicPr>
            <a:picLocks noChangeAspect="1"/>
          </p:cNvPicPr>
          <p:nvPr/>
        </p:nvPicPr>
        <p:blipFill>
          <a:blip r:embed="rId4"/>
          <a:srcRect t="2972" r="6798"/>
          <a:stretch/>
        </p:blipFill>
        <p:spPr>
          <a:xfrm>
            <a:off x="127769" y="2348879"/>
            <a:ext cx="6391762" cy="3164607"/>
          </a:xfrm>
          <a:prstGeom prst="rect">
            <a:avLst/>
          </a:prstGeom>
          <a:ln>
            <a:solidFill>
              <a:schemeClr val="accent1"/>
            </a:solidFill>
          </a:ln>
        </p:spPr>
      </p:pic>
      <p:cxnSp>
        <p:nvCxnSpPr>
          <p:cNvPr id="10" name="直線コネクタ 9">
            <a:extLst>
              <a:ext uri="{FF2B5EF4-FFF2-40B4-BE49-F238E27FC236}">
                <a16:creationId xmlns:a16="http://schemas.microsoft.com/office/drawing/2014/main" id="{A16E6082-EB96-CE3F-8195-E53801FA636A}"/>
              </a:ext>
            </a:extLst>
          </p:cNvPr>
          <p:cNvCxnSpPr>
            <a:cxnSpLocks/>
          </p:cNvCxnSpPr>
          <p:nvPr/>
        </p:nvCxnSpPr>
        <p:spPr>
          <a:xfrm flipV="1">
            <a:off x="1396529" y="3664166"/>
            <a:ext cx="0" cy="637822"/>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直線コネクタ 10">
            <a:extLst>
              <a:ext uri="{FF2B5EF4-FFF2-40B4-BE49-F238E27FC236}">
                <a16:creationId xmlns:a16="http://schemas.microsoft.com/office/drawing/2014/main" id="{EC092F83-2B6C-433F-0720-0ECD5729C135}"/>
              </a:ext>
            </a:extLst>
          </p:cNvPr>
          <p:cNvCxnSpPr>
            <a:cxnSpLocks/>
          </p:cNvCxnSpPr>
          <p:nvPr/>
        </p:nvCxnSpPr>
        <p:spPr>
          <a:xfrm flipV="1">
            <a:off x="2372188" y="3648596"/>
            <a:ext cx="0" cy="534911"/>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直線矢印コネクタ 12">
            <a:extLst>
              <a:ext uri="{FF2B5EF4-FFF2-40B4-BE49-F238E27FC236}">
                <a16:creationId xmlns:a16="http://schemas.microsoft.com/office/drawing/2014/main" id="{DACB934A-C08B-C40B-8978-9B8A53A8F407}"/>
              </a:ext>
            </a:extLst>
          </p:cNvPr>
          <p:cNvCxnSpPr>
            <a:cxnSpLocks/>
          </p:cNvCxnSpPr>
          <p:nvPr/>
        </p:nvCxnSpPr>
        <p:spPr>
          <a:xfrm>
            <a:off x="1404000" y="3717032"/>
            <a:ext cx="968188" cy="0"/>
          </a:xfrm>
          <a:prstGeom prst="straightConnector1">
            <a:avLst/>
          </a:prstGeom>
          <a:ln w="127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5" name="正方形/長方形 14">
            <a:extLst>
              <a:ext uri="{FF2B5EF4-FFF2-40B4-BE49-F238E27FC236}">
                <a16:creationId xmlns:a16="http://schemas.microsoft.com/office/drawing/2014/main" id="{0AD5AB96-0679-F1AD-A1AF-D50BBEF4097A}"/>
              </a:ext>
            </a:extLst>
          </p:cNvPr>
          <p:cNvSpPr/>
          <p:nvPr/>
        </p:nvSpPr>
        <p:spPr>
          <a:xfrm>
            <a:off x="1208593" y="3044611"/>
            <a:ext cx="1273760" cy="46788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18" name="テキスト ボックス 17">
            <a:extLst>
              <a:ext uri="{FF2B5EF4-FFF2-40B4-BE49-F238E27FC236}">
                <a16:creationId xmlns:a16="http://schemas.microsoft.com/office/drawing/2014/main" id="{710E2013-5B6A-8448-6434-BD5C79376A82}"/>
              </a:ext>
            </a:extLst>
          </p:cNvPr>
          <p:cNvSpPr txBox="1"/>
          <p:nvPr/>
        </p:nvSpPr>
        <p:spPr>
          <a:xfrm>
            <a:off x="1214531" y="3025007"/>
            <a:ext cx="1261884" cy="523220"/>
          </a:xfrm>
          <a:prstGeom prst="rect">
            <a:avLst/>
          </a:prstGeom>
          <a:noFill/>
        </p:spPr>
        <p:txBody>
          <a:bodyPr wrap="none" rtlCol="0">
            <a:spAutoFit/>
          </a:bodyPr>
          <a:lstStyle/>
          <a:p>
            <a:pPr marL="0" marR="0" lvl="0" indent="0" algn="ctr" defTabSz="844083" rtl="0" eaLnBrk="1" fontAlgn="base" latinLnBrk="0" hangingPunct="1">
              <a:lnSpc>
                <a:spcPct val="100000"/>
              </a:lnSpc>
              <a:spcBef>
                <a:spcPct val="0"/>
              </a:spcBef>
              <a:spcAft>
                <a:spcPct val="0"/>
              </a:spcAft>
              <a:buClrTx/>
              <a:buSzTx/>
              <a:buFontTx/>
              <a:buNone/>
              <a:tabLst/>
              <a:defRPr/>
            </a:pPr>
            <a:r>
              <a:rPr kumimoji="1" lang="ja-JP" altLang="en-US"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rPr>
              <a:t>舗装実施区間</a:t>
            </a:r>
            <a:endParaRPr kumimoji="1" lang="en-US" altLang="ja-JP"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endParaRPr>
          </a:p>
          <a:p>
            <a:pPr marL="0" marR="0" lvl="0" indent="0" algn="ctr" defTabSz="844083" rtl="0" eaLnBrk="1" fontAlgn="base" latinLnBrk="0" hangingPunct="1">
              <a:lnSpc>
                <a:spcPct val="100000"/>
              </a:lnSpc>
              <a:spcBef>
                <a:spcPct val="0"/>
              </a:spcBef>
              <a:spcAft>
                <a:spcPct val="0"/>
              </a:spcAft>
              <a:buClrTx/>
              <a:buSzTx/>
              <a:buFontTx/>
              <a:buNone/>
              <a:tabLst/>
              <a:defRPr/>
            </a:pPr>
            <a:r>
              <a:rPr kumimoji="1" lang="en-US" altLang="ja-JP"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rPr>
              <a:t>L=</a:t>
            </a:r>
            <a:r>
              <a:rPr kumimoji="1" lang="ja-JP" altLang="en-US"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rPr>
              <a:t>約１ｋ</a:t>
            </a:r>
            <a:r>
              <a:rPr kumimoji="1" lang="en-US" altLang="ja-JP"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rPr>
              <a:t>m</a:t>
            </a:r>
            <a:endParaRPr kumimoji="1" lang="ja-JP" altLang="en-US"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endParaRPr>
          </a:p>
        </p:txBody>
      </p:sp>
      <p:sp>
        <p:nvSpPr>
          <p:cNvPr id="19" name="正方形/長方形 18">
            <a:extLst>
              <a:ext uri="{FF2B5EF4-FFF2-40B4-BE49-F238E27FC236}">
                <a16:creationId xmlns:a16="http://schemas.microsoft.com/office/drawing/2014/main" id="{19CD26CE-00DC-5E32-C89A-7544D72C621A}"/>
              </a:ext>
            </a:extLst>
          </p:cNvPr>
          <p:cNvSpPr/>
          <p:nvPr/>
        </p:nvSpPr>
        <p:spPr>
          <a:xfrm>
            <a:off x="5527840" y="5291426"/>
            <a:ext cx="973001" cy="221840"/>
          </a:xfrm>
          <a:prstGeom prst="rect">
            <a:avLst/>
          </a:prstGeom>
          <a:solidFill>
            <a:schemeClr val="bg1">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20" name="テキスト ボックス 19">
            <a:extLst>
              <a:ext uri="{FF2B5EF4-FFF2-40B4-BE49-F238E27FC236}">
                <a16:creationId xmlns:a16="http://schemas.microsoft.com/office/drawing/2014/main" id="{80DF8AD8-9FF1-84CE-1D07-61122C59670B}"/>
              </a:ext>
            </a:extLst>
          </p:cNvPr>
          <p:cNvSpPr txBox="1"/>
          <p:nvPr/>
        </p:nvSpPr>
        <p:spPr>
          <a:xfrm>
            <a:off x="5441106" y="5293311"/>
            <a:ext cx="114646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UD デジタル 教科書体 NK-R" panose="02020400000000000000" pitchFamily="18" charset="-128"/>
                <a:ea typeface="UD デジタル 教科書体 NK-R" panose="02020400000000000000" pitchFamily="18" charset="-128"/>
                <a:cs typeface="+mn-cs"/>
              </a:rPr>
              <a:t>出典：地理院地図</a:t>
            </a:r>
          </a:p>
        </p:txBody>
      </p:sp>
      <p:sp>
        <p:nvSpPr>
          <p:cNvPr id="25" name="テキスト ボックス 24">
            <a:extLst>
              <a:ext uri="{FF2B5EF4-FFF2-40B4-BE49-F238E27FC236}">
                <a16:creationId xmlns:a16="http://schemas.microsoft.com/office/drawing/2014/main" id="{01A38606-54CF-A0A2-0DA9-6E5A66871F0C}"/>
              </a:ext>
            </a:extLst>
          </p:cNvPr>
          <p:cNvSpPr txBox="1"/>
          <p:nvPr/>
        </p:nvSpPr>
        <p:spPr>
          <a:xfrm>
            <a:off x="6681192" y="1811784"/>
            <a:ext cx="723275" cy="307777"/>
          </a:xfrm>
          <a:prstGeom prst="rect">
            <a:avLst/>
          </a:prstGeom>
          <a:solidFill>
            <a:schemeClr val="bg1"/>
          </a:solidFill>
          <a:ln>
            <a:solidFill>
              <a:schemeClr val="tx1"/>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修繕前</a:t>
            </a:r>
          </a:p>
        </p:txBody>
      </p:sp>
      <p:sp>
        <p:nvSpPr>
          <p:cNvPr id="26" name="テキスト ボックス 25">
            <a:extLst>
              <a:ext uri="{FF2B5EF4-FFF2-40B4-BE49-F238E27FC236}">
                <a16:creationId xmlns:a16="http://schemas.microsoft.com/office/drawing/2014/main" id="{119E7DD9-EE28-83B4-6F75-3CBE60D7089D}"/>
              </a:ext>
            </a:extLst>
          </p:cNvPr>
          <p:cNvSpPr txBox="1"/>
          <p:nvPr/>
        </p:nvSpPr>
        <p:spPr>
          <a:xfrm>
            <a:off x="6640640" y="4412642"/>
            <a:ext cx="723275" cy="307777"/>
          </a:xfrm>
          <a:prstGeom prst="rect">
            <a:avLst/>
          </a:prstGeom>
          <a:solidFill>
            <a:schemeClr val="bg1"/>
          </a:solidFill>
          <a:ln>
            <a:solidFill>
              <a:schemeClr val="tx1"/>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修繕後</a:t>
            </a:r>
          </a:p>
        </p:txBody>
      </p:sp>
      <p:sp>
        <p:nvSpPr>
          <p:cNvPr id="33" name="フリーフォーム: 図形 32">
            <a:extLst>
              <a:ext uri="{FF2B5EF4-FFF2-40B4-BE49-F238E27FC236}">
                <a16:creationId xmlns:a16="http://schemas.microsoft.com/office/drawing/2014/main" id="{64CC6AB5-934C-701A-4DB0-C8B052D52796}"/>
              </a:ext>
            </a:extLst>
          </p:cNvPr>
          <p:cNvSpPr/>
          <p:nvPr/>
        </p:nvSpPr>
        <p:spPr>
          <a:xfrm>
            <a:off x="1790700" y="4214813"/>
            <a:ext cx="619125" cy="108867"/>
          </a:xfrm>
          <a:custGeom>
            <a:avLst/>
            <a:gdLst>
              <a:gd name="connsiteX0" fmla="*/ 0 w 619125"/>
              <a:gd name="connsiteY0" fmla="*/ 104775 h 112149"/>
              <a:gd name="connsiteX1" fmla="*/ 150019 w 619125"/>
              <a:gd name="connsiteY1" fmla="*/ 109537 h 112149"/>
              <a:gd name="connsiteX2" fmla="*/ 338138 w 619125"/>
              <a:gd name="connsiteY2" fmla="*/ 69056 h 112149"/>
              <a:gd name="connsiteX3" fmla="*/ 492919 w 619125"/>
              <a:gd name="connsiteY3" fmla="*/ 45243 h 112149"/>
              <a:gd name="connsiteX4" fmla="*/ 619125 w 619125"/>
              <a:gd name="connsiteY4" fmla="*/ 0 h 112149"/>
              <a:gd name="connsiteX0" fmla="*/ 0 w 619125"/>
              <a:gd name="connsiteY0" fmla="*/ 104775 h 107245"/>
              <a:gd name="connsiteX1" fmla="*/ 150019 w 619125"/>
              <a:gd name="connsiteY1" fmla="*/ 100012 h 107245"/>
              <a:gd name="connsiteX2" fmla="*/ 338138 w 619125"/>
              <a:gd name="connsiteY2" fmla="*/ 69056 h 107245"/>
              <a:gd name="connsiteX3" fmla="*/ 492919 w 619125"/>
              <a:gd name="connsiteY3" fmla="*/ 45243 h 107245"/>
              <a:gd name="connsiteX4" fmla="*/ 619125 w 619125"/>
              <a:gd name="connsiteY4" fmla="*/ 0 h 107245"/>
              <a:gd name="connsiteX0" fmla="*/ 0 w 619125"/>
              <a:gd name="connsiteY0" fmla="*/ 104775 h 109018"/>
              <a:gd name="connsiteX1" fmla="*/ 152401 w 619125"/>
              <a:gd name="connsiteY1" fmla="*/ 104774 h 109018"/>
              <a:gd name="connsiteX2" fmla="*/ 338138 w 619125"/>
              <a:gd name="connsiteY2" fmla="*/ 69056 h 109018"/>
              <a:gd name="connsiteX3" fmla="*/ 492919 w 619125"/>
              <a:gd name="connsiteY3" fmla="*/ 45243 h 109018"/>
              <a:gd name="connsiteX4" fmla="*/ 619125 w 619125"/>
              <a:gd name="connsiteY4" fmla="*/ 0 h 109018"/>
              <a:gd name="connsiteX0" fmla="*/ 0 w 619125"/>
              <a:gd name="connsiteY0" fmla="*/ 104775 h 106912"/>
              <a:gd name="connsiteX1" fmla="*/ 152401 w 619125"/>
              <a:gd name="connsiteY1" fmla="*/ 104774 h 106912"/>
              <a:gd name="connsiteX2" fmla="*/ 338138 w 619125"/>
              <a:gd name="connsiteY2" fmla="*/ 69056 h 106912"/>
              <a:gd name="connsiteX3" fmla="*/ 492919 w 619125"/>
              <a:gd name="connsiteY3" fmla="*/ 45243 h 106912"/>
              <a:gd name="connsiteX4" fmla="*/ 619125 w 619125"/>
              <a:gd name="connsiteY4" fmla="*/ 0 h 106912"/>
              <a:gd name="connsiteX0" fmla="*/ 0 w 619125"/>
              <a:gd name="connsiteY0" fmla="*/ 104775 h 109967"/>
              <a:gd name="connsiteX1" fmla="*/ 152401 w 619125"/>
              <a:gd name="connsiteY1" fmla="*/ 104774 h 109967"/>
              <a:gd name="connsiteX2" fmla="*/ 338138 w 619125"/>
              <a:gd name="connsiteY2" fmla="*/ 69056 h 109967"/>
              <a:gd name="connsiteX3" fmla="*/ 492919 w 619125"/>
              <a:gd name="connsiteY3" fmla="*/ 45243 h 109967"/>
              <a:gd name="connsiteX4" fmla="*/ 619125 w 619125"/>
              <a:gd name="connsiteY4" fmla="*/ 0 h 109967"/>
              <a:gd name="connsiteX0" fmla="*/ 0 w 619125"/>
              <a:gd name="connsiteY0" fmla="*/ 104775 h 108572"/>
              <a:gd name="connsiteX1" fmla="*/ 152401 w 619125"/>
              <a:gd name="connsiteY1" fmla="*/ 104774 h 108572"/>
              <a:gd name="connsiteX2" fmla="*/ 338138 w 619125"/>
              <a:gd name="connsiteY2" fmla="*/ 76200 h 108572"/>
              <a:gd name="connsiteX3" fmla="*/ 492919 w 619125"/>
              <a:gd name="connsiteY3" fmla="*/ 45243 h 108572"/>
              <a:gd name="connsiteX4" fmla="*/ 619125 w 619125"/>
              <a:gd name="connsiteY4" fmla="*/ 0 h 108572"/>
              <a:gd name="connsiteX0" fmla="*/ 0 w 619125"/>
              <a:gd name="connsiteY0" fmla="*/ 104775 h 109018"/>
              <a:gd name="connsiteX1" fmla="*/ 152401 w 619125"/>
              <a:gd name="connsiteY1" fmla="*/ 104774 h 109018"/>
              <a:gd name="connsiteX2" fmla="*/ 338138 w 619125"/>
              <a:gd name="connsiteY2" fmla="*/ 69057 h 109018"/>
              <a:gd name="connsiteX3" fmla="*/ 492919 w 619125"/>
              <a:gd name="connsiteY3" fmla="*/ 45243 h 109018"/>
              <a:gd name="connsiteX4" fmla="*/ 619125 w 619125"/>
              <a:gd name="connsiteY4" fmla="*/ 0 h 109018"/>
              <a:gd name="connsiteX0" fmla="*/ 0 w 619125"/>
              <a:gd name="connsiteY0" fmla="*/ 104775 h 108572"/>
              <a:gd name="connsiteX1" fmla="*/ 152401 w 619125"/>
              <a:gd name="connsiteY1" fmla="*/ 104774 h 108572"/>
              <a:gd name="connsiteX2" fmla="*/ 338138 w 619125"/>
              <a:gd name="connsiteY2" fmla="*/ 76201 h 108572"/>
              <a:gd name="connsiteX3" fmla="*/ 492919 w 619125"/>
              <a:gd name="connsiteY3" fmla="*/ 45243 h 108572"/>
              <a:gd name="connsiteX4" fmla="*/ 619125 w 619125"/>
              <a:gd name="connsiteY4" fmla="*/ 0 h 108572"/>
              <a:gd name="connsiteX0" fmla="*/ 0 w 619125"/>
              <a:gd name="connsiteY0" fmla="*/ 104775 h 108572"/>
              <a:gd name="connsiteX1" fmla="*/ 152401 w 619125"/>
              <a:gd name="connsiteY1" fmla="*/ 104774 h 108572"/>
              <a:gd name="connsiteX2" fmla="*/ 338138 w 619125"/>
              <a:gd name="connsiteY2" fmla="*/ 76201 h 108572"/>
              <a:gd name="connsiteX3" fmla="*/ 488157 w 619125"/>
              <a:gd name="connsiteY3" fmla="*/ 42862 h 108572"/>
              <a:gd name="connsiteX4" fmla="*/ 619125 w 619125"/>
              <a:gd name="connsiteY4" fmla="*/ 0 h 108572"/>
              <a:gd name="connsiteX0" fmla="*/ 0 w 619125"/>
              <a:gd name="connsiteY0" fmla="*/ 104775 h 109018"/>
              <a:gd name="connsiteX1" fmla="*/ 152401 w 619125"/>
              <a:gd name="connsiteY1" fmla="*/ 104774 h 109018"/>
              <a:gd name="connsiteX2" fmla="*/ 338138 w 619125"/>
              <a:gd name="connsiteY2" fmla="*/ 69057 h 109018"/>
              <a:gd name="connsiteX3" fmla="*/ 488157 w 619125"/>
              <a:gd name="connsiteY3" fmla="*/ 42862 h 109018"/>
              <a:gd name="connsiteX4" fmla="*/ 619125 w 619125"/>
              <a:gd name="connsiteY4" fmla="*/ 0 h 109018"/>
              <a:gd name="connsiteX0" fmla="*/ 0 w 619125"/>
              <a:gd name="connsiteY0" fmla="*/ 104775 h 108429"/>
              <a:gd name="connsiteX1" fmla="*/ 152401 w 619125"/>
              <a:gd name="connsiteY1" fmla="*/ 104774 h 108429"/>
              <a:gd name="connsiteX2" fmla="*/ 338138 w 619125"/>
              <a:gd name="connsiteY2" fmla="*/ 78582 h 108429"/>
              <a:gd name="connsiteX3" fmla="*/ 488157 w 619125"/>
              <a:gd name="connsiteY3" fmla="*/ 42862 h 108429"/>
              <a:gd name="connsiteX4" fmla="*/ 619125 w 619125"/>
              <a:gd name="connsiteY4" fmla="*/ 0 h 108429"/>
              <a:gd name="connsiteX0" fmla="*/ 0 w 619125"/>
              <a:gd name="connsiteY0" fmla="*/ 104775 h 108867"/>
              <a:gd name="connsiteX1" fmla="*/ 152401 w 619125"/>
              <a:gd name="connsiteY1" fmla="*/ 104774 h 108867"/>
              <a:gd name="connsiteX2" fmla="*/ 338138 w 619125"/>
              <a:gd name="connsiteY2" fmla="*/ 71439 h 108867"/>
              <a:gd name="connsiteX3" fmla="*/ 488157 w 619125"/>
              <a:gd name="connsiteY3" fmla="*/ 42862 h 108867"/>
              <a:gd name="connsiteX4" fmla="*/ 619125 w 619125"/>
              <a:gd name="connsiteY4" fmla="*/ 0 h 1088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9125" h="108867">
                <a:moveTo>
                  <a:pt x="0" y="104775"/>
                </a:moveTo>
                <a:cubicBezTo>
                  <a:pt x="46831" y="110132"/>
                  <a:pt x="96045" y="110330"/>
                  <a:pt x="152401" y="104774"/>
                </a:cubicBezTo>
                <a:cubicBezTo>
                  <a:pt x="208757" y="99218"/>
                  <a:pt x="282179" y="81758"/>
                  <a:pt x="338138" y="71439"/>
                </a:cubicBezTo>
                <a:cubicBezTo>
                  <a:pt x="394097" y="61120"/>
                  <a:pt x="441326" y="54371"/>
                  <a:pt x="488157" y="42862"/>
                </a:cubicBezTo>
                <a:cubicBezTo>
                  <a:pt x="534988" y="31353"/>
                  <a:pt x="579437" y="16867"/>
                  <a:pt x="619125" y="0"/>
                </a:cubicBezTo>
              </a:path>
            </a:pathLst>
          </a:custGeom>
          <a:noFill/>
          <a:ln>
            <a:solidFill>
              <a:srgbClr val="FF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テキスト ボックス 35">
            <a:extLst>
              <a:ext uri="{FF2B5EF4-FFF2-40B4-BE49-F238E27FC236}">
                <a16:creationId xmlns:a16="http://schemas.microsoft.com/office/drawing/2014/main" id="{0BFA3C2E-6EB6-115F-BA6B-B4EBBA6BEA71}"/>
              </a:ext>
            </a:extLst>
          </p:cNvPr>
          <p:cNvSpPr txBox="1"/>
          <p:nvPr/>
        </p:nvSpPr>
        <p:spPr>
          <a:xfrm>
            <a:off x="-2108599" y="217996"/>
            <a:ext cx="1938177" cy="861774"/>
          </a:xfrm>
          <a:prstGeom prst="rect">
            <a:avLst/>
          </a:prstGeom>
          <a:solidFill>
            <a:srgbClr val="FFFF00"/>
          </a:solidFill>
        </p:spPr>
        <p:txBody>
          <a:bodyPr wrap="square" rtlCol="0">
            <a:spAutoFit/>
          </a:bodyPr>
          <a:lstStyle/>
          <a:p>
            <a:r>
              <a:rPr lang="en-US" altLang="ja-JP" dirty="0">
                <a:highlight>
                  <a:srgbClr val="FFFF00"/>
                </a:highlight>
              </a:rPr>
              <a:t>260408</a:t>
            </a:r>
          </a:p>
          <a:p>
            <a:r>
              <a:rPr lang="ja-JP" altLang="en-US" sz="1600" dirty="0">
                <a:highlight>
                  <a:srgbClr val="FFFF00"/>
                </a:highlight>
              </a:rPr>
              <a:t>・修繕後の写真更新</a:t>
            </a:r>
            <a:endParaRPr lang="en-US" altLang="ja-JP" sz="1600" dirty="0">
              <a:highlight>
                <a:srgbClr val="FFFF00"/>
              </a:highlight>
            </a:endParaRPr>
          </a:p>
          <a:p>
            <a:r>
              <a:rPr lang="ja-JP" altLang="en-US" sz="1600" dirty="0">
                <a:highlight>
                  <a:srgbClr val="FFFF00"/>
                </a:highlight>
              </a:rPr>
              <a:t>（工務）</a:t>
            </a:r>
            <a:endParaRPr lang="en-US" altLang="ja-JP" sz="1600" dirty="0">
              <a:highlight>
                <a:srgbClr val="FFFF00"/>
              </a:highlight>
            </a:endParaRPr>
          </a:p>
        </p:txBody>
      </p:sp>
    </p:spTree>
    <p:extLst>
      <p:ext uri="{BB962C8B-B14F-4D97-AF65-F5344CB8AC3E}">
        <p14:creationId xmlns:p14="http://schemas.microsoft.com/office/powerpoint/2010/main" val="204578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18312-6DFA-E09A-237F-23736EADB31E}"/>
            </a:ext>
          </a:extLst>
        </p:cNvPr>
        <p:cNvGrpSpPr/>
        <p:nvPr/>
      </p:nvGrpSpPr>
      <p:grpSpPr>
        <a:xfrm>
          <a:off x="0" y="0"/>
          <a:ext cx="0" cy="0"/>
          <a:chOff x="0" y="0"/>
          <a:chExt cx="0" cy="0"/>
        </a:xfrm>
      </p:grpSpPr>
      <p:pic>
        <p:nvPicPr>
          <p:cNvPr id="29" name="図 28">
            <a:extLst>
              <a:ext uri="{FF2B5EF4-FFF2-40B4-BE49-F238E27FC236}">
                <a16:creationId xmlns:a16="http://schemas.microsoft.com/office/drawing/2014/main" id="{BC9229CA-9852-E01A-7C95-5B2DA64A626E}"/>
              </a:ext>
            </a:extLst>
          </p:cNvPr>
          <p:cNvPicPr>
            <a:picLocks noChangeAspect="1"/>
          </p:cNvPicPr>
          <p:nvPr/>
        </p:nvPicPr>
        <p:blipFill>
          <a:blip r:embed="rId2"/>
          <a:stretch>
            <a:fillRect/>
          </a:stretch>
        </p:blipFill>
        <p:spPr>
          <a:xfrm>
            <a:off x="1064568" y="1382364"/>
            <a:ext cx="2672082" cy="5393647"/>
          </a:xfrm>
          <a:prstGeom prst="rect">
            <a:avLst/>
          </a:prstGeom>
        </p:spPr>
      </p:pic>
      <p:sp>
        <p:nvSpPr>
          <p:cNvPr id="4" name="スライド番号プレースホルダー 3">
            <a:extLst>
              <a:ext uri="{FF2B5EF4-FFF2-40B4-BE49-F238E27FC236}">
                <a16:creationId xmlns:a16="http://schemas.microsoft.com/office/drawing/2014/main" id="{AB226D59-2682-1D04-6871-B303E52E5148}"/>
              </a:ext>
            </a:extLst>
          </p:cNvPr>
          <p:cNvSpPr>
            <a:spLocks noGrp="1"/>
          </p:cNvSpPr>
          <p:nvPr>
            <p:ph type="sldNum" sz="quarter" idx="12"/>
          </p:nvPr>
        </p:nvSpPr>
        <p:spPr>
          <a:xfrm>
            <a:off x="8526245" y="308327"/>
            <a:ext cx="541300" cy="337038"/>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ja-JP" altLang="en-US" sz="1846" b="0" i="0" u="none" strike="noStrike" kern="1200" cap="none" spc="0" normalizeH="0" baseline="0" noProof="0" dirty="0">
                <a:ln>
                  <a:noFill/>
                </a:ln>
                <a:solidFill>
                  <a:prstClr val="white"/>
                </a:solidFill>
                <a:effectLst/>
                <a:uLnTx/>
                <a:uFillTx/>
                <a:latin typeface="Calibri"/>
                <a:ea typeface="ＭＳ Ｐゴシック" panose="020B0600070205080204" pitchFamily="50" charset="-128"/>
                <a:cs typeface="+mn-cs"/>
              </a:rPr>
              <a:t>１</a:t>
            </a:r>
          </a:p>
        </p:txBody>
      </p:sp>
      <p:sp>
        <p:nvSpPr>
          <p:cNvPr id="8" name="テキスト ボックス 7">
            <a:extLst>
              <a:ext uri="{FF2B5EF4-FFF2-40B4-BE49-F238E27FC236}">
                <a16:creationId xmlns:a16="http://schemas.microsoft.com/office/drawing/2014/main" id="{42EB7E90-A795-FCF5-7A63-14217D4054F9}"/>
              </a:ext>
            </a:extLst>
          </p:cNvPr>
          <p:cNvSpPr txBox="1"/>
          <p:nvPr/>
        </p:nvSpPr>
        <p:spPr>
          <a:xfrm>
            <a:off x="114550" y="611977"/>
            <a:ext cx="9694010" cy="584775"/>
          </a:xfrm>
          <a:prstGeom prst="rect">
            <a:avLst/>
          </a:prstGeom>
          <a:noFill/>
          <a:ln>
            <a:solidFill>
              <a:schemeClr val="tx1"/>
            </a:solidFill>
            <a:prstDash val="solid"/>
          </a:ln>
        </p:spPr>
        <p:txBody>
          <a:bodyPr wrap="square" rtlCol="0">
            <a:spAutoFit/>
          </a:bodyPr>
          <a:lstStyle/>
          <a:p>
            <a:pPr marL="216000" marR="0" lvl="0" indent="-216000" algn="just"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○工事用車両の通行が予定される村道初神野原線、村道瀬馳初神線、村道深水野原線の路面舗装を実施。</a:t>
            </a:r>
            <a:endParaRPr kumimoji="1" lang="en-US" altLang="ja-JP"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216000" marR="0" lvl="0" indent="-216000" algn="just"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○また、舗装の施工に併せて、光ケーブルの管路埋設を実施。</a:t>
            </a:r>
          </a:p>
        </p:txBody>
      </p:sp>
      <p:sp>
        <p:nvSpPr>
          <p:cNvPr id="5" name="正方形/長方形 4">
            <a:extLst>
              <a:ext uri="{FF2B5EF4-FFF2-40B4-BE49-F238E27FC236}">
                <a16:creationId xmlns:a16="http://schemas.microsoft.com/office/drawing/2014/main" id="{2E33B90B-F4DC-5605-C974-1C4CB296E458}"/>
              </a:ext>
            </a:extLst>
          </p:cNvPr>
          <p:cNvSpPr/>
          <p:nvPr/>
        </p:nvSpPr>
        <p:spPr bwMode="auto">
          <a:xfrm>
            <a:off x="-4397"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lvl="0" algn="ctr" defTabSz="818225">
              <a:defRPr/>
            </a:pPr>
            <a:r>
              <a:rPr lang="ja-JP" altLang="en-US" sz="2400" dirty="0">
                <a:solidFill>
                  <a:prstClr val="white"/>
                </a:solidFill>
                <a:latin typeface="ＭＳ Ｐゴシック" panose="020B0600070205080204" pitchFamily="50" charset="-128"/>
              </a:rPr>
              <a:t>工事用車両通行に伴う村道の舗装及び光ケーブル埋設（相良村）</a:t>
            </a:r>
          </a:p>
        </p:txBody>
      </p:sp>
      <p:sp>
        <p:nvSpPr>
          <p:cNvPr id="2" name="Text Box 6">
            <a:extLst>
              <a:ext uri="{FF2B5EF4-FFF2-40B4-BE49-F238E27FC236}">
                <a16:creationId xmlns:a16="http://schemas.microsoft.com/office/drawing/2014/main" id="{4762FAB5-9D20-A9CA-9608-F34B0046A17D}"/>
              </a:ext>
            </a:extLst>
          </p:cNvPr>
          <p:cNvSpPr txBox="1">
            <a:spLocks noChangeArrowheads="1"/>
          </p:cNvSpPr>
          <p:nvPr/>
        </p:nvSpPr>
        <p:spPr bwMode="auto">
          <a:xfrm>
            <a:off x="9392260" y="-15114"/>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38</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7" name="正方形/長方形 6">
            <a:extLst>
              <a:ext uri="{FF2B5EF4-FFF2-40B4-BE49-F238E27FC236}">
                <a16:creationId xmlns:a16="http://schemas.microsoft.com/office/drawing/2014/main" id="{B2BE81A3-708D-65C4-2CBB-42228594E946}"/>
              </a:ext>
            </a:extLst>
          </p:cNvPr>
          <p:cNvSpPr/>
          <p:nvPr/>
        </p:nvSpPr>
        <p:spPr>
          <a:xfrm>
            <a:off x="2738964" y="6533685"/>
            <a:ext cx="973001" cy="221840"/>
          </a:xfrm>
          <a:prstGeom prst="rect">
            <a:avLst/>
          </a:prstGeom>
          <a:solidFill>
            <a:schemeClr val="bg1">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9" name="テキスト ボックス 8">
            <a:extLst>
              <a:ext uri="{FF2B5EF4-FFF2-40B4-BE49-F238E27FC236}">
                <a16:creationId xmlns:a16="http://schemas.microsoft.com/office/drawing/2014/main" id="{B63359DB-D0BA-80E6-3225-54D5A17F49D5}"/>
              </a:ext>
            </a:extLst>
          </p:cNvPr>
          <p:cNvSpPr txBox="1"/>
          <p:nvPr/>
        </p:nvSpPr>
        <p:spPr>
          <a:xfrm>
            <a:off x="2652230" y="6535570"/>
            <a:ext cx="114646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prstClr val="black"/>
                </a:solidFill>
                <a:effectLst/>
                <a:uLnTx/>
                <a:uFillTx/>
                <a:latin typeface="UD デジタル 教科書体 NK-R" panose="02020400000000000000" pitchFamily="18" charset="-128"/>
                <a:ea typeface="UD デジタル 教科書体 NK-R" panose="02020400000000000000" pitchFamily="18" charset="-128"/>
                <a:cs typeface="+mn-cs"/>
              </a:rPr>
              <a:t>出典：地理院地図</a:t>
            </a:r>
          </a:p>
        </p:txBody>
      </p:sp>
      <p:sp>
        <p:nvSpPr>
          <p:cNvPr id="10" name="テキスト ボックス 9">
            <a:extLst>
              <a:ext uri="{FF2B5EF4-FFF2-40B4-BE49-F238E27FC236}">
                <a16:creationId xmlns:a16="http://schemas.microsoft.com/office/drawing/2014/main" id="{EB4F59EB-E7F8-E221-9B1C-F4A58BF31D69}"/>
              </a:ext>
            </a:extLst>
          </p:cNvPr>
          <p:cNvSpPr txBox="1"/>
          <p:nvPr/>
        </p:nvSpPr>
        <p:spPr>
          <a:xfrm>
            <a:off x="2337898" y="6119437"/>
            <a:ext cx="752129" cy="319639"/>
          </a:xfrm>
          <a:prstGeom prst="rect">
            <a:avLst/>
          </a:prstGeom>
          <a:noFill/>
        </p:spPr>
        <p:txBody>
          <a:bodyPr wrap="none" rtlCol="0">
            <a:spAutoFit/>
          </a:bodyPr>
          <a:lstStyle/>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477"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田代橋</a:t>
            </a:r>
          </a:p>
        </p:txBody>
      </p:sp>
      <p:sp>
        <p:nvSpPr>
          <p:cNvPr id="14" name="テキスト ボックス 13">
            <a:extLst>
              <a:ext uri="{FF2B5EF4-FFF2-40B4-BE49-F238E27FC236}">
                <a16:creationId xmlns:a16="http://schemas.microsoft.com/office/drawing/2014/main" id="{710C309B-19FE-BF41-ABA3-4B56527A0FB9}"/>
              </a:ext>
            </a:extLst>
          </p:cNvPr>
          <p:cNvSpPr txBox="1"/>
          <p:nvPr/>
        </p:nvSpPr>
        <p:spPr>
          <a:xfrm>
            <a:off x="1029712" y="2645863"/>
            <a:ext cx="941283" cy="319639"/>
          </a:xfrm>
          <a:prstGeom prst="rect">
            <a:avLst/>
          </a:prstGeom>
          <a:noFill/>
        </p:spPr>
        <p:txBody>
          <a:bodyPr wrap="none" rtlCol="0">
            <a:spAutoFit/>
          </a:bodyPr>
          <a:lstStyle/>
          <a:p>
            <a:pPr marL="0" marR="0" lvl="0" indent="0" algn="l" defTabSz="844083" rtl="0" eaLnBrk="1" fontAlgn="base" latinLnBrk="0" hangingPunct="1">
              <a:lnSpc>
                <a:spcPct val="100000"/>
              </a:lnSpc>
              <a:spcBef>
                <a:spcPct val="0"/>
              </a:spcBef>
              <a:spcAft>
                <a:spcPct val="0"/>
              </a:spcAft>
              <a:buClrTx/>
              <a:buSzTx/>
              <a:buFontTx/>
              <a:buNone/>
              <a:tabLst/>
              <a:defRPr/>
            </a:pPr>
            <a:r>
              <a:rPr kumimoji="1" lang="ja-JP" altLang="en-US" sz="1477" b="0" i="0" u="none" strike="noStrike" kern="1200" cap="none" spc="0" normalizeH="0" baseline="0" noProof="0" dirty="0">
                <a:ln>
                  <a:noFill/>
                </a:ln>
                <a:solidFill>
                  <a:prstClr val="black"/>
                </a:solidFill>
                <a:effectLst/>
                <a:uLnTx/>
                <a:uFillTx/>
                <a:latin typeface="Times New Roman" pitchFamily="18" charset="0"/>
                <a:ea typeface="ＭＳ Ｐゴシック" charset="-128"/>
                <a:cs typeface="+mn-cs"/>
              </a:rPr>
              <a:t>四浦隧道</a:t>
            </a:r>
          </a:p>
        </p:txBody>
      </p:sp>
      <p:sp>
        <p:nvSpPr>
          <p:cNvPr id="22" name="線吹き出し 1 (枠付き) 19">
            <a:extLst>
              <a:ext uri="{FF2B5EF4-FFF2-40B4-BE49-F238E27FC236}">
                <a16:creationId xmlns:a16="http://schemas.microsoft.com/office/drawing/2014/main" id="{29DB2C64-5949-85E9-1366-A02ADB4BCF93}"/>
              </a:ext>
            </a:extLst>
          </p:cNvPr>
          <p:cNvSpPr/>
          <p:nvPr/>
        </p:nvSpPr>
        <p:spPr>
          <a:xfrm>
            <a:off x="2521995" y="2889300"/>
            <a:ext cx="1136063" cy="228508"/>
          </a:xfrm>
          <a:prstGeom prst="borderCallout1">
            <a:avLst>
              <a:gd name="adj1" fmla="val 49958"/>
              <a:gd name="adj2" fmla="val 273"/>
              <a:gd name="adj3" fmla="val 76849"/>
              <a:gd name="adj4" fmla="val -50253"/>
            </a:avLst>
          </a:prstGeom>
          <a:solidFill>
            <a:schemeClr val="bg1"/>
          </a:solidFill>
          <a:ln w="12700">
            <a:solidFill>
              <a:schemeClr val="tx1"/>
            </a:solidFill>
            <a:tailEnd type="arrow" w="sm" len="lg"/>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ctr" defTabSz="844083" rtl="0" eaLnBrk="1" fontAlgn="base" latinLnBrk="0" hangingPunct="1">
              <a:lnSpc>
                <a:spcPct val="100000"/>
              </a:lnSpc>
              <a:spcBef>
                <a:spcPct val="0"/>
              </a:spcBef>
              <a:spcAft>
                <a:spcPct val="0"/>
              </a:spcAft>
              <a:buClrTx/>
              <a:buSzTx/>
              <a:buFontTx/>
              <a:buNone/>
              <a:tabLst/>
              <a:defRPr/>
            </a:pPr>
            <a:r>
              <a:rPr kumimoji="1" lang="ja-JP" altLang="en-US" sz="969"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村道深水野原線</a:t>
            </a:r>
          </a:p>
        </p:txBody>
      </p:sp>
      <p:sp>
        <p:nvSpPr>
          <p:cNvPr id="23" name="線吹き出し 1 (枠付き) 19">
            <a:extLst>
              <a:ext uri="{FF2B5EF4-FFF2-40B4-BE49-F238E27FC236}">
                <a16:creationId xmlns:a16="http://schemas.microsoft.com/office/drawing/2014/main" id="{6FC985BD-7994-4AFC-805C-DECC8AF280D6}"/>
              </a:ext>
            </a:extLst>
          </p:cNvPr>
          <p:cNvSpPr/>
          <p:nvPr/>
        </p:nvSpPr>
        <p:spPr>
          <a:xfrm>
            <a:off x="2598602" y="4275860"/>
            <a:ext cx="1136063" cy="228508"/>
          </a:xfrm>
          <a:prstGeom prst="borderCallout1">
            <a:avLst>
              <a:gd name="adj1" fmla="val 49958"/>
              <a:gd name="adj2" fmla="val 273"/>
              <a:gd name="adj3" fmla="val 113947"/>
              <a:gd name="adj4" fmla="val -44719"/>
            </a:avLst>
          </a:prstGeom>
          <a:solidFill>
            <a:schemeClr val="bg1"/>
          </a:solidFill>
          <a:ln w="12700">
            <a:solidFill>
              <a:schemeClr val="tx1"/>
            </a:solidFill>
            <a:tailEnd type="arrow" w="sm" len="lg"/>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ctr" defTabSz="844083" rtl="0" eaLnBrk="1" fontAlgn="base" latinLnBrk="0" hangingPunct="1">
              <a:lnSpc>
                <a:spcPct val="100000"/>
              </a:lnSpc>
              <a:spcBef>
                <a:spcPct val="0"/>
              </a:spcBef>
              <a:spcAft>
                <a:spcPct val="0"/>
              </a:spcAft>
              <a:buClrTx/>
              <a:buSzTx/>
              <a:buFontTx/>
              <a:buNone/>
              <a:tabLst/>
              <a:defRPr/>
            </a:pPr>
            <a:r>
              <a:rPr kumimoji="1" lang="ja-JP" altLang="en-US" sz="969"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村道初神野原線</a:t>
            </a:r>
          </a:p>
        </p:txBody>
      </p:sp>
      <p:sp>
        <p:nvSpPr>
          <p:cNvPr id="24" name="線吹き出し 1 (枠付き) 19">
            <a:extLst>
              <a:ext uri="{FF2B5EF4-FFF2-40B4-BE49-F238E27FC236}">
                <a16:creationId xmlns:a16="http://schemas.microsoft.com/office/drawing/2014/main" id="{620D7F9C-CB76-814F-E7FF-247EC5DC2C3C}"/>
              </a:ext>
            </a:extLst>
          </p:cNvPr>
          <p:cNvSpPr/>
          <p:nvPr/>
        </p:nvSpPr>
        <p:spPr>
          <a:xfrm>
            <a:off x="2598601" y="4671072"/>
            <a:ext cx="1136063" cy="228508"/>
          </a:xfrm>
          <a:prstGeom prst="borderCallout1">
            <a:avLst>
              <a:gd name="adj1" fmla="val 49958"/>
              <a:gd name="adj2" fmla="val 273"/>
              <a:gd name="adj3" fmla="val 202733"/>
              <a:gd name="adj4" fmla="val -14116"/>
            </a:avLst>
          </a:prstGeom>
          <a:solidFill>
            <a:schemeClr val="bg1"/>
          </a:solidFill>
          <a:ln w="12700">
            <a:solidFill>
              <a:schemeClr val="tx1"/>
            </a:solidFill>
            <a:tailEnd type="arrow" w="sm" len="lg"/>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ctr" defTabSz="844083" rtl="0" eaLnBrk="1" fontAlgn="base" latinLnBrk="0" hangingPunct="1">
              <a:lnSpc>
                <a:spcPct val="100000"/>
              </a:lnSpc>
              <a:spcBef>
                <a:spcPct val="0"/>
              </a:spcBef>
              <a:spcAft>
                <a:spcPct val="0"/>
              </a:spcAft>
              <a:buClrTx/>
              <a:buSzTx/>
              <a:buFontTx/>
              <a:buNone/>
              <a:tabLst/>
              <a:defRPr/>
            </a:pPr>
            <a:r>
              <a:rPr kumimoji="1" lang="ja-JP" altLang="en-US" sz="969" b="0" i="0" u="none" strike="noStrike" kern="12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村道瀬馳初神線</a:t>
            </a:r>
          </a:p>
        </p:txBody>
      </p:sp>
      <p:sp>
        <p:nvSpPr>
          <p:cNvPr id="30" name="正方形/長方形 29">
            <a:extLst>
              <a:ext uri="{FF2B5EF4-FFF2-40B4-BE49-F238E27FC236}">
                <a16:creationId xmlns:a16="http://schemas.microsoft.com/office/drawing/2014/main" id="{B16AD36A-8CA4-6B5F-60D0-CEB3DCC53627}"/>
              </a:ext>
            </a:extLst>
          </p:cNvPr>
          <p:cNvSpPr/>
          <p:nvPr/>
        </p:nvSpPr>
        <p:spPr>
          <a:xfrm>
            <a:off x="373974" y="3847274"/>
            <a:ext cx="971741" cy="46788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31" name="テキスト ボックス 30">
            <a:extLst>
              <a:ext uri="{FF2B5EF4-FFF2-40B4-BE49-F238E27FC236}">
                <a16:creationId xmlns:a16="http://schemas.microsoft.com/office/drawing/2014/main" id="{31372FA0-92A9-685E-5B81-B8B20100EE06}"/>
              </a:ext>
            </a:extLst>
          </p:cNvPr>
          <p:cNvSpPr txBox="1"/>
          <p:nvPr/>
        </p:nvSpPr>
        <p:spPr>
          <a:xfrm>
            <a:off x="373974" y="3827852"/>
            <a:ext cx="971741" cy="523220"/>
          </a:xfrm>
          <a:prstGeom prst="rect">
            <a:avLst/>
          </a:prstGeom>
          <a:noFill/>
        </p:spPr>
        <p:txBody>
          <a:bodyPr wrap="none" rtlCol="0">
            <a:spAutoFit/>
          </a:bodyPr>
          <a:lstStyle/>
          <a:p>
            <a:pPr marL="0" marR="0" lvl="0" indent="0" algn="ctr" defTabSz="844083" rtl="0" eaLnBrk="1" fontAlgn="base" latinLnBrk="0" hangingPunct="1">
              <a:lnSpc>
                <a:spcPct val="100000"/>
              </a:lnSpc>
              <a:spcBef>
                <a:spcPct val="0"/>
              </a:spcBef>
              <a:spcAft>
                <a:spcPct val="0"/>
              </a:spcAft>
              <a:buClrTx/>
              <a:buSzTx/>
              <a:buFontTx/>
              <a:buNone/>
              <a:tabLst/>
              <a:defRPr/>
            </a:pPr>
            <a:r>
              <a:rPr kumimoji="1" lang="ja-JP" altLang="en-US"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rPr>
              <a:t>予定区間</a:t>
            </a:r>
            <a:endParaRPr kumimoji="1" lang="en-US" altLang="ja-JP"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endParaRPr>
          </a:p>
          <a:p>
            <a:pPr marL="0" marR="0" lvl="0" indent="0" algn="ctr" defTabSz="844083" rtl="0" eaLnBrk="1" fontAlgn="base" latinLnBrk="0" hangingPunct="1">
              <a:lnSpc>
                <a:spcPct val="100000"/>
              </a:lnSpc>
              <a:spcBef>
                <a:spcPct val="0"/>
              </a:spcBef>
              <a:spcAft>
                <a:spcPct val="0"/>
              </a:spcAft>
              <a:buClrTx/>
              <a:buSzTx/>
              <a:buFontTx/>
              <a:buNone/>
              <a:tabLst/>
              <a:defRPr/>
            </a:pPr>
            <a:r>
              <a:rPr kumimoji="1" lang="en-US" altLang="ja-JP"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rPr>
              <a:t>L=</a:t>
            </a:r>
            <a:r>
              <a:rPr kumimoji="1" lang="ja-JP" altLang="en-US"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rPr>
              <a:t>約３ｋ</a:t>
            </a:r>
            <a:r>
              <a:rPr kumimoji="1" lang="en-US" altLang="ja-JP"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rPr>
              <a:t>m</a:t>
            </a:r>
            <a:endParaRPr kumimoji="1" lang="ja-JP" altLang="en-US" sz="1400" b="1" i="0" u="none" strike="noStrike" kern="1200" cap="none" spc="0" normalizeH="0" baseline="0" noProof="0" dirty="0">
              <a:ln>
                <a:noFill/>
              </a:ln>
              <a:solidFill>
                <a:srgbClr val="FF0000"/>
              </a:solidFill>
              <a:effectLst/>
              <a:uLnTx/>
              <a:uFillTx/>
              <a:latin typeface="UD デジタル 教科書体 NK-R" panose="02020400000000000000" pitchFamily="18" charset="-128"/>
              <a:ea typeface="UD デジタル 教科書体 NK-R" panose="02020400000000000000" pitchFamily="18" charset="-128"/>
              <a:cs typeface="+mn-cs"/>
            </a:endParaRPr>
          </a:p>
        </p:txBody>
      </p:sp>
      <p:cxnSp>
        <p:nvCxnSpPr>
          <p:cNvPr id="34" name="直線コネクタ 33">
            <a:extLst>
              <a:ext uri="{FF2B5EF4-FFF2-40B4-BE49-F238E27FC236}">
                <a16:creationId xmlns:a16="http://schemas.microsoft.com/office/drawing/2014/main" id="{0EE8F122-B660-85C7-0C4B-F1F78A4E63E8}"/>
              </a:ext>
            </a:extLst>
          </p:cNvPr>
          <p:cNvCxnSpPr>
            <a:cxnSpLocks/>
          </p:cNvCxnSpPr>
          <p:nvPr/>
        </p:nvCxnSpPr>
        <p:spPr>
          <a:xfrm>
            <a:off x="1336652" y="2965502"/>
            <a:ext cx="576064" cy="0"/>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5" name="直線コネクタ 34">
            <a:extLst>
              <a:ext uri="{FF2B5EF4-FFF2-40B4-BE49-F238E27FC236}">
                <a16:creationId xmlns:a16="http://schemas.microsoft.com/office/drawing/2014/main" id="{54074A75-6D32-3285-0EB1-78AA7F4FD3CA}"/>
              </a:ext>
            </a:extLst>
          </p:cNvPr>
          <p:cNvCxnSpPr>
            <a:cxnSpLocks/>
          </p:cNvCxnSpPr>
          <p:nvPr/>
        </p:nvCxnSpPr>
        <p:spPr>
          <a:xfrm flipH="1">
            <a:off x="1336652" y="6119437"/>
            <a:ext cx="1285829" cy="0"/>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6" name="直線矢印コネクタ 35">
            <a:extLst>
              <a:ext uri="{FF2B5EF4-FFF2-40B4-BE49-F238E27FC236}">
                <a16:creationId xmlns:a16="http://schemas.microsoft.com/office/drawing/2014/main" id="{A796FF2F-4B7F-59C5-73DA-B5EF02621729}"/>
              </a:ext>
            </a:extLst>
          </p:cNvPr>
          <p:cNvCxnSpPr>
            <a:cxnSpLocks/>
            <a:stCxn id="14" idx="2"/>
          </p:cNvCxnSpPr>
          <p:nvPr/>
        </p:nvCxnSpPr>
        <p:spPr>
          <a:xfrm>
            <a:off x="1500354" y="2965502"/>
            <a:ext cx="0" cy="3148155"/>
          </a:xfrm>
          <a:prstGeom prst="straightConnector1">
            <a:avLst/>
          </a:prstGeom>
          <a:ln w="127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 name="テキスト ボックス 2">
            <a:extLst>
              <a:ext uri="{FF2B5EF4-FFF2-40B4-BE49-F238E27FC236}">
                <a16:creationId xmlns:a16="http://schemas.microsoft.com/office/drawing/2014/main" id="{4BD06877-A62A-5280-BF2F-F33A6E1CB499}"/>
              </a:ext>
            </a:extLst>
          </p:cNvPr>
          <p:cNvSpPr txBox="1"/>
          <p:nvPr/>
        </p:nvSpPr>
        <p:spPr>
          <a:xfrm>
            <a:off x="-2108599" y="217996"/>
            <a:ext cx="1938177" cy="861774"/>
          </a:xfrm>
          <a:prstGeom prst="rect">
            <a:avLst/>
          </a:prstGeom>
          <a:solidFill>
            <a:srgbClr val="FFFF00"/>
          </a:solidFill>
        </p:spPr>
        <p:txBody>
          <a:bodyPr wrap="square" rtlCol="0">
            <a:spAutoFit/>
          </a:bodyPr>
          <a:lstStyle/>
          <a:p>
            <a:r>
              <a:rPr lang="en-US" altLang="ja-JP" dirty="0">
                <a:highlight>
                  <a:srgbClr val="FFFF00"/>
                </a:highlight>
              </a:rPr>
              <a:t>260408</a:t>
            </a:r>
          </a:p>
          <a:p>
            <a:r>
              <a:rPr lang="ja-JP" altLang="en-US" sz="1600" dirty="0">
                <a:highlight>
                  <a:srgbClr val="FFFF00"/>
                </a:highlight>
              </a:rPr>
              <a:t>・写真を施工後に更新（工務課）</a:t>
            </a:r>
            <a:endParaRPr lang="en-US" altLang="ja-JP" sz="1600" dirty="0">
              <a:highlight>
                <a:srgbClr val="FFFF00"/>
              </a:highlight>
            </a:endParaRPr>
          </a:p>
        </p:txBody>
      </p:sp>
      <p:pic>
        <p:nvPicPr>
          <p:cNvPr id="12" name="図 11">
            <a:extLst>
              <a:ext uri="{FF2B5EF4-FFF2-40B4-BE49-F238E27FC236}">
                <a16:creationId xmlns:a16="http://schemas.microsoft.com/office/drawing/2014/main" id="{1F725F8E-5723-B690-C9C3-D1BB331A72AB}"/>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834505" y="1248632"/>
            <a:ext cx="3605587" cy="2704190"/>
          </a:xfrm>
          <a:prstGeom prst="rect">
            <a:avLst/>
          </a:prstGeom>
        </p:spPr>
      </p:pic>
      <p:pic>
        <p:nvPicPr>
          <p:cNvPr id="13" name="図 12">
            <a:extLst>
              <a:ext uri="{FF2B5EF4-FFF2-40B4-BE49-F238E27FC236}">
                <a16:creationId xmlns:a16="http://schemas.microsoft.com/office/drawing/2014/main" id="{C01164F2-2282-69EF-C932-2DA8BC2C3F36}"/>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4834505" y="4077072"/>
            <a:ext cx="3605587" cy="2704190"/>
          </a:xfrm>
          <a:prstGeom prst="rect">
            <a:avLst/>
          </a:prstGeom>
        </p:spPr>
      </p:pic>
      <p:sp>
        <p:nvSpPr>
          <p:cNvPr id="15" name="テキスト ボックス 14">
            <a:extLst>
              <a:ext uri="{FF2B5EF4-FFF2-40B4-BE49-F238E27FC236}">
                <a16:creationId xmlns:a16="http://schemas.microsoft.com/office/drawing/2014/main" id="{5B82BFE8-0C81-8F95-CFAE-DA0F37FEB244}"/>
              </a:ext>
            </a:extLst>
          </p:cNvPr>
          <p:cNvSpPr txBox="1"/>
          <p:nvPr/>
        </p:nvSpPr>
        <p:spPr>
          <a:xfrm>
            <a:off x="7749258" y="5134935"/>
            <a:ext cx="646331" cy="276999"/>
          </a:xfrm>
          <a:prstGeom prst="rect">
            <a:avLst/>
          </a:prstGeom>
          <a:noFill/>
        </p:spPr>
        <p:txBody>
          <a:bodyPr wrap="none" rtlCol="0">
            <a:spAutoFit/>
          </a:bodyPr>
          <a:lstStyle/>
          <a:p>
            <a:pPr defTabSz="844083" fontAlgn="base">
              <a:spcBef>
                <a:spcPct val="0"/>
              </a:spcBef>
              <a:spcAft>
                <a:spcPct val="0"/>
              </a:spcAft>
              <a:defRPr/>
            </a:pPr>
            <a:r>
              <a:rPr lang="ja-JP" altLang="en-US" sz="1200" dirty="0">
                <a:solidFill>
                  <a:schemeClr val="bg1"/>
                </a:solidFill>
                <a:latin typeface="Times New Roman" pitchFamily="18" charset="0"/>
                <a:ea typeface="ＭＳ Ｐゴシック" charset="-128"/>
              </a:rPr>
              <a:t>大神橋</a:t>
            </a:r>
          </a:p>
        </p:txBody>
      </p:sp>
      <p:sp>
        <p:nvSpPr>
          <p:cNvPr id="16" name="テキスト ボックス 15">
            <a:extLst>
              <a:ext uri="{FF2B5EF4-FFF2-40B4-BE49-F238E27FC236}">
                <a16:creationId xmlns:a16="http://schemas.microsoft.com/office/drawing/2014/main" id="{3319DA22-7754-79D5-08ED-990D75425B24}"/>
              </a:ext>
            </a:extLst>
          </p:cNvPr>
          <p:cNvSpPr txBox="1"/>
          <p:nvPr/>
        </p:nvSpPr>
        <p:spPr>
          <a:xfrm>
            <a:off x="7793761" y="2221413"/>
            <a:ext cx="646331" cy="276999"/>
          </a:xfrm>
          <a:prstGeom prst="rect">
            <a:avLst/>
          </a:prstGeom>
          <a:noFill/>
        </p:spPr>
        <p:txBody>
          <a:bodyPr wrap="none" rtlCol="0">
            <a:spAutoFit/>
          </a:bodyPr>
          <a:lstStyle/>
          <a:p>
            <a:pPr defTabSz="844083" fontAlgn="base">
              <a:spcBef>
                <a:spcPct val="0"/>
              </a:spcBef>
              <a:spcAft>
                <a:spcPct val="0"/>
              </a:spcAft>
              <a:defRPr/>
            </a:pPr>
            <a:r>
              <a:rPr lang="ja-JP" altLang="en-US" sz="1200" dirty="0">
                <a:solidFill>
                  <a:schemeClr val="bg1"/>
                </a:solidFill>
                <a:latin typeface="Times New Roman" pitchFamily="18" charset="0"/>
                <a:ea typeface="ＭＳ Ｐゴシック" charset="-128"/>
              </a:rPr>
              <a:t>大神橋</a:t>
            </a:r>
          </a:p>
        </p:txBody>
      </p:sp>
      <p:sp>
        <p:nvSpPr>
          <p:cNvPr id="42" name="テキスト ボックス 41">
            <a:extLst>
              <a:ext uri="{FF2B5EF4-FFF2-40B4-BE49-F238E27FC236}">
                <a16:creationId xmlns:a16="http://schemas.microsoft.com/office/drawing/2014/main" id="{3B110820-09A0-AA69-0EF7-69A50197069F}"/>
              </a:ext>
            </a:extLst>
          </p:cNvPr>
          <p:cNvSpPr txBox="1"/>
          <p:nvPr/>
        </p:nvSpPr>
        <p:spPr>
          <a:xfrm>
            <a:off x="4971640" y="1382364"/>
            <a:ext cx="723275" cy="307777"/>
          </a:xfrm>
          <a:prstGeom prst="rect">
            <a:avLst/>
          </a:prstGeom>
          <a:solidFill>
            <a:schemeClr val="bg1"/>
          </a:solidFill>
          <a:ln>
            <a:solidFill>
              <a:schemeClr val="tx1"/>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施工前</a:t>
            </a:r>
          </a:p>
        </p:txBody>
      </p:sp>
      <p:sp>
        <p:nvSpPr>
          <p:cNvPr id="17" name="テキスト ボックス 16">
            <a:extLst>
              <a:ext uri="{FF2B5EF4-FFF2-40B4-BE49-F238E27FC236}">
                <a16:creationId xmlns:a16="http://schemas.microsoft.com/office/drawing/2014/main" id="{1571685E-41C9-9326-B1DC-60EBE796C78C}"/>
              </a:ext>
            </a:extLst>
          </p:cNvPr>
          <p:cNvSpPr txBox="1"/>
          <p:nvPr/>
        </p:nvSpPr>
        <p:spPr>
          <a:xfrm>
            <a:off x="4948603" y="4196591"/>
            <a:ext cx="723275" cy="307777"/>
          </a:xfrm>
          <a:prstGeom prst="rect">
            <a:avLst/>
          </a:prstGeom>
          <a:solidFill>
            <a:schemeClr val="bg1"/>
          </a:solidFill>
          <a:ln>
            <a:solidFill>
              <a:schemeClr val="tx1"/>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施工後</a:t>
            </a:r>
          </a:p>
        </p:txBody>
      </p:sp>
    </p:spTree>
    <p:extLst>
      <p:ext uri="{BB962C8B-B14F-4D97-AF65-F5344CB8AC3E}">
        <p14:creationId xmlns:p14="http://schemas.microsoft.com/office/powerpoint/2010/main" val="32192243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18312-6DFA-E09A-237F-23736EADB31E}"/>
            </a:ext>
          </a:extLst>
        </p:cNvPr>
        <p:cNvGrpSpPr/>
        <p:nvPr/>
      </p:nvGrpSpPr>
      <p:grpSpPr>
        <a:xfrm>
          <a:off x="0" y="0"/>
          <a:ext cx="0" cy="0"/>
          <a:chOff x="0" y="0"/>
          <a:chExt cx="0" cy="0"/>
        </a:xfrm>
      </p:grpSpPr>
      <p:sp>
        <p:nvSpPr>
          <p:cNvPr id="4" name="スライド番号プレースホルダー 3">
            <a:extLst>
              <a:ext uri="{FF2B5EF4-FFF2-40B4-BE49-F238E27FC236}">
                <a16:creationId xmlns:a16="http://schemas.microsoft.com/office/drawing/2014/main" id="{AB226D59-2682-1D04-6871-B303E52E5148}"/>
              </a:ext>
            </a:extLst>
          </p:cNvPr>
          <p:cNvSpPr>
            <a:spLocks noGrp="1"/>
          </p:cNvSpPr>
          <p:nvPr>
            <p:ph type="sldNum" sz="quarter" idx="12"/>
          </p:nvPr>
        </p:nvSpPr>
        <p:spPr>
          <a:xfrm>
            <a:off x="8526245" y="308327"/>
            <a:ext cx="541300" cy="337038"/>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ja-JP" altLang="en-US" sz="1846" b="0" i="0" u="none" strike="noStrike" kern="1200" cap="none" spc="0" normalizeH="0" baseline="0" noProof="0" dirty="0">
                <a:ln>
                  <a:noFill/>
                </a:ln>
                <a:solidFill>
                  <a:prstClr val="white"/>
                </a:solidFill>
                <a:effectLst/>
                <a:uLnTx/>
                <a:uFillTx/>
                <a:latin typeface="Calibri"/>
                <a:ea typeface="ＭＳ Ｐゴシック" panose="020B0600070205080204" pitchFamily="50" charset="-128"/>
                <a:cs typeface="+mn-cs"/>
              </a:rPr>
              <a:t>１</a:t>
            </a:r>
          </a:p>
        </p:txBody>
      </p:sp>
      <p:sp>
        <p:nvSpPr>
          <p:cNvPr id="8" name="テキスト ボックス 7">
            <a:extLst>
              <a:ext uri="{FF2B5EF4-FFF2-40B4-BE49-F238E27FC236}">
                <a16:creationId xmlns:a16="http://schemas.microsoft.com/office/drawing/2014/main" id="{42EB7E90-A795-FCF5-7A63-14217D4054F9}"/>
              </a:ext>
            </a:extLst>
          </p:cNvPr>
          <p:cNvSpPr txBox="1"/>
          <p:nvPr/>
        </p:nvSpPr>
        <p:spPr>
          <a:xfrm>
            <a:off x="114550" y="576636"/>
            <a:ext cx="9694010" cy="584775"/>
          </a:xfrm>
          <a:prstGeom prst="rect">
            <a:avLst/>
          </a:prstGeom>
          <a:noFill/>
          <a:ln>
            <a:solidFill>
              <a:schemeClr val="tx1"/>
            </a:solidFill>
            <a:prstDash val="solid"/>
          </a:ln>
        </p:spPr>
        <p:txBody>
          <a:bodyPr wrap="square" rtlCol="0">
            <a:spAutoFit/>
          </a:bodyPr>
          <a:lstStyle/>
          <a:p>
            <a:pPr marL="216000" marR="0" lvl="0" indent="-216000" algn="just" defTabSz="914400" rtl="0" eaLnBrk="1" fontAlgn="auto" latinLnBrk="0" hangingPunct="1">
              <a:lnSpc>
                <a:spcPct val="100000"/>
              </a:lnSpc>
              <a:spcBef>
                <a:spcPts val="0"/>
              </a:spcBef>
              <a:spcAft>
                <a:spcPts val="0"/>
              </a:spcAft>
              <a:buClrTx/>
              <a:buSzTx/>
              <a:buFontTx/>
              <a:buNone/>
              <a:tabLst/>
              <a:defRPr/>
            </a:pPr>
            <a:r>
              <a:rPr lang="ja-JP" altLang="en-US" sz="1600" dirty="0">
                <a:solidFill>
                  <a:prstClr val="black"/>
                </a:solidFill>
                <a:latin typeface="ＭＳ Ｐゴシック" panose="020B0600070205080204" pitchFamily="50" charset="-128"/>
                <a:ea typeface="ＭＳ Ｐゴシック" panose="020B0600070205080204" pitchFamily="50" charset="-128"/>
              </a:rPr>
              <a:t>○</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工事用車両の通行が予定される村道初神野原線、村道瀬馳初神線、村道深水野原線の伐採等を実施。</a:t>
            </a:r>
          </a:p>
          <a:p>
            <a:pPr marL="216000" marR="0" lvl="0" indent="-216000" algn="just" defTabSz="914400" rtl="0" eaLnBrk="1" fontAlgn="auto" latinLnBrk="0" hangingPunct="1">
              <a:lnSpc>
                <a:spcPct val="100000"/>
              </a:lnSpc>
              <a:spcBef>
                <a:spcPts val="0"/>
              </a:spcBef>
              <a:spcAft>
                <a:spcPts val="0"/>
              </a:spcAft>
              <a:buClrTx/>
              <a:buSzTx/>
              <a:buFontTx/>
              <a:buNone/>
              <a:tabLst/>
              <a:defRPr/>
            </a:pPr>
            <a:r>
              <a:rPr lang="ja-JP" altLang="en-US" sz="1600" dirty="0">
                <a:solidFill>
                  <a:prstClr val="black"/>
                </a:solidFill>
                <a:latin typeface="ＭＳ Ｐゴシック" panose="020B0600070205080204" pitchFamily="50" charset="-128"/>
                <a:ea typeface="ＭＳ Ｐゴシック" panose="020B0600070205080204" pitchFamily="50" charset="-128"/>
              </a:rPr>
              <a:t>○</a:t>
            </a:r>
            <a:r>
              <a:rPr kumimoji="1" lang="ja-JP" altLang="en-US" sz="1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村道瀬馳初神線～村道深水野原線の区間のうち、一般車両の通行の支障となる枝葉の伐採を実施。</a:t>
            </a:r>
          </a:p>
        </p:txBody>
      </p:sp>
      <p:sp>
        <p:nvSpPr>
          <p:cNvPr id="5" name="正方形/長方形 4">
            <a:extLst>
              <a:ext uri="{FF2B5EF4-FFF2-40B4-BE49-F238E27FC236}">
                <a16:creationId xmlns:a16="http://schemas.microsoft.com/office/drawing/2014/main" id="{2E33B90B-F4DC-5605-C974-1C4CB296E458}"/>
              </a:ext>
            </a:extLst>
          </p:cNvPr>
          <p:cNvSpPr/>
          <p:nvPr/>
        </p:nvSpPr>
        <p:spPr bwMode="auto">
          <a:xfrm>
            <a:off x="-4397"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algn="ctr" defTabSz="818225">
              <a:defRPr/>
            </a:pPr>
            <a:r>
              <a:rPr lang="ja-JP" altLang="en-US" sz="2400" dirty="0">
                <a:solidFill>
                  <a:prstClr val="white"/>
                </a:solidFill>
                <a:latin typeface="ＭＳ Ｐゴシック" panose="020B0600070205080204" pitchFamily="50" charset="-128"/>
              </a:rPr>
              <a:t>工事用車両通行に伴う村道の通行支障枝葉の伐採（相良村）</a:t>
            </a:r>
          </a:p>
        </p:txBody>
      </p:sp>
      <p:sp>
        <p:nvSpPr>
          <p:cNvPr id="2" name="Text Box 6">
            <a:extLst>
              <a:ext uri="{FF2B5EF4-FFF2-40B4-BE49-F238E27FC236}">
                <a16:creationId xmlns:a16="http://schemas.microsoft.com/office/drawing/2014/main" id="{4762FAB5-9D20-A9CA-9608-F34B0046A17D}"/>
              </a:ext>
            </a:extLst>
          </p:cNvPr>
          <p:cNvSpPr txBox="1">
            <a:spLocks noChangeArrowheads="1"/>
          </p:cNvSpPr>
          <p:nvPr/>
        </p:nvSpPr>
        <p:spPr bwMode="auto">
          <a:xfrm>
            <a:off x="9392260" y="-15114"/>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39</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38" name="図 37">
            <a:extLst>
              <a:ext uri="{FF2B5EF4-FFF2-40B4-BE49-F238E27FC236}">
                <a16:creationId xmlns:a16="http://schemas.microsoft.com/office/drawing/2014/main" id="{A2832A75-2B5A-77B2-AD4F-8A0034F3D27B}"/>
              </a:ext>
            </a:extLst>
          </p:cNvPr>
          <p:cNvPicPr>
            <a:picLocks noChangeAspect="1"/>
          </p:cNvPicPr>
          <p:nvPr/>
        </p:nvPicPr>
        <p:blipFill>
          <a:blip r:embed="rId2"/>
          <a:stretch>
            <a:fillRect/>
          </a:stretch>
        </p:blipFill>
        <p:spPr>
          <a:xfrm>
            <a:off x="1208584" y="1484784"/>
            <a:ext cx="2649894" cy="5184576"/>
          </a:xfrm>
          <a:prstGeom prst="rect">
            <a:avLst/>
          </a:prstGeom>
        </p:spPr>
      </p:pic>
      <p:pic>
        <p:nvPicPr>
          <p:cNvPr id="40" name="図 39" descr="森の中の道路&#10;&#10;AI によって生成されたコンテンツは間違っている可能性があります。">
            <a:extLst>
              <a:ext uri="{FF2B5EF4-FFF2-40B4-BE49-F238E27FC236}">
                <a16:creationId xmlns:a16="http://schemas.microsoft.com/office/drawing/2014/main" id="{66F4A5E3-561E-6648-27B7-0238365C710D}"/>
              </a:ext>
            </a:extLst>
          </p:cNvPr>
          <p:cNvPicPr>
            <a:picLocks noChangeAspect="1"/>
          </p:cNvPicPr>
          <p:nvPr/>
        </p:nvPicPr>
        <p:blipFill>
          <a:blip r:embed="rId3" cstate="print">
            <a:extLst>
              <a:ext uri="{BEBA8EAE-BF5A-486C-A8C5-ECC9F3942E4B}">
                <a14:imgProps xmlns:a14="http://schemas.microsoft.com/office/drawing/2010/main">
                  <a14:imgLayer r:embed="rId4">
                    <a14:imgEffect>
                      <a14:brightnessContrast bright="50000" contrast="20000"/>
                    </a14:imgEffect>
                  </a14:imgLayer>
                </a14:imgProps>
              </a:ext>
              <a:ext uri="{28A0092B-C50C-407E-A947-70E740481C1C}">
                <a14:useLocalDpi xmlns:a14="http://schemas.microsoft.com/office/drawing/2010/main" val="0"/>
              </a:ext>
            </a:extLst>
          </a:blip>
          <a:stretch>
            <a:fillRect/>
          </a:stretch>
        </p:blipFill>
        <p:spPr>
          <a:xfrm>
            <a:off x="4953000" y="4154861"/>
            <a:ext cx="3497886" cy="2623415"/>
          </a:xfrm>
          <a:prstGeom prst="rect">
            <a:avLst/>
          </a:prstGeom>
        </p:spPr>
      </p:pic>
      <p:pic>
        <p:nvPicPr>
          <p:cNvPr id="41" name="図 40">
            <a:extLst>
              <a:ext uri="{FF2B5EF4-FFF2-40B4-BE49-F238E27FC236}">
                <a16:creationId xmlns:a16="http://schemas.microsoft.com/office/drawing/2014/main" id="{3C3EF39A-1BFF-4124-023C-EF30EB7343F9}"/>
              </a:ext>
            </a:extLst>
          </p:cNvPr>
          <p:cNvPicPr>
            <a:picLocks noChangeAspect="1"/>
          </p:cNvPicPr>
          <p:nvPr/>
        </p:nvPicPr>
        <p:blipFill>
          <a:blip r:embed="rId5"/>
          <a:stretch>
            <a:fillRect/>
          </a:stretch>
        </p:blipFill>
        <p:spPr>
          <a:xfrm>
            <a:off x="4953000" y="1420117"/>
            <a:ext cx="3499674" cy="2624106"/>
          </a:xfrm>
          <a:prstGeom prst="rect">
            <a:avLst/>
          </a:prstGeom>
        </p:spPr>
      </p:pic>
      <p:sp>
        <p:nvSpPr>
          <p:cNvPr id="42" name="テキスト ボックス 41">
            <a:extLst>
              <a:ext uri="{FF2B5EF4-FFF2-40B4-BE49-F238E27FC236}">
                <a16:creationId xmlns:a16="http://schemas.microsoft.com/office/drawing/2014/main" id="{3B110820-09A0-AA69-0EF7-69A50197069F}"/>
              </a:ext>
            </a:extLst>
          </p:cNvPr>
          <p:cNvSpPr txBox="1"/>
          <p:nvPr/>
        </p:nvSpPr>
        <p:spPr>
          <a:xfrm>
            <a:off x="7617296" y="1484784"/>
            <a:ext cx="723275" cy="307777"/>
          </a:xfrm>
          <a:prstGeom prst="rect">
            <a:avLst/>
          </a:prstGeom>
          <a:solidFill>
            <a:schemeClr val="bg1"/>
          </a:solidFill>
          <a:ln>
            <a:solidFill>
              <a:schemeClr val="tx1"/>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伐採前</a:t>
            </a:r>
          </a:p>
        </p:txBody>
      </p:sp>
      <p:sp>
        <p:nvSpPr>
          <p:cNvPr id="43" name="テキスト ボックス 42">
            <a:extLst>
              <a:ext uri="{FF2B5EF4-FFF2-40B4-BE49-F238E27FC236}">
                <a16:creationId xmlns:a16="http://schemas.microsoft.com/office/drawing/2014/main" id="{1836FD37-C98B-B285-CF1B-CDA3052D3C5D}"/>
              </a:ext>
            </a:extLst>
          </p:cNvPr>
          <p:cNvSpPr txBox="1"/>
          <p:nvPr/>
        </p:nvSpPr>
        <p:spPr>
          <a:xfrm>
            <a:off x="7617296" y="4221088"/>
            <a:ext cx="723275" cy="307777"/>
          </a:xfrm>
          <a:prstGeom prst="rect">
            <a:avLst/>
          </a:prstGeom>
          <a:solidFill>
            <a:schemeClr val="bg1"/>
          </a:solidFill>
          <a:ln>
            <a:solidFill>
              <a:schemeClr val="tx1"/>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伐採後</a:t>
            </a:r>
          </a:p>
        </p:txBody>
      </p:sp>
      <p:sp>
        <p:nvSpPr>
          <p:cNvPr id="3" name="テキスト ボックス 2">
            <a:extLst>
              <a:ext uri="{FF2B5EF4-FFF2-40B4-BE49-F238E27FC236}">
                <a16:creationId xmlns:a16="http://schemas.microsoft.com/office/drawing/2014/main" id="{47884E9D-2172-381F-0221-C9F5B937A727}"/>
              </a:ext>
            </a:extLst>
          </p:cNvPr>
          <p:cNvSpPr txBox="1"/>
          <p:nvPr/>
        </p:nvSpPr>
        <p:spPr>
          <a:xfrm>
            <a:off x="-2108599" y="217996"/>
            <a:ext cx="1938177" cy="584775"/>
          </a:xfrm>
          <a:prstGeom prst="rect">
            <a:avLst/>
          </a:prstGeom>
          <a:solidFill>
            <a:srgbClr val="FFFF00"/>
          </a:solidFill>
        </p:spPr>
        <p:txBody>
          <a:bodyPr wrap="square" rtlCol="0">
            <a:spAutoFit/>
          </a:bodyPr>
          <a:lstStyle/>
          <a:p>
            <a:r>
              <a:rPr lang="en-US" altLang="ja-JP" sz="1600" dirty="0">
                <a:highlight>
                  <a:srgbClr val="FFFF00"/>
                </a:highlight>
              </a:rPr>
              <a:t>1106</a:t>
            </a:r>
            <a:r>
              <a:rPr lang="ja-JP" altLang="en-US" sz="1600" dirty="0">
                <a:highlight>
                  <a:srgbClr val="FFFF00"/>
                </a:highlight>
              </a:rPr>
              <a:t>差し替え無し</a:t>
            </a:r>
            <a:endParaRPr lang="en-US" altLang="ja-JP" sz="1600" dirty="0">
              <a:highlight>
                <a:srgbClr val="FFFF00"/>
              </a:highlight>
            </a:endParaRPr>
          </a:p>
          <a:p>
            <a:r>
              <a:rPr lang="ja-JP" altLang="en-US" sz="1600" dirty="0">
                <a:highlight>
                  <a:srgbClr val="FFFF00"/>
                </a:highlight>
              </a:rPr>
              <a:t>（ダム出張所）</a:t>
            </a:r>
            <a:endParaRPr lang="en-US" altLang="ja-JP" sz="1600" dirty="0">
              <a:highlight>
                <a:srgbClr val="FFFF00"/>
              </a:highlight>
            </a:endParaRPr>
          </a:p>
        </p:txBody>
      </p:sp>
    </p:spTree>
    <p:extLst>
      <p:ext uri="{BB962C8B-B14F-4D97-AF65-F5344CB8AC3E}">
        <p14:creationId xmlns:p14="http://schemas.microsoft.com/office/powerpoint/2010/main" val="40283187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FBA7C8C8-C844-4847-D605-872BEA1EEAA8}"/>
              </a:ext>
            </a:extLst>
          </p:cNvPr>
          <p:cNvSpPr/>
          <p:nvPr/>
        </p:nvSpPr>
        <p:spPr bwMode="auto">
          <a:xfrm>
            <a:off x="0" y="1546"/>
            <a:ext cx="9906000" cy="442781"/>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59472" tIns="0" rIns="29736" bIns="29736" anchor="ctr"/>
          <a:lstStyle/>
          <a:p>
            <a:pPr algn="ctr" defTabSz="755303">
              <a:defRPr/>
            </a:pPr>
            <a:r>
              <a:rPr lang="ja-JP" altLang="en-US" sz="2215" dirty="0">
                <a:solidFill>
                  <a:prstClr val="white"/>
                </a:solidFill>
                <a:latin typeface="ＭＳ Ｐゴシック" panose="020B0600070205080204" pitchFamily="50" charset="-128"/>
                <a:ea typeface="ＭＳ Ｐゴシック" panose="020B0600070205080204" pitchFamily="50" charset="-128"/>
              </a:rPr>
              <a:t>地域のご理解を頂くための取組①</a:t>
            </a:r>
            <a:endParaRPr lang="ja-JP" altLang="en-US" sz="2954" dirty="0">
              <a:solidFill>
                <a:prstClr val="white"/>
              </a:solidFill>
              <a:latin typeface="ＭＳ Ｐゴシック" panose="020B0600070205080204" pitchFamily="50" charset="-128"/>
              <a:ea typeface="ＭＳ Ｐゴシック" panose="020B0600070205080204" pitchFamily="50" charset="-128"/>
            </a:endParaRPr>
          </a:p>
        </p:txBody>
      </p:sp>
      <p:sp>
        <p:nvSpPr>
          <p:cNvPr id="221" name="Text Box 6">
            <a:extLst>
              <a:ext uri="{FF2B5EF4-FFF2-40B4-BE49-F238E27FC236}">
                <a16:creationId xmlns:a16="http://schemas.microsoft.com/office/drawing/2014/main" id="{68636E70-1D86-708C-ECBD-B5B351FBE3BA}"/>
              </a:ext>
            </a:extLst>
          </p:cNvPr>
          <p:cNvSpPr txBox="1">
            <a:spLocks noChangeArrowheads="1"/>
          </p:cNvSpPr>
          <p:nvPr/>
        </p:nvSpPr>
        <p:spPr bwMode="auto">
          <a:xfrm>
            <a:off x="56456" y="506942"/>
            <a:ext cx="9793088" cy="530851"/>
          </a:xfrm>
          <a:prstGeom prst="rect">
            <a:avLst/>
          </a:prstGeom>
          <a:noFill/>
          <a:ln w="9525">
            <a:solidFill>
              <a:srgbClr val="000000"/>
            </a:solidFill>
            <a:miter lim="800000"/>
            <a:headEnd/>
            <a:tailEnd/>
          </a:ln>
          <a:effectLst/>
        </p:spPr>
        <p:txBody>
          <a:bodyPr wrap="square" lIns="75500" tIns="37751" rIns="75500" bIns="37751">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8524" indent="-168524" algn="just" defTabSz="755303">
              <a:spcBef>
                <a:spcPct val="0"/>
              </a:spcBef>
              <a:buNone/>
              <a:defRPr/>
            </a:pPr>
            <a:r>
              <a:rPr lang="ja-JP" altLang="en-US" sz="1477"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rPr>
              <a:t>○ダムの効果や仕組み、事業の進捗、環境対策について、地域の方々を対象とした説明会を自治体と連携して開催し、その中で地域の皆様からのご意見をお聞きしている。</a:t>
            </a:r>
            <a:endParaRPr lang="en-US" altLang="ja-JP" sz="1477" dirty="0">
              <a:solidFill>
                <a:prstClr val="black"/>
              </a:solidFill>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p:txBody>
      </p:sp>
      <p:sp>
        <p:nvSpPr>
          <p:cNvPr id="4" name="Text Box 6">
            <a:extLst>
              <a:ext uri="{FF2B5EF4-FFF2-40B4-BE49-F238E27FC236}">
                <a16:creationId xmlns:a16="http://schemas.microsoft.com/office/drawing/2014/main" id="{31188D34-8B81-620A-9B68-2438C8EBBCC7}"/>
              </a:ext>
            </a:extLst>
          </p:cNvPr>
          <p:cNvSpPr txBox="1">
            <a:spLocks noChangeArrowheads="1"/>
          </p:cNvSpPr>
          <p:nvPr/>
        </p:nvSpPr>
        <p:spPr bwMode="auto">
          <a:xfrm>
            <a:off x="9403392" y="-14843"/>
            <a:ext cx="49244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defTabSz="844083" eaLnBrk="1" hangingPunct="1">
              <a:spcBef>
                <a:spcPct val="0"/>
              </a:spcBef>
              <a:buNone/>
              <a:defRPr/>
            </a:pPr>
            <a:fld id="{4F382C89-3447-4290-8F43-F51A2C419015}" type="slidenum">
              <a:rPr lang="en-US" altLang="ja-JP" sz="2400">
                <a:solidFill>
                  <a:prstClr val="white"/>
                </a:solidFill>
                <a:latin typeface="ＭＳ Ｐゴシック" panose="020B0600070205080204" pitchFamily="50" charset="-128"/>
                <a:ea typeface="ＭＳ Ｐゴシック" panose="020B0600070205080204" pitchFamily="50" charset="-128"/>
              </a:rPr>
              <a:pPr algn="ctr" defTabSz="844083" eaLnBrk="1" hangingPunct="1">
                <a:spcBef>
                  <a:spcPct val="0"/>
                </a:spcBef>
                <a:buNone/>
                <a:defRPr/>
              </a:pPr>
              <a:t>40</a:t>
            </a:fld>
            <a:endParaRPr lang="en-US" altLang="ja-JP" sz="2400" dirty="0">
              <a:solidFill>
                <a:prstClr val="white"/>
              </a:solidFill>
              <a:latin typeface="ＭＳ Ｐゴシック" panose="020B0600070205080204" pitchFamily="50" charset="-128"/>
              <a:ea typeface="ＭＳ Ｐゴシック" panose="020B0600070205080204" pitchFamily="50" charset="-128"/>
            </a:endParaRPr>
          </a:p>
        </p:txBody>
      </p:sp>
      <p:sp>
        <p:nvSpPr>
          <p:cNvPr id="23" name="テキスト ボックス 22">
            <a:extLst>
              <a:ext uri="{FF2B5EF4-FFF2-40B4-BE49-F238E27FC236}">
                <a16:creationId xmlns:a16="http://schemas.microsoft.com/office/drawing/2014/main" id="{FBC63CFE-D93F-12DA-FE76-8CC4E1C0665D}"/>
              </a:ext>
            </a:extLst>
          </p:cNvPr>
          <p:cNvSpPr txBox="1"/>
          <p:nvPr/>
        </p:nvSpPr>
        <p:spPr>
          <a:xfrm>
            <a:off x="200472" y="1025274"/>
            <a:ext cx="2031325" cy="369332"/>
          </a:xfrm>
          <a:prstGeom prst="rect">
            <a:avLst/>
          </a:prstGeom>
          <a:noFill/>
        </p:spPr>
        <p:txBody>
          <a:bodyPr wrap="none" rtlCol="0">
            <a:spAutoFit/>
          </a:bodyPr>
          <a:lstStyle/>
          <a:p>
            <a:r>
              <a:rPr lang="ja-JP" altLang="en-US" u="sng" dirty="0">
                <a:solidFill>
                  <a:prstClr val="black"/>
                </a:solidFill>
                <a:latin typeface="Calibri"/>
                <a:ea typeface="ＭＳ Ｐゴシック" panose="020B0600070205080204" pitchFamily="50" charset="-128"/>
              </a:rPr>
              <a:t>五木村村民説明会</a:t>
            </a:r>
            <a:endParaRPr lang="ja-JP" altLang="en-US" u="sng" dirty="0">
              <a:solidFill>
                <a:prstClr val="black"/>
              </a:solidFill>
              <a:latin typeface="ＭＳ Ｐゴシック" panose="020B0600070205080204" pitchFamily="50" charset="-128"/>
              <a:ea typeface="ＭＳ Ｐゴシック" panose="020B0600070205080204" pitchFamily="50" charset="-128"/>
            </a:endParaRPr>
          </a:p>
        </p:txBody>
      </p:sp>
      <p:sp>
        <p:nvSpPr>
          <p:cNvPr id="24" name="テキスト ボックス 23">
            <a:extLst>
              <a:ext uri="{FF2B5EF4-FFF2-40B4-BE49-F238E27FC236}">
                <a16:creationId xmlns:a16="http://schemas.microsoft.com/office/drawing/2014/main" id="{0734A197-16A4-31CF-004B-3D34F04252AD}"/>
              </a:ext>
            </a:extLst>
          </p:cNvPr>
          <p:cNvSpPr txBox="1"/>
          <p:nvPr/>
        </p:nvSpPr>
        <p:spPr>
          <a:xfrm>
            <a:off x="309354" y="1362954"/>
            <a:ext cx="4271568" cy="461665"/>
          </a:xfrm>
          <a:prstGeom prst="rect">
            <a:avLst/>
          </a:prstGeom>
          <a:noFill/>
        </p:spPr>
        <p:txBody>
          <a:bodyPr wrap="square" rtlCol="0">
            <a:spAutoFit/>
          </a:bodyPr>
          <a:lstStyle/>
          <a:p>
            <a:pPr algn="just" defTabSz="755303">
              <a:defRPr/>
            </a:pPr>
            <a:r>
              <a:rPr lang="ja-JP" altLang="en-US" sz="1200" kern="100" dirty="0">
                <a:solidFill>
                  <a:srgbClr val="000000"/>
                </a:solidFill>
                <a:latin typeface="ＭＳ Ｐゴシック" panose="020B0600070205080204" pitchFamily="50" charset="-128"/>
                <a:ea typeface="ＭＳ Ｐゴシック" panose="020B0600070205080204" pitchFamily="50" charset="-128"/>
                <a:cs typeface="Times New Roman" panose="02020603050405020304" pitchFamily="18" charset="0"/>
              </a:rPr>
              <a:t>五木村、熊本県と連携し、流水型ダムの治水効果や環境影響、環境保全の取組、事業の進捗、地域振興の取組等を説明。</a:t>
            </a:r>
            <a:endParaRPr lang="en-US" altLang="ja-JP" sz="1200" kern="100" dirty="0">
              <a:solidFill>
                <a:srgbClr val="000000"/>
              </a:solidFill>
              <a:latin typeface="ＭＳ Ｐゴシック" panose="020B0600070205080204" pitchFamily="50" charset="-128"/>
              <a:ea typeface="ＭＳ Ｐゴシック" panose="020B0600070205080204" pitchFamily="50" charset="-128"/>
              <a:cs typeface="Times New Roman" panose="02020603050405020304" pitchFamily="18" charset="0"/>
            </a:endParaRPr>
          </a:p>
        </p:txBody>
      </p:sp>
      <p:pic>
        <p:nvPicPr>
          <p:cNvPr id="225" name="図 224" descr="会議室のテーブルと椅子&#10;&#10;AI によって生成されたコンテンツは間違っている可能性があります。">
            <a:extLst>
              <a:ext uri="{FF2B5EF4-FFF2-40B4-BE49-F238E27FC236}">
                <a16:creationId xmlns:a16="http://schemas.microsoft.com/office/drawing/2014/main" id="{5989CEAE-1F49-6629-5551-2BBA7EAED4AD}"/>
              </a:ext>
            </a:extLst>
          </p:cNvPr>
          <p:cNvPicPr>
            <a:picLocks noChangeAspect="1"/>
          </p:cNvPicPr>
          <p:nvPr/>
        </p:nvPicPr>
        <p:blipFill>
          <a:blip r:embed="rId2" cstate="print">
            <a:extLst>
              <a:ext uri="{28A0092B-C50C-407E-A947-70E740481C1C}">
                <a14:useLocalDpi xmlns:a14="http://schemas.microsoft.com/office/drawing/2010/main" val="0"/>
              </a:ext>
            </a:extLst>
          </a:blip>
          <a:srcRect r="12314"/>
          <a:stretch/>
        </p:blipFill>
        <p:spPr>
          <a:xfrm>
            <a:off x="5772010" y="4225050"/>
            <a:ext cx="2789494" cy="2385919"/>
          </a:xfrm>
          <a:prstGeom prst="rect">
            <a:avLst/>
          </a:prstGeom>
        </p:spPr>
      </p:pic>
      <p:sp>
        <p:nvSpPr>
          <p:cNvPr id="262" name="テキスト ボックス 261">
            <a:extLst>
              <a:ext uri="{FF2B5EF4-FFF2-40B4-BE49-F238E27FC236}">
                <a16:creationId xmlns:a16="http://schemas.microsoft.com/office/drawing/2014/main" id="{E9105458-6753-D0B7-0255-E182DCD3DA67}"/>
              </a:ext>
            </a:extLst>
          </p:cNvPr>
          <p:cNvSpPr txBox="1"/>
          <p:nvPr/>
        </p:nvSpPr>
        <p:spPr>
          <a:xfrm>
            <a:off x="5227843" y="1286804"/>
            <a:ext cx="4271568" cy="646331"/>
          </a:xfrm>
          <a:prstGeom prst="rect">
            <a:avLst/>
          </a:prstGeom>
          <a:noFill/>
        </p:spPr>
        <p:txBody>
          <a:bodyPr wrap="square" rtlCol="0">
            <a:spAutoFit/>
          </a:bodyPr>
          <a:lstStyle/>
          <a:p>
            <a:pPr algn="just" defTabSz="755303">
              <a:defRPr/>
            </a:pPr>
            <a:r>
              <a:rPr lang="ja-JP" altLang="en-US" sz="1200" kern="100" dirty="0">
                <a:solidFill>
                  <a:srgbClr val="000000"/>
                </a:solidFill>
                <a:latin typeface="ＭＳ Ｐゴシック" panose="020B0600070205080204" pitchFamily="50" charset="-128"/>
                <a:ea typeface="ＭＳ Ｐゴシック" panose="020B0600070205080204" pitchFamily="50" charset="-128"/>
                <a:cs typeface="Times New Roman" panose="02020603050405020304" pitchFamily="18" charset="0"/>
              </a:rPr>
              <a:t>相良村、熊本県、八代河川国道事務所と連携し、流水型ダムの治水効果や環境影響、環境保全の取組、事業の進捗、地域振興の取組等を説明。</a:t>
            </a:r>
            <a:endParaRPr lang="en-US" altLang="ja-JP" sz="1200" kern="100" dirty="0">
              <a:solidFill>
                <a:srgbClr val="000000"/>
              </a:solidFill>
              <a:latin typeface="ＭＳ Ｐゴシック" panose="020B0600070205080204" pitchFamily="50" charset="-128"/>
              <a:ea typeface="ＭＳ Ｐゴシック" panose="020B0600070205080204" pitchFamily="50" charset="-128"/>
              <a:cs typeface="Times New Roman" panose="02020603050405020304" pitchFamily="18" charset="0"/>
            </a:endParaRPr>
          </a:p>
        </p:txBody>
      </p:sp>
      <p:sp>
        <p:nvSpPr>
          <p:cNvPr id="263" name="テキスト ボックス 262">
            <a:extLst>
              <a:ext uri="{FF2B5EF4-FFF2-40B4-BE49-F238E27FC236}">
                <a16:creationId xmlns:a16="http://schemas.microsoft.com/office/drawing/2014/main" id="{3005103C-26C8-BFD7-E4E7-196645E3802C}"/>
              </a:ext>
            </a:extLst>
          </p:cNvPr>
          <p:cNvSpPr txBox="1"/>
          <p:nvPr/>
        </p:nvSpPr>
        <p:spPr>
          <a:xfrm>
            <a:off x="5068287" y="1021848"/>
            <a:ext cx="1826141" cy="338554"/>
          </a:xfrm>
          <a:prstGeom prst="rect">
            <a:avLst/>
          </a:prstGeom>
          <a:noFill/>
        </p:spPr>
        <p:txBody>
          <a:bodyPr wrap="none" rtlCol="0">
            <a:spAutoFit/>
          </a:bodyPr>
          <a:lstStyle/>
          <a:p>
            <a:r>
              <a:rPr lang="ja-JP" altLang="en-US" sz="1600" u="sng" dirty="0">
                <a:solidFill>
                  <a:prstClr val="black"/>
                </a:solidFill>
                <a:latin typeface="ＭＳ Ｐゴシック" panose="020B0600070205080204" pitchFamily="50" charset="-128"/>
                <a:ea typeface="ＭＳ Ｐゴシック" panose="020B0600070205080204" pitchFamily="50" charset="-128"/>
              </a:rPr>
              <a:t>相良村村民説明会</a:t>
            </a:r>
          </a:p>
        </p:txBody>
      </p:sp>
      <p:pic>
        <p:nvPicPr>
          <p:cNvPr id="268" name="図 267">
            <a:extLst>
              <a:ext uri="{FF2B5EF4-FFF2-40B4-BE49-F238E27FC236}">
                <a16:creationId xmlns:a16="http://schemas.microsoft.com/office/drawing/2014/main" id="{36E4FEE9-0E3A-8FB9-F578-9D89920D0C7C}"/>
              </a:ext>
            </a:extLst>
          </p:cNvPr>
          <p:cNvPicPr>
            <a:picLocks noChangeAspect="1"/>
          </p:cNvPicPr>
          <p:nvPr/>
        </p:nvPicPr>
        <p:blipFill>
          <a:blip r:embed="rId3" cstate="print">
            <a:extLst>
              <a:ext uri="{28A0092B-C50C-407E-A947-70E740481C1C}">
                <a14:useLocalDpi xmlns:a14="http://schemas.microsoft.com/office/drawing/2010/main" val="0"/>
              </a:ext>
            </a:extLst>
          </a:blip>
          <a:srcRect t="8036" r="8036"/>
          <a:stretch/>
        </p:blipFill>
        <p:spPr>
          <a:xfrm>
            <a:off x="865374" y="1868949"/>
            <a:ext cx="3079514" cy="2309636"/>
          </a:xfrm>
          <a:prstGeom prst="rect">
            <a:avLst/>
          </a:prstGeom>
        </p:spPr>
      </p:pic>
      <p:sp>
        <p:nvSpPr>
          <p:cNvPr id="269" name="テキスト ボックス 268">
            <a:extLst>
              <a:ext uri="{FF2B5EF4-FFF2-40B4-BE49-F238E27FC236}">
                <a16:creationId xmlns:a16="http://schemas.microsoft.com/office/drawing/2014/main" id="{2D498F11-6F07-0FA4-16F0-052CF54B662D}"/>
              </a:ext>
            </a:extLst>
          </p:cNvPr>
          <p:cNvSpPr txBox="1"/>
          <p:nvPr/>
        </p:nvSpPr>
        <p:spPr>
          <a:xfrm>
            <a:off x="1803055" y="6577121"/>
            <a:ext cx="1319592" cy="276999"/>
          </a:xfrm>
          <a:prstGeom prst="rect">
            <a:avLst/>
          </a:prstGeom>
          <a:noFill/>
        </p:spPr>
        <p:txBody>
          <a:bodyPr wrap="none" rtlCol="0">
            <a:spAutoFit/>
          </a:bodyPr>
          <a:lstStyle/>
          <a:p>
            <a:r>
              <a:rPr lang="ja-JP" altLang="en-US" sz="1200" dirty="0">
                <a:solidFill>
                  <a:prstClr val="black"/>
                </a:solidFill>
                <a:latin typeface="ＭＳ Ｐゴシック" panose="020B0600070205080204" pitchFamily="50" charset="-128"/>
                <a:ea typeface="ＭＳ Ｐゴシック" panose="020B0600070205080204" pitchFamily="50" charset="-128"/>
              </a:rPr>
              <a:t>令和７年２月</a:t>
            </a:r>
            <a:r>
              <a:rPr lang="en-US" altLang="ja-JP" sz="1200" dirty="0">
                <a:solidFill>
                  <a:prstClr val="black"/>
                </a:solidFill>
                <a:latin typeface="ＭＳ Ｐゴシック" panose="020B0600070205080204" pitchFamily="50" charset="-128"/>
                <a:ea typeface="ＭＳ Ｐゴシック" panose="020B0600070205080204" pitchFamily="50" charset="-128"/>
              </a:rPr>
              <a:t>16</a:t>
            </a:r>
            <a:r>
              <a:rPr lang="ja-JP" altLang="en-US" sz="1200" dirty="0">
                <a:solidFill>
                  <a:prstClr val="black"/>
                </a:solidFill>
                <a:latin typeface="ＭＳ Ｐゴシック" panose="020B0600070205080204" pitchFamily="50" charset="-128"/>
                <a:ea typeface="ＭＳ Ｐゴシック" panose="020B0600070205080204" pitchFamily="50" charset="-128"/>
              </a:rPr>
              <a:t>日</a:t>
            </a:r>
          </a:p>
        </p:txBody>
      </p:sp>
      <p:sp>
        <p:nvSpPr>
          <p:cNvPr id="270" name="テキスト ボックス 269">
            <a:extLst>
              <a:ext uri="{FF2B5EF4-FFF2-40B4-BE49-F238E27FC236}">
                <a16:creationId xmlns:a16="http://schemas.microsoft.com/office/drawing/2014/main" id="{636F406D-D809-DD0D-5717-E2DEA78965C5}"/>
              </a:ext>
            </a:extLst>
          </p:cNvPr>
          <p:cNvSpPr txBox="1"/>
          <p:nvPr/>
        </p:nvSpPr>
        <p:spPr>
          <a:xfrm>
            <a:off x="5730834" y="3960793"/>
            <a:ext cx="2861681" cy="276999"/>
          </a:xfrm>
          <a:prstGeom prst="rect">
            <a:avLst/>
          </a:prstGeom>
          <a:noFill/>
        </p:spPr>
        <p:txBody>
          <a:bodyPr wrap="none" rtlCol="0">
            <a:spAutoFit/>
          </a:bodyPr>
          <a:lstStyle/>
          <a:p>
            <a:r>
              <a:rPr lang="ja-JP" altLang="en-US" sz="1200" dirty="0">
                <a:solidFill>
                  <a:prstClr val="black"/>
                </a:solidFill>
                <a:latin typeface="ＭＳ Ｐゴシック" panose="020B0600070205080204" pitchFamily="50" charset="-128"/>
                <a:ea typeface="ＭＳ Ｐゴシック" panose="020B0600070205080204" pitchFamily="50" charset="-128"/>
              </a:rPr>
              <a:t>令和７年６月</a:t>
            </a:r>
            <a:r>
              <a:rPr lang="en-US" altLang="ja-JP" sz="1200" dirty="0">
                <a:solidFill>
                  <a:prstClr val="black"/>
                </a:solidFill>
                <a:latin typeface="ＭＳ Ｐゴシック" panose="020B0600070205080204" pitchFamily="50" charset="-128"/>
                <a:ea typeface="ＭＳ Ｐゴシック" panose="020B0600070205080204" pitchFamily="50" charset="-128"/>
              </a:rPr>
              <a:t>29</a:t>
            </a:r>
            <a:r>
              <a:rPr lang="ja-JP" altLang="en-US" sz="1200" dirty="0">
                <a:solidFill>
                  <a:prstClr val="black"/>
                </a:solidFill>
                <a:latin typeface="ＭＳ Ｐゴシック" panose="020B0600070205080204" pitchFamily="50" charset="-128"/>
                <a:ea typeface="ＭＳ Ｐゴシック" panose="020B0600070205080204" pitchFamily="50" charset="-128"/>
              </a:rPr>
              <a:t>日　林業総合センターにて</a:t>
            </a:r>
          </a:p>
        </p:txBody>
      </p:sp>
      <p:sp>
        <p:nvSpPr>
          <p:cNvPr id="9" name="テキスト ボックス 8">
            <a:extLst>
              <a:ext uri="{FF2B5EF4-FFF2-40B4-BE49-F238E27FC236}">
                <a16:creationId xmlns:a16="http://schemas.microsoft.com/office/drawing/2014/main" id="{04BECF5E-9C58-0A8D-64A8-37499F417DF0}"/>
              </a:ext>
            </a:extLst>
          </p:cNvPr>
          <p:cNvSpPr txBox="1"/>
          <p:nvPr/>
        </p:nvSpPr>
        <p:spPr>
          <a:xfrm>
            <a:off x="-1875485" y="291276"/>
            <a:ext cx="1789086" cy="859659"/>
          </a:xfrm>
          <a:prstGeom prst="rect">
            <a:avLst/>
          </a:prstGeom>
          <a:solidFill>
            <a:srgbClr val="FFFF00"/>
          </a:solidFill>
        </p:spPr>
        <p:txBody>
          <a:bodyPr wrap="square" rtlCol="0">
            <a:spAutoFit/>
          </a:bodyPr>
          <a:lstStyle/>
          <a:p>
            <a:r>
              <a:rPr lang="en-US" altLang="ja-JP" sz="1662" dirty="0">
                <a:solidFill>
                  <a:prstClr val="black"/>
                </a:solidFill>
                <a:highlight>
                  <a:srgbClr val="FFFF00"/>
                </a:highlight>
                <a:latin typeface="Calibri"/>
                <a:ea typeface="ＭＳ Ｐゴシック" panose="020B0600070205080204" pitchFamily="50" charset="-128"/>
              </a:rPr>
              <a:t>0730</a:t>
            </a:r>
          </a:p>
          <a:p>
            <a:r>
              <a:rPr lang="ja-JP" altLang="en-US" sz="1662" dirty="0">
                <a:solidFill>
                  <a:prstClr val="black"/>
                </a:solidFill>
                <a:highlight>
                  <a:srgbClr val="FFFF00"/>
                </a:highlight>
                <a:latin typeface="Calibri"/>
                <a:ea typeface="ＭＳ Ｐゴシック" panose="020B0600070205080204" pitchFamily="50" charset="-128"/>
              </a:rPr>
              <a:t>学識懇談会資料</a:t>
            </a:r>
            <a:endParaRPr lang="en-US" altLang="ja-JP" sz="1662" dirty="0">
              <a:solidFill>
                <a:prstClr val="black"/>
              </a:solidFill>
              <a:highlight>
                <a:srgbClr val="FFFF00"/>
              </a:highlight>
              <a:latin typeface="Calibri"/>
              <a:ea typeface="ＭＳ Ｐゴシック" panose="020B0600070205080204" pitchFamily="50" charset="-128"/>
            </a:endParaRPr>
          </a:p>
          <a:p>
            <a:r>
              <a:rPr lang="ja-JP" altLang="en-US" sz="1662" dirty="0">
                <a:solidFill>
                  <a:prstClr val="black"/>
                </a:solidFill>
                <a:highlight>
                  <a:srgbClr val="FFFF00"/>
                </a:highlight>
                <a:latin typeface="Calibri"/>
                <a:ea typeface="ＭＳ Ｐゴシック" panose="020B0600070205080204" pitchFamily="50" charset="-128"/>
              </a:rPr>
              <a:t>を更新</a:t>
            </a:r>
            <a:endParaRPr lang="en-US" altLang="ja-JP" sz="1662" dirty="0">
              <a:solidFill>
                <a:prstClr val="black"/>
              </a:solidFill>
              <a:highlight>
                <a:srgbClr val="FFFF00"/>
              </a:highlight>
              <a:latin typeface="Calibri"/>
              <a:ea typeface="ＭＳ Ｐゴシック" panose="020B0600070205080204" pitchFamily="50" charset="-128"/>
            </a:endParaRPr>
          </a:p>
        </p:txBody>
      </p:sp>
      <p:pic>
        <p:nvPicPr>
          <p:cNvPr id="31" name="図 30" descr="屋内, テーブル, 人, 建物 が含まれている画像&#10;&#10;AI によって生成されたコンテンツは間違っている可能性があります。">
            <a:extLst>
              <a:ext uri="{FF2B5EF4-FFF2-40B4-BE49-F238E27FC236}">
                <a16:creationId xmlns:a16="http://schemas.microsoft.com/office/drawing/2014/main" id="{BA06CB17-DC9D-BC88-A8BC-F4B0D79E9FE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72010" y="1912945"/>
            <a:ext cx="2789494" cy="2092120"/>
          </a:xfrm>
          <a:prstGeom prst="rect">
            <a:avLst/>
          </a:prstGeom>
        </p:spPr>
      </p:pic>
      <p:sp>
        <p:nvSpPr>
          <p:cNvPr id="15" name="テキスト ボックス 14">
            <a:extLst>
              <a:ext uri="{FF2B5EF4-FFF2-40B4-BE49-F238E27FC236}">
                <a16:creationId xmlns:a16="http://schemas.microsoft.com/office/drawing/2014/main" id="{10CC00B0-9BBE-C6C0-4EF4-B86099B99863}"/>
              </a:ext>
            </a:extLst>
          </p:cNvPr>
          <p:cNvSpPr txBox="1"/>
          <p:nvPr/>
        </p:nvSpPr>
        <p:spPr>
          <a:xfrm>
            <a:off x="5696813" y="6581001"/>
            <a:ext cx="2937022" cy="276999"/>
          </a:xfrm>
          <a:prstGeom prst="rect">
            <a:avLst/>
          </a:prstGeom>
          <a:noFill/>
        </p:spPr>
        <p:txBody>
          <a:bodyPr wrap="none" rtlCol="0">
            <a:spAutoFit/>
          </a:bodyPr>
          <a:lstStyle/>
          <a:p>
            <a:r>
              <a:rPr lang="ja-JP" altLang="en-US" sz="1200" dirty="0">
                <a:solidFill>
                  <a:prstClr val="black"/>
                </a:solidFill>
                <a:latin typeface="ＭＳ Ｐゴシック" panose="020B0600070205080204" pitchFamily="50" charset="-128"/>
                <a:ea typeface="ＭＳ Ｐゴシック" panose="020B0600070205080204" pitchFamily="50" charset="-128"/>
              </a:rPr>
              <a:t>令和７年６月</a:t>
            </a:r>
            <a:r>
              <a:rPr lang="en-US" altLang="ja-JP" sz="1200" dirty="0">
                <a:solidFill>
                  <a:prstClr val="black"/>
                </a:solidFill>
                <a:latin typeface="ＭＳ Ｐゴシック" panose="020B0600070205080204" pitchFamily="50" charset="-128"/>
                <a:ea typeface="ＭＳ Ｐゴシック" panose="020B0600070205080204" pitchFamily="50" charset="-128"/>
              </a:rPr>
              <a:t>29</a:t>
            </a:r>
            <a:r>
              <a:rPr lang="ja-JP" altLang="en-US" sz="1200" dirty="0">
                <a:solidFill>
                  <a:prstClr val="black"/>
                </a:solidFill>
                <a:latin typeface="ＭＳ Ｐゴシック" panose="020B0600070205080204" pitchFamily="50" charset="-128"/>
                <a:ea typeface="ＭＳ Ｐゴシック" panose="020B0600070205080204" pitchFamily="50" charset="-128"/>
              </a:rPr>
              <a:t>日　相良村総合体育館にて</a:t>
            </a:r>
          </a:p>
        </p:txBody>
      </p:sp>
      <p:pic>
        <p:nvPicPr>
          <p:cNvPr id="18" name="図 17" descr="テーブルの周りに集まっている人たち&#10;&#10;AI によって生成されたコンテンツは間違っている可能性があります。">
            <a:extLst>
              <a:ext uri="{FF2B5EF4-FFF2-40B4-BE49-F238E27FC236}">
                <a16:creationId xmlns:a16="http://schemas.microsoft.com/office/drawing/2014/main" id="{35275A78-A3B5-6B6F-D68D-F75BAA11A07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65375" y="4241471"/>
            <a:ext cx="3079514" cy="2309635"/>
          </a:xfrm>
          <a:prstGeom prst="rect">
            <a:avLst/>
          </a:prstGeom>
        </p:spPr>
      </p:pic>
    </p:spTree>
    <p:extLst>
      <p:ext uri="{BB962C8B-B14F-4D97-AF65-F5344CB8AC3E}">
        <p14:creationId xmlns:p14="http://schemas.microsoft.com/office/powerpoint/2010/main" val="7981286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FBA7C8C8-C844-4847-D605-872BEA1EEAA8}"/>
              </a:ext>
            </a:extLst>
          </p:cNvPr>
          <p:cNvSpPr/>
          <p:nvPr/>
        </p:nvSpPr>
        <p:spPr bwMode="auto">
          <a:xfrm>
            <a:off x="0" y="1546"/>
            <a:ext cx="9906000" cy="442781"/>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59472" tIns="0" rIns="29736" bIns="29736" anchor="ctr"/>
          <a:lstStyle/>
          <a:p>
            <a:pPr marL="0" marR="0" lvl="0" indent="0" algn="ctr" defTabSz="755303" rtl="0" eaLnBrk="1" fontAlgn="auto" latinLnBrk="0" hangingPunct="1">
              <a:lnSpc>
                <a:spcPct val="100000"/>
              </a:lnSpc>
              <a:spcBef>
                <a:spcPts val="0"/>
              </a:spcBef>
              <a:spcAft>
                <a:spcPts val="0"/>
              </a:spcAft>
              <a:buClrTx/>
              <a:buSzTx/>
              <a:buFontTx/>
              <a:buNone/>
              <a:tabLst/>
              <a:defRPr/>
            </a:pPr>
            <a:r>
              <a:rPr kumimoji="1" lang="ja-JP" altLang="en-US" sz="2215"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地域のご理解を頂くための取組②</a:t>
            </a:r>
            <a:endParaRPr kumimoji="1" lang="ja-JP" altLang="en-US" sz="2954"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21" name="Text Box 6">
            <a:extLst>
              <a:ext uri="{FF2B5EF4-FFF2-40B4-BE49-F238E27FC236}">
                <a16:creationId xmlns:a16="http://schemas.microsoft.com/office/drawing/2014/main" id="{68636E70-1D86-708C-ECBD-B5B351FBE3BA}"/>
              </a:ext>
            </a:extLst>
          </p:cNvPr>
          <p:cNvSpPr txBox="1">
            <a:spLocks noChangeArrowheads="1"/>
          </p:cNvSpPr>
          <p:nvPr/>
        </p:nvSpPr>
        <p:spPr bwMode="auto">
          <a:xfrm>
            <a:off x="56456" y="475192"/>
            <a:ext cx="9793088" cy="530851"/>
          </a:xfrm>
          <a:prstGeom prst="rect">
            <a:avLst/>
          </a:prstGeom>
          <a:noFill/>
          <a:ln w="9525">
            <a:solidFill>
              <a:srgbClr val="000000"/>
            </a:solidFill>
            <a:miter lim="800000"/>
            <a:headEnd/>
            <a:tailEnd/>
          </a:ln>
          <a:effectLst/>
        </p:spPr>
        <p:txBody>
          <a:bodyPr wrap="square" lIns="75500" tIns="37751" rIns="75500" bIns="37751">
            <a:spAutoFit/>
          </a:bodyPr>
          <a:lstStyle>
            <a:lvl1pPr marL="180975" indent="-180975">
              <a:spcBef>
                <a:spcPct val="20000"/>
              </a:spcBef>
              <a:buChar char="•"/>
              <a:defRPr kumimoji="1" sz="3200">
                <a:solidFill>
                  <a:schemeClr val="tx1"/>
                </a:solidFill>
                <a:latin typeface="Arial" charset="0"/>
                <a:ea typeface="ＭＳ Ｐゴシック" charset="-128"/>
              </a:defRPr>
            </a:lvl1pPr>
            <a:lvl2pPr marL="742950" indent="-285750">
              <a:spcBef>
                <a:spcPct val="20000"/>
              </a:spcBef>
              <a:buChar char="–"/>
              <a:defRPr kumimoji="1" sz="2800">
                <a:solidFill>
                  <a:schemeClr val="tx1"/>
                </a:solidFill>
                <a:latin typeface="Arial" charset="0"/>
                <a:ea typeface="ＭＳ Ｐゴシック" charset="-128"/>
              </a:defRPr>
            </a:lvl2pPr>
            <a:lvl3pPr marL="1143000" indent="-228600">
              <a:spcBef>
                <a:spcPct val="20000"/>
              </a:spcBef>
              <a:buChar char="•"/>
              <a:defRPr kumimoji="1" sz="2400">
                <a:solidFill>
                  <a:schemeClr val="tx1"/>
                </a:solidFill>
                <a:latin typeface="Arial" charset="0"/>
                <a:ea typeface="ＭＳ Ｐゴシック" charset="-128"/>
              </a:defRPr>
            </a:lvl3pPr>
            <a:lvl4pPr marL="1600200" indent="-228600">
              <a:spcBef>
                <a:spcPct val="20000"/>
              </a:spcBef>
              <a:buChar char="–"/>
              <a:defRPr kumimoji="1" sz="2000">
                <a:solidFill>
                  <a:schemeClr val="tx1"/>
                </a:solidFill>
                <a:latin typeface="Arial" charset="0"/>
                <a:ea typeface="ＭＳ Ｐゴシック" charset="-128"/>
              </a:defRPr>
            </a:lvl4pPr>
            <a:lvl5pPr marL="2057400" indent="-22860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168524" marR="0" lvl="0" indent="-168524" algn="just" defTabSz="755303" rtl="0" eaLnBrk="1" fontAlgn="auto" latinLnBrk="0" hangingPunct="1">
              <a:lnSpc>
                <a:spcPct val="100000"/>
              </a:lnSpc>
              <a:spcBef>
                <a:spcPct val="0"/>
              </a:spcBef>
              <a:spcAft>
                <a:spcPts val="0"/>
              </a:spcAft>
              <a:buClrTx/>
              <a:buSzTx/>
              <a:buFontTx/>
              <a:buNone/>
              <a:tabLst/>
              <a:defRPr/>
            </a:pPr>
            <a:r>
              <a:rPr kumimoji="1" lang="ja-JP" altLang="en-US" sz="1477"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rPr>
              <a:t>○土木研究所で実施中の水理模型実験を用いたダム構造の検討状況や運用中の流水型ダムの状況、ダム事業による地域振興を実施中の先例地をご視察頂き、地域の皆様からのご意見をお聞きしている。</a:t>
            </a:r>
            <a:endParaRPr kumimoji="1" lang="en-US" altLang="ja-JP" sz="1477"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ＭＳ Ｐゴシック" panose="020B0600070205080204" pitchFamily="50" charset="-128"/>
            </a:endParaRPr>
          </a:p>
        </p:txBody>
      </p:sp>
      <p:sp>
        <p:nvSpPr>
          <p:cNvPr id="4" name="Text Box 6">
            <a:extLst>
              <a:ext uri="{FF2B5EF4-FFF2-40B4-BE49-F238E27FC236}">
                <a16:creationId xmlns:a16="http://schemas.microsoft.com/office/drawing/2014/main" id="{31188D34-8B81-620A-9B68-2438C8EBBCC7}"/>
              </a:ext>
            </a:extLst>
          </p:cNvPr>
          <p:cNvSpPr txBox="1">
            <a:spLocks noChangeArrowheads="1"/>
          </p:cNvSpPr>
          <p:nvPr/>
        </p:nvSpPr>
        <p:spPr bwMode="auto">
          <a:xfrm>
            <a:off x="9403392" y="-14843"/>
            <a:ext cx="49244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844083"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844083" rtl="0" eaLnBrk="1" fontAlgn="base" latinLnBrk="0" hangingPunct="1">
                <a:lnSpc>
                  <a:spcPct val="100000"/>
                </a:lnSpc>
                <a:spcBef>
                  <a:spcPct val="0"/>
                </a:spcBef>
                <a:spcAft>
                  <a:spcPts val="0"/>
                </a:spcAft>
                <a:buClrTx/>
                <a:buSzTx/>
                <a:buFontTx/>
                <a:buNone/>
                <a:tabLst/>
                <a:defRPr/>
              </a:pPr>
              <a:t>41</a:t>
            </a:fld>
            <a:endParaRPr kumimoji="1" lang="en-US" altLang="ja-JP"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9" name="テキスト ボックス 8">
            <a:extLst>
              <a:ext uri="{FF2B5EF4-FFF2-40B4-BE49-F238E27FC236}">
                <a16:creationId xmlns:a16="http://schemas.microsoft.com/office/drawing/2014/main" id="{04BECF5E-9C58-0A8D-64A8-37499F417DF0}"/>
              </a:ext>
            </a:extLst>
          </p:cNvPr>
          <p:cNvSpPr txBox="1"/>
          <p:nvPr/>
        </p:nvSpPr>
        <p:spPr>
          <a:xfrm>
            <a:off x="-2015363" y="222936"/>
            <a:ext cx="1789086" cy="859659"/>
          </a:xfrm>
          <a:prstGeom prst="rect">
            <a:avLst/>
          </a:prstGeom>
          <a:solidFill>
            <a:srgbClr val="FFFF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0730</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学識懇談会資料</a:t>
            </a:r>
            <a:endPar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を更新</a:t>
            </a:r>
            <a:endPar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endParaRPr>
          </a:p>
        </p:txBody>
      </p:sp>
      <p:pic>
        <p:nvPicPr>
          <p:cNvPr id="226" name="図 225" descr="ボート, 屋外, 建物, ドック が含まれている画像&#10;&#10;AI によって生成されたコンテンツは間違っている可能性があります。">
            <a:extLst>
              <a:ext uri="{FF2B5EF4-FFF2-40B4-BE49-F238E27FC236}">
                <a16:creationId xmlns:a16="http://schemas.microsoft.com/office/drawing/2014/main" id="{9378C006-3174-C4E4-1ADA-80A473C0F81F}"/>
              </a:ext>
            </a:extLst>
          </p:cNvPr>
          <p:cNvPicPr>
            <a:picLocks noChangeAspect="1"/>
          </p:cNvPicPr>
          <p:nvPr/>
        </p:nvPicPr>
        <p:blipFill>
          <a:blip r:embed="rId2" cstate="print">
            <a:extLst>
              <a:ext uri="{28A0092B-C50C-407E-A947-70E740481C1C}">
                <a14:useLocalDpi xmlns:a14="http://schemas.microsoft.com/office/drawing/2010/main" val="0"/>
              </a:ext>
            </a:extLst>
          </a:blip>
          <a:srcRect l="9091" t="11715" r="9091" b="9497"/>
          <a:stretch/>
        </p:blipFill>
        <p:spPr>
          <a:xfrm>
            <a:off x="472806" y="3589692"/>
            <a:ext cx="1952715" cy="1410294"/>
          </a:xfrm>
          <a:prstGeom prst="rect">
            <a:avLst/>
          </a:prstGeom>
        </p:spPr>
      </p:pic>
      <p:sp>
        <p:nvSpPr>
          <p:cNvPr id="227" name="テキスト ボックス 226">
            <a:extLst>
              <a:ext uri="{FF2B5EF4-FFF2-40B4-BE49-F238E27FC236}">
                <a16:creationId xmlns:a16="http://schemas.microsoft.com/office/drawing/2014/main" id="{500ECDD3-B48B-1C28-6441-BE071504D8E5}"/>
              </a:ext>
            </a:extLst>
          </p:cNvPr>
          <p:cNvSpPr txBox="1"/>
          <p:nvPr/>
        </p:nvSpPr>
        <p:spPr>
          <a:xfrm>
            <a:off x="442261" y="4975331"/>
            <a:ext cx="216606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令和７年４月７日：金子議員、溝口議員</a:t>
            </a:r>
          </a:p>
        </p:txBody>
      </p:sp>
      <p:pic>
        <p:nvPicPr>
          <p:cNvPr id="239" name="図 238" descr="屋外, 建物, 人, フェンス が含まれている画像&#10;&#10;AI によって生成されたコンテンツは間違っている可能性があります。">
            <a:extLst>
              <a:ext uri="{FF2B5EF4-FFF2-40B4-BE49-F238E27FC236}">
                <a16:creationId xmlns:a16="http://schemas.microsoft.com/office/drawing/2014/main" id="{00025AA9-8179-253F-92AE-1D0DB5E0B97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16247" y="3592121"/>
            <a:ext cx="1866122" cy="1399590"/>
          </a:xfrm>
          <a:prstGeom prst="rect">
            <a:avLst/>
          </a:prstGeom>
        </p:spPr>
      </p:pic>
      <p:sp>
        <p:nvSpPr>
          <p:cNvPr id="241" name="テキスト ボックス 240">
            <a:extLst>
              <a:ext uri="{FF2B5EF4-FFF2-40B4-BE49-F238E27FC236}">
                <a16:creationId xmlns:a16="http://schemas.microsoft.com/office/drawing/2014/main" id="{17D6F364-7F76-1F72-13FC-171FA43D8B2F}"/>
              </a:ext>
            </a:extLst>
          </p:cNvPr>
          <p:cNvSpPr txBox="1"/>
          <p:nvPr/>
        </p:nvSpPr>
        <p:spPr>
          <a:xfrm>
            <a:off x="3060132" y="4967486"/>
            <a:ext cx="1607828"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令和７年５月</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22</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日：人吉市長</a:t>
            </a:r>
            <a:endPar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42" name="テキスト ボックス 241">
            <a:extLst>
              <a:ext uri="{FF2B5EF4-FFF2-40B4-BE49-F238E27FC236}">
                <a16:creationId xmlns:a16="http://schemas.microsoft.com/office/drawing/2014/main" id="{4C9D4E1C-BF47-AA4F-609F-D0E126CB424C}"/>
              </a:ext>
            </a:extLst>
          </p:cNvPr>
          <p:cNvSpPr txBox="1"/>
          <p:nvPr/>
        </p:nvSpPr>
        <p:spPr>
          <a:xfrm>
            <a:off x="7407542" y="6623341"/>
            <a:ext cx="2147319"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11</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17</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19</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日：五木村議会</a:t>
            </a:r>
            <a:endPar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8" name="テキスト ボックス 7">
            <a:extLst>
              <a:ext uri="{FF2B5EF4-FFF2-40B4-BE49-F238E27FC236}">
                <a16:creationId xmlns:a16="http://schemas.microsoft.com/office/drawing/2014/main" id="{CDA6EFDA-01C4-5017-0943-0E1CD0C055F5}"/>
              </a:ext>
            </a:extLst>
          </p:cNvPr>
          <p:cNvSpPr txBox="1"/>
          <p:nvPr/>
        </p:nvSpPr>
        <p:spPr>
          <a:xfrm>
            <a:off x="-113853" y="6622378"/>
            <a:ext cx="3108455"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令和７年９月</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24</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26</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日：相良村地元住民代表者、相良村長</a:t>
            </a:r>
            <a:endPar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11" name="図 10" descr="ボートに乗っている人たち&#10;&#10;AI によって生成されたコンテンツは間違っている可能性があります。">
            <a:extLst>
              <a:ext uri="{FF2B5EF4-FFF2-40B4-BE49-F238E27FC236}">
                <a16:creationId xmlns:a16="http://schemas.microsoft.com/office/drawing/2014/main" id="{A8D3B07A-81A8-BDDF-F9C1-0F9983004C0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5649" y="5216627"/>
            <a:ext cx="1897894" cy="1423422"/>
          </a:xfrm>
          <a:prstGeom prst="rect">
            <a:avLst/>
          </a:prstGeom>
        </p:spPr>
      </p:pic>
      <p:pic>
        <p:nvPicPr>
          <p:cNvPr id="13" name="図 12" descr="建物, 人, グループ, 民衆 が含まれている画像&#10;&#10;AI によって生成されたコンテンツは間違っている可能性があります。">
            <a:extLst>
              <a:ext uri="{FF2B5EF4-FFF2-40B4-BE49-F238E27FC236}">
                <a16:creationId xmlns:a16="http://schemas.microsoft.com/office/drawing/2014/main" id="{472D9F54-83FA-2F41-C20A-0C7291FC93E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27854" y="3592379"/>
            <a:ext cx="1866486" cy="1400181"/>
          </a:xfrm>
          <a:prstGeom prst="rect">
            <a:avLst/>
          </a:prstGeom>
        </p:spPr>
      </p:pic>
      <p:sp>
        <p:nvSpPr>
          <p:cNvPr id="14" name="テキスト ボックス 13">
            <a:extLst>
              <a:ext uri="{FF2B5EF4-FFF2-40B4-BE49-F238E27FC236}">
                <a16:creationId xmlns:a16="http://schemas.microsoft.com/office/drawing/2014/main" id="{0412C5F4-DCE2-4255-E413-AFAFA18DC977}"/>
              </a:ext>
            </a:extLst>
          </p:cNvPr>
          <p:cNvSpPr txBox="1"/>
          <p:nvPr/>
        </p:nvSpPr>
        <p:spPr>
          <a:xfrm>
            <a:off x="7192334" y="4965475"/>
            <a:ext cx="2524453"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令和７年９月</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19</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日：五木村商工会、五木村長</a:t>
            </a:r>
            <a:endPar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3" name="テキスト ボックス 2">
            <a:extLst>
              <a:ext uri="{FF2B5EF4-FFF2-40B4-BE49-F238E27FC236}">
                <a16:creationId xmlns:a16="http://schemas.microsoft.com/office/drawing/2014/main" id="{E527B95E-2CA9-66F9-E221-E1588FEBB58D}"/>
              </a:ext>
            </a:extLst>
          </p:cNvPr>
          <p:cNvSpPr txBox="1"/>
          <p:nvPr/>
        </p:nvSpPr>
        <p:spPr>
          <a:xfrm>
            <a:off x="-3634083" y="1480867"/>
            <a:ext cx="3690539" cy="1323439"/>
          </a:xfrm>
          <a:prstGeom prst="rect">
            <a:avLst/>
          </a:prstGeom>
          <a:noFill/>
        </p:spPr>
        <p:txBody>
          <a:bodyPr wrap="square" rtlCol="0">
            <a:spAutoFit/>
          </a:bodyPr>
          <a:lstStyle/>
          <a:p>
            <a:pPr marL="0" marR="0" lvl="0" indent="0" algn="just" defTabSz="755303"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令和７年４月７日　金子先生、溝口先生（土研）</a:t>
            </a:r>
            <a:endPar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just" defTabSz="755303"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令和７年５月</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22</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　人吉市長（最上小国川ダム）</a:t>
            </a:r>
            <a:endPar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just" defTabSz="755303"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令和７年９月</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16</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　人吉市長（土研）</a:t>
            </a:r>
            <a:endPar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just" defTabSz="755303"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令和７年９月</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19</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　五木村商工会、五木村長（成瀬ダム、土研）</a:t>
            </a:r>
            <a:endPar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just" defTabSz="755303"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令和７年９月</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24</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26</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　相良村地元住民代表者、相良村長（成瀬ダム、土研）</a:t>
            </a:r>
            <a:endPar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just" defTabSz="755303"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10</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30</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　相良村村議会（成瀬ダム、土研）</a:t>
            </a:r>
            <a:endPar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just" defTabSz="755303"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10</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30</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　球磨川漁協（遠隔視察）　（土研）</a:t>
            </a:r>
            <a:endPar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just" defTabSz="755303"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11</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17</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　五木村村議会　（最上小国川ダム、土研）</a:t>
            </a:r>
            <a:endPar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just" defTabSz="755303"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11</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20</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　熊本県建設業協会人吉支部（土研）</a:t>
            </a:r>
            <a:endPar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just" defTabSz="755303" rtl="0" eaLnBrk="1" fontAlgn="auto" latinLnBrk="0" hangingPunct="1">
              <a:lnSpc>
                <a:spcPct val="100000"/>
              </a:lnSpc>
              <a:spcBef>
                <a:spcPts val="0"/>
              </a:spcBef>
              <a:spcAft>
                <a:spcPts val="0"/>
              </a:spcAft>
              <a:buClrTx/>
              <a:buSzTx/>
              <a:buFontTx/>
              <a:buNone/>
              <a:tabLst/>
              <a:defRPr/>
            </a:pP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11</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a:t>
            </a:r>
            <a:r>
              <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27</a:t>
            </a:r>
            <a:r>
              <a:rPr kumimoji="1" lang="ja-JP" altLang="en-US"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　（株）技建日本（土研）</a:t>
            </a:r>
            <a:endParaRPr kumimoji="1" lang="en-US" altLang="ja-JP" sz="8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20" name="図 19" descr="屋外, 人, 男, 草 が含まれている画像&#10;&#10;AI によって生成されたコンテンツは間違っている可能性があります。">
            <a:extLst>
              <a:ext uri="{FF2B5EF4-FFF2-40B4-BE49-F238E27FC236}">
                <a16:creationId xmlns:a16="http://schemas.microsoft.com/office/drawing/2014/main" id="{843DD117-2E67-CDE3-6613-0D40CC120AF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236181" y="3609918"/>
            <a:ext cx="1853424" cy="1390068"/>
          </a:xfrm>
          <a:prstGeom prst="rect">
            <a:avLst/>
          </a:prstGeom>
        </p:spPr>
      </p:pic>
      <p:sp>
        <p:nvSpPr>
          <p:cNvPr id="21" name="テキスト ボックス 20">
            <a:extLst>
              <a:ext uri="{FF2B5EF4-FFF2-40B4-BE49-F238E27FC236}">
                <a16:creationId xmlns:a16="http://schemas.microsoft.com/office/drawing/2014/main" id="{767AF7A5-6406-D52A-01EA-FE7F954F946C}"/>
              </a:ext>
            </a:extLst>
          </p:cNvPr>
          <p:cNvSpPr txBox="1"/>
          <p:nvPr/>
        </p:nvSpPr>
        <p:spPr>
          <a:xfrm>
            <a:off x="5360188" y="4964629"/>
            <a:ext cx="1607828"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令和７年９月</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16</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日：人吉市長</a:t>
            </a:r>
            <a:endPar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5" name="テキスト ボックス 24">
            <a:extLst>
              <a:ext uri="{FF2B5EF4-FFF2-40B4-BE49-F238E27FC236}">
                <a16:creationId xmlns:a16="http://schemas.microsoft.com/office/drawing/2014/main" id="{1A129F59-A550-1F6D-6BBB-670AE70AABB4}"/>
              </a:ext>
            </a:extLst>
          </p:cNvPr>
          <p:cNvSpPr txBox="1"/>
          <p:nvPr/>
        </p:nvSpPr>
        <p:spPr>
          <a:xfrm>
            <a:off x="5162171" y="6609678"/>
            <a:ext cx="2003631"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10</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30</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日：球磨川漁協</a:t>
            </a:r>
            <a:endPar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5" name="テキスト ボックス 4">
            <a:extLst>
              <a:ext uri="{FF2B5EF4-FFF2-40B4-BE49-F238E27FC236}">
                <a16:creationId xmlns:a16="http://schemas.microsoft.com/office/drawing/2014/main" id="{BD1D0F8C-0384-E616-B38E-B3C0EEF1A89C}"/>
              </a:ext>
            </a:extLst>
          </p:cNvPr>
          <p:cNvSpPr txBox="1"/>
          <p:nvPr/>
        </p:nvSpPr>
        <p:spPr>
          <a:xfrm>
            <a:off x="2861832" y="6610430"/>
            <a:ext cx="2102521"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令和７年</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10</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月</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28</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a:t>
            </a:r>
            <a:r>
              <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30</a:t>
            </a:r>
            <a:r>
              <a:rPr kumimoji="1" lang="ja-JP" altLang="en-US"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日：相良村議会</a:t>
            </a:r>
            <a:endParaRPr kumimoji="1" lang="en-US" altLang="ja-JP" sz="9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7" name="図 6" descr="屋外, 人, 道路, 男 が含まれている画像&#10;&#10;AI によって生成されたコンテンツは間違っている可能性があります。">
            <a:extLst>
              <a:ext uri="{FF2B5EF4-FFF2-40B4-BE49-F238E27FC236}">
                <a16:creationId xmlns:a16="http://schemas.microsoft.com/office/drawing/2014/main" id="{AAB1DF3F-FC46-8C1A-1F65-0396EAB8254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28946" y="5216627"/>
            <a:ext cx="1853423" cy="1390067"/>
          </a:xfrm>
          <a:prstGeom prst="rect">
            <a:avLst/>
          </a:prstGeom>
        </p:spPr>
      </p:pic>
      <p:pic>
        <p:nvPicPr>
          <p:cNvPr id="12" name="図 11" descr="椅子に座っている人々&#10;&#10;AI によって生成されたコンテンツは間違っている可能性があります。">
            <a:extLst>
              <a:ext uri="{FF2B5EF4-FFF2-40B4-BE49-F238E27FC236}">
                <a16:creationId xmlns:a16="http://schemas.microsoft.com/office/drawing/2014/main" id="{BCD81D67-3DBE-DCC9-8E6D-5166ABDB6DD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236181" y="5229327"/>
            <a:ext cx="1853422" cy="1390067"/>
          </a:xfrm>
          <a:prstGeom prst="rect">
            <a:avLst/>
          </a:prstGeom>
        </p:spPr>
      </p:pic>
      <p:graphicFrame>
        <p:nvGraphicFramePr>
          <p:cNvPr id="19" name="表 18">
            <a:extLst>
              <a:ext uri="{FF2B5EF4-FFF2-40B4-BE49-F238E27FC236}">
                <a16:creationId xmlns:a16="http://schemas.microsoft.com/office/drawing/2014/main" id="{DFA78A02-21B3-8B73-82DA-D687FC9FAAD3}"/>
              </a:ext>
            </a:extLst>
          </p:cNvPr>
          <p:cNvGraphicFramePr>
            <a:graphicFrameLocks noGrp="1"/>
          </p:cNvGraphicFramePr>
          <p:nvPr>
            <p:extLst>
              <p:ext uri="{D42A27DB-BD31-4B8C-83A1-F6EECF244321}">
                <p14:modId xmlns:p14="http://schemas.microsoft.com/office/powerpoint/2010/main" val="1366409780"/>
              </p:ext>
            </p:extLst>
          </p:nvPr>
        </p:nvGraphicFramePr>
        <p:xfrm>
          <a:off x="-9083261" y="3523256"/>
          <a:ext cx="8856984" cy="2430000"/>
        </p:xfrm>
        <a:graphic>
          <a:graphicData uri="http://schemas.openxmlformats.org/drawingml/2006/table">
            <a:tbl>
              <a:tblPr firstRow="1" bandRow="1">
                <a:tableStyleId>{073A0DAA-6AF3-43AB-8588-CEC1D06C72B9}</a:tableStyleId>
              </a:tblPr>
              <a:tblGrid>
                <a:gridCol w="2211741">
                  <a:extLst>
                    <a:ext uri="{9D8B030D-6E8A-4147-A177-3AD203B41FA5}">
                      <a16:colId xmlns:a16="http://schemas.microsoft.com/office/drawing/2014/main" val="3927199964"/>
                    </a:ext>
                  </a:extLst>
                </a:gridCol>
                <a:gridCol w="2612795">
                  <a:extLst>
                    <a:ext uri="{9D8B030D-6E8A-4147-A177-3AD203B41FA5}">
                      <a16:colId xmlns:a16="http://schemas.microsoft.com/office/drawing/2014/main" val="510743215"/>
                    </a:ext>
                  </a:extLst>
                </a:gridCol>
                <a:gridCol w="4032448">
                  <a:extLst>
                    <a:ext uri="{9D8B030D-6E8A-4147-A177-3AD203B41FA5}">
                      <a16:colId xmlns:a16="http://schemas.microsoft.com/office/drawing/2014/main" val="2103222313"/>
                    </a:ext>
                  </a:extLst>
                </a:gridCol>
              </a:tblGrid>
              <a:tr h="270000">
                <a:tc>
                  <a:txBody>
                    <a:bodyPr/>
                    <a:lstStyle/>
                    <a:p>
                      <a:pPr algn="ctr"/>
                      <a:r>
                        <a:rPr kumimoji="1" lang="ja-JP" altLang="en-US" sz="1050" b="0" dirty="0">
                          <a:solidFill>
                            <a:schemeClr val="tx1"/>
                          </a:solidFill>
                          <a:latin typeface="+mj-ea"/>
                          <a:ea typeface="+mj-ea"/>
                        </a:rPr>
                        <a:t>日付</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050" b="0" dirty="0">
                          <a:solidFill>
                            <a:schemeClr val="tx1"/>
                          </a:solidFill>
                          <a:latin typeface="+mj-ea"/>
                          <a:ea typeface="+mj-ea"/>
                        </a:rPr>
                        <a:t>視察者</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050" b="0" dirty="0">
                          <a:solidFill>
                            <a:schemeClr val="tx1"/>
                          </a:solidFill>
                        </a:rPr>
                        <a:t>視察場所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15076854"/>
                  </a:ext>
                </a:extLst>
              </a:tr>
              <a:tr h="270000">
                <a:tc>
                  <a:txBody>
                    <a:bodyPr/>
                    <a:lstStyle/>
                    <a:p>
                      <a:pPr algn="ctr"/>
                      <a:r>
                        <a:rPr kumimoji="1" lang="ja-JP" altLang="en-US" sz="1050" b="0" dirty="0">
                          <a:solidFill>
                            <a:schemeClr val="tx1"/>
                          </a:solidFill>
                          <a:latin typeface="+mj-ea"/>
                          <a:ea typeface="+mj-ea"/>
                        </a:rPr>
                        <a:t>令和７年４月７日</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kumimoji="1" lang="ja-JP" altLang="en-US" sz="1050" b="0" dirty="0">
                          <a:solidFill>
                            <a:schemeClr val="tx1"/>
                          </a:solidFill>
                          <a:latin typeface="+mj-ea"/>
                          <a:ea typeface="+mj-ea"/>
                        </a:rPr>
                        <a:t>金子議員（衆議院）、溝口議員（県議会）</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kumimoji="1" lang="ja-JP" altLang="en-US" sz="1050" b="0" dirty="0">
                          <a:solidFill>
                            <a:schemeClr val="tx1"/>
                          </a:solidFill>
                        </a:rPr>
                        <a:t>川辺川の流水型ダム水理模型（土木研究所）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99742987"/>
                  </a:ext>
                </a:extLst>
              </a:tr>
              <a:tr h="270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50" b="0" dirty="0">
                          <a:solidFill>
                            <a:schemeClr val="tx1"/>
                          </a:solidFill>
                          <a:latin typeface="+mj-ea"/>
                          <a:ea typeface="+mj-ea"/>
                        </a:rPr>
                        <a:t>令和７年５月</a:t>
                      </a:r>
                      <a:r>
                        <a:rPr kumimoji="1" lang="en-US" altLang="ja-JP" sz="1050" b="0" dirty="0">
                          <a:solidFill>
                            <a:schemeClr val="tx1"/>
                          </a:solidFill>
                          <a:latin typeface="+mj-ea"/>
                          <a:ea typeface="+mj-ea"/>
                        </a:rPr>
                        <a:t>22</a:t>
                      </a:r>
                      <a:r>
                        <a:rPr kumimoji="1" lang="ja-JP" altLang="en-US" sz="1050" b="0" dirty="0">
                          <a:solidFill>
                            <a:schemeClr val="tx1"/>
                          </a:solidFill>
                          <a:latin typeface="+mj-ea"/>
                          <a:ea typeface="+mj-ea"/>
                        </a:rPr>
                        <a:t>日</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kumimoji="1" lang="ja-JP" altLang="en-US" sz="1050" b="0" dirty="0">
                          <a:solidFill>
                            <a:schemeClr val="tx1"/>
                          </a:solidFill>
                          <a:latin typeface="+mj-ea"/>
                          <a:ea typeface="+mj-ea"/>
                        </a:rPr>
                        <a:t>人吉市長</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kumimoji="1" lang="ja-JP" altLang="en-US" sz="1050" b="0" dirty="0">
                          <a:solidFill>
                            <a:schemeClr val="tx1"/>
                          </a:solidFill>
                        </a:rPr>
                        <a:t>最上小国川ダム</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845988220"/>
                  </a:ext>
                </a:extLst>
              </a:tr>
              <a:tr h="270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50" b="0" dirty="0">
                          <a:solidFill>
                            <a:schemeClr val="tx1"/>
                          </a:solidFill>
                          <a:latin typeface="+mj-ea"/>
                          <a:ea typeface="+mj-ea"/>
                        </a:rPr>
                        <a:t>令和７年９月</a:t>
                      </a:r>
                      <a:r>
                        <a:rPr kumimoji="1" lang="en-US" altLang="ja-JP" sz="1050" b="0" dirty="0">
                          <a:solidFill>
                            <a:schemeClr val="tx1"/>
                          </a:solidFill>
                          <a:latin typeface="+mj-ea"/>
                          <a:ea typeface="+mj-ea"/>
                        </a:rPr>
                        <a:t>16</a:t>
                      </a:r>
                      <a:r>
                        <a:rPr kumimoji="1" lang="ja-JP" altLang="en-US" sz="1050" b="0" dirty="0">
                          <a:solidFill>
                            <a:schemeClr val="tx1"/>
                          </a:solidFill>
                          <a:latin typeface="+mj-ea"/>
                          <a:ea typeface="+mj-ea"/>
                        </a:rPr>
                        <a:t>日</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kumimoji="1" lang="ja-JP" altLang="en-US" sz="1050" b="0" dirty="0">
                          <a:solidFill>
                            <a:schemeClr val="tx1"/>
                          </a:solidFill>
                          <a:latin typeface="+mj-ea"/>
                          <a:ea typeface="+mj-ea"/>
                        </a:rPr>
                        <a:t>人吉市長</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dirty="0">
                          <a:solidFill>
                            <a:schemeClr val="tx1"/>
                          </a:solidFill>
                        </a:rPr>
                        <a:t>川辺川の流水型ダム水理模型（土木研究所）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034544820"/>
                  </a:ext>
                </a:extLst>
              </a:tr>
              <a:tr h="270000">
                <a:tc>
                  <a:txBody>
                    <a:bodyPr/>
                    <a:lstStyle/>
                    <a:p>
                      <a:pPr algn="ctr"/>
                      <a:r>
                        <a:rPr kumimoji="1" lang="ja-JP" altLang="en-US" sz="1050" b="0" dirty="0">
                          <a:solidFill>
                            <a:schemeClr val="tx1"/>
                          </a:solidFill>
                          <a:latin typeface="+mj-ea"/>
                          <a:ea typeface="+mj-ea"/>
                        </a:rPr>
                        <a:t>令和７年９月</a:t>
                      </a:r>
                      <a:r>
                        <a:rPr kumimoji="1" lang="en-US" altLang="ja-JP" sz="1050" b="0" dirty="0">
                          <a:solidFill>
                            <a:schemeClr val="tx1"/>
                          </a:solidFill>
                          <a:latin typeface="+mj-ea"/>
                          <a:ea typeface="+mj-ea"/>
                        </a:rPr>
                        <a:t>19</a:t>
                      </a:r>
                      <a:r>
                        <a:rPr kumimoji="1" lang="ja-JP" altLang="en-US" sz="1050" b="0" dirty="0">
                          <a:solidFill>
                            <a:schemeClr val="tx1"/>
                          </a:solidFill>
                          <a:latin typeface="+mj-ea"/>
                          <a:ea typeface="+mj-ea"/>
                        </a:rPr>
                        <a:t>日</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kumimoji="1" lang="ja-JP" altLang="en-US" sz="1050" b="0" dirty="0">
                          <a:solidFill>
                            <a:schemeClr val="tx1"/>
                          </a:solidFill>
                          <a:latin typeface="+mj-ea"/>
                          <a:ea typeface="+mj-ea"/>
                        </a:rPr>
                        <a:t>五木村商工会、五木村長</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dirty="0">
                          <a:solidFill>
                            <a:schemeClr val="tx1"/>
                          </a:solidFill>
                        </a:rPr>
                        <a:t>川辺川の流水型ダム水理模型（土木研究所）、成瀬ダム</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83495985"/>
                  </a:ext>
                </a:extLst>
              </a:tr>
              <a:tr h="270000">
                <a:tc>
                  <a:txBody>
                    <a:bodyPr/>
                    <a:lstStyle/>
                    <a:p>
                      <a:pPr algn="ctr"/>
                      <a:r>
                        <a:rPr kumimoji="1" lang="ja-JP" altLang="en-US" sz="1050" b="0" dirty="0">
                          <a:solidFill>
                            <a:schemeClr val="tx1"/>
                          </a:solidFill>
                          <a:latin typeface="+mj-ea"/>
                          <a:ea typeface="+mj-ea"/>
                        </a:rPr>
                        <a:t>令和７年９月</a:t>
                      </a:r>
                      <a:r>
                        <a:rPr kumimoji="1" lang="en-US" altLang="ja-JP" sz="1050" b="0" dirty="0">
                          <a:solidFill>
                            <a:schemeClr val="tx1"/>
                          </a:solidFill>
                          <a:latin typeface="+mj-ea"/>
                          <a:ea typeface="+mj-ea"/>
                        </a:rPr>
                        <a:t>24</a:t>
                      </a:r>
                      <a:r>
                        <a:rPr kumimoji="1" lang="ja-JP" altLang="en-US" sz="1050" b="0" dirty="0">
                          <a:solidFill>
                            <a:schemeClr val="tx1"/>
                          </a:solidFill>
                          <a:latin typeface="+mj-ea"/>
                          <a:ea typeface="+mj-ea"/>
                        </a:rPr>
                        <a:t>日～</a:t>
                      </a:r>
                      <a:r>
                        <a:rPr kumimoji="1" lang="en-US" altLang="ja-JP" sz="1050" b="0" dirty="0">
                          <a:solidFill>
                            <a:schemeClr val="tx1"/>
                          </a:solidFill>
                          <a:latin typeface="+mj-ea"/>
                          <a:ea typeface="+mj-ea"/>
                        </a:rPr>
                        <a:t>26</a:t>
                      </a:r>
                      <a:r>
                        <a:rPr kumimoji="1" lang="ja-JP" altLang="en-US" sz="1050" b="0" dirty="0">
                          <a:solidFill>
                            <a:schemeClr val="tx1"/>
                          </a:solidFill>
                          <a:latin typeface="+mj-ea"/>
                          <a:ea typeface="+mj-ea"/>
                        </a:rPr>
                        <a:t>日</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kumimoji="1" lang="ja-JP" altLang="en-US" sz="1050" b="0" dirty="0">
                          <a:solidFill>
                            <a:schemeClr val="tx1"/>
                          </a:solidFill>
                          <a:latin typeface="+mj-ea"/>
                          <a:ea typeface="+mj-ea"/>
                        </a:rPr>
                        <a:t>相良村地元住民代表者、相良村長</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dirty="0">
                          <a:solidFill>
                            <a:schemeClr val="tx1"/>
                          </a:solidFill>
                        </a:rPr>
                        <a:t>川辺川の流水型ダム水理模型（土木研究所）、成瀬ダム</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45680334"/>
                  </a:ext>
                </a:extLst>
              </a:tr>
              <a:tr h="270000">
                <a:tc>
                  <a:txBody>
                    <a:bodyPr/>
                    <a:lstStyle/>
                    <a:p>
                      <a:pPr algn="ctr"/>
                      <a:r>
                        <a:rPr kumimoji="1" lang="ja-JP" altLang="en-US" sz="1050" b="0" dirty="0">
                          <a:solidFill>
                            <a:schemeClr val="tx1"/>
                          </a:solidFill>
                          <a:latin typeface="+mj-ea"/>
                          <a:ea typeface="+mj-ea"/>
                        </a:rPr>
                        <a:t>令和７年</a:t>
                      </a:r>
                      <a:r>
                        <a:rPr kumimoji="1" lang="en-US" altLang="ja-JP" sz="1050" b="0" dirty="0">
                          <a:solidFill>
                            <a:schemeClr val="tx1"/>
                          </a:solidFill>
                          <a:latin typeface="+mj-ea"/>
                          <a:ea typeface="+mj-ea"/>
                        </a:rPr>
                        <a:t>10</a:t>
                      </a:r>
                      <a:r>
                        <a:rPr kumimoji="1" lang="ja-JP" altLang="en-US" sz="1050" b="0" dirty="0">
                          <a:solidFill>
                            <a:schemeClr val="tx1"/>
                          </a:solidFill>
                          <a:latin typeface="+mj-ea"/>
                          <a:ea typeface="+mj-ea"/>
                        </a:rPr>
                        <a:t>月</a:t>
                      </a:r>
                      <a:r>
                        <a:rPr kumimoji="1" lang="en-US" altLang="ja-JP" sz="1050" b="0" dirty="0">
                          <a:solidFill>
                            <a:schemeClr val="tx1"/>
                          </a:solidFill>
                          <a:latin typeface="+mj-ea"/>
                          <a:ea typeface="+mj-ea"/>
                        </a:rPr>
                        <a:t>28</a:t>
                      </a:r>
                      <a:r>
                        <a:rPr kumimoji="1" lang="ja-JP" altLang="en-US" sz="1050" b="0" dirty="0">
                          <a:solidFill>
                            <a:schemeClr val="tx1"/>
                          </a:solidFill>
                          <a:latin typeface="+mj-ea"/>
                          <a:ea typeface="+mj-ea"/>
                        </a:rPr>
                        <a:t>日～</a:t>
                      </a:r>
                      <a:r>
                        <a:rPr kumimoji="1" lang="en-US" altLang="ja-JP" sz="1050" b="0" dirty="0">
                          <a:solidFill>
                            <a:schemeClr val="tx1"/>
                          </a:solidFill>
                          <a:latin typeface="+mj-ea"/>
                          <a:ea typeface="+mj-ea"/>
                        </a:rPr>
                        <a:t>30</a:t>
                      </a:r>
                      <a:r>
                        <a:rPr kumimoji="1" lang="ja-JP" altLang="en-US" sz="1050" b="0" dirty="0">
                          <a:solidFill>
                            <a:schemeClr val="tx1"/>
                          </a:solidFill>
                          <a:latin typeface="+mj-ea"/>
                          <a:ea typeface="+mj-ea"/>
                        </a:rPr>
                        <a:t>日</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kumimoji="1" lang="ja-JP" altLang="en-US" sz="1050" b="0" dirty="0">
                          <a:solidFill>
                            <a:schemeClr val="tx1"/>
                          </a:solidFill>
                          <a:latin typeface="+mj-ea"/>
                          <a:ea typeface="+mj-ea"/>
                        </a:rPr>
                        <a:t>相良村議会</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dirty="0">
                          <a:solidFill>
                            <a:schemeClr val="tx1"/>
                          </a:solidFill>
                        </a:rPr>
                        <a:t>川辺川の流水型ダム水理模型（土木研究所</a:t>
                      </a:r>
                      <a:r>
                        <a:rPr kumimoji="1" lang="ja-JP" altLang="en-US" sz="1050" b="0">
                          <a:solidFill>
                            <a:schemeClr val="tx1"/>
                          </a:solidFill>
                        </a:rPr>
                        <a:t>）、成瀬ダム</a:t>
                      </a:r>
                      <a:endParaRPr kumimoji="1" lang="ja-JP" altLang="en-US" sz="1050" b="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17643931"/>
                  </a:ext>
                </a:extLst>
              </a:tr>
              <a:tr h="270000">
                <a:tc>
                  <a:txBody>
                    <a:bodyPr/>
                    <a:lstStyle/>
                    <a:p>
                      <a:pPr algn="ctr"/>
                      <a:r>
                        <a:rPr kumimoji="1" lang="ja-JP" altLang="en-US" sz="1050" b="0" dirty="0">
                          <a:solidFill>
                            <a:schemeClr val="tx1"/>
                          </a:solidFill>
                          <a:latin typeface="+mj-ea"/>
                          <a:ea typeface="+mj-ea"/>
                        </a:rPr>
                        <a:t>令和７年</a:t>
                      </a:r>
                      <a:r>
                        <a:rPr kumimoji="1" lang="en-US" altLang="ja-JP" sz="1050" b="0" dirty="0">
                          <a:solidFill>
                            <a:schemeClr val="tx1"/>
                          </a:solidFill>
                          <a:latin typeface="+mj-ea"/>
                          <a:ea typeface="+mj-ea"/>
                        </a:rPr>
                        <a:t>10</a:t>
                      </a:r>
                      <a:r>
                        <a:rPr kumimoji="1" lang="ja-JP" altLang="en-US" sz="1050" b="0" dirty="0">
                          <a:solidFill>
                            <a:schemeClr val="tx1"/>
                          </a:solidFill>
                          <a:latin typeface="+mj-ea"/>
                          <a:ea typeface="+mj-ea"/>
                        </a:rPr>
                        <a:t>月</a:t>
                      </a:r>
                      <a:r>
                        <a:rPr kumimoji="1" lang="en-US" altLang="ja-JP" sz="1050" b="0" dirty="0">
                          <a:solidFill>
                            <a:schemeClr val="tx1"/>
                          </a:solidFill>
                          <a:latin typeface="+mj-ea"/>
                          <a:ea typeface="+mj-ea"/>
                        </a:rPr>
                        <a:t>30</a:t>
                      </a:r>
                      <a:r>
                        <a:rPr kumimoji="1" lang="ja-JP" altLang="en-US" sz="1050" b="0" dirty="0">
                          <a:solidFill>
                            <a:schemeClr val="tx1"/>
                          </a:solidFill>
                          <a:latin typeface="+mj-ea"/>
                          <a:ea typeface="+mj-ea"/>
                        </a:rPr>
                        <a:t>日</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kumimoji="1" lang="ja-JP" altLang="en-US" sz="1050" b="0" dirty="0">
                          <a:solidFill>
                            <a:schemeClr val="tx1"/>
                          </a:solidFill>
                          <a:latin typeface="+mj-ea"/>
                          <a:ea typeface="+mj-ea"/>
                        </a:rPr>
                        <a:t>球磨川漁協（</a:t>
                      </a:r>
                      <a:r>
                        <a:rPr kumimoji="1" lang="en-US" altLang="ja-JP" sz="1050" b="0" dirty="0">
                          <a:solidFill>
                            <a:schemeClr val="tx1"/>
                          </a:solidFill>
                          <a:latin typeface="+mj-ea"/>
                          <a:ea typeface="+mj-ea"/>
                        </a:rPr>
                        <a:t>Web</a:t>
                      </a:r>
                      <a:r>
                        <a:rPr kumimoji="1" lang="ja-JP" altLang="en-US" sz="1050" b="0" dirty="0">
                          <a:solidFill>
                            <a:schemeClr val="tx1"/>
                          </a:solidFill>
                          <a:latin typeface="+mj-ea"/>
                          <a:ea typeface="+mj-ea"/>
                        </a:rPr>
                        <a:t>での視察）</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dirty="0">
                          <a:solidFill>
                            <a:schemeClr val="tx1"/>
                          </a:solidFill>
                        </a:rPr>
                        <a:t>川辺川の流水型ダム水理模型（土木研究所）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35326702"/>
                  </a:ext>
                </a:extLst>
              </a:tr>
              <a:tr h="270000">
                <a:tc>
                  <a:txBody>
                    <a:bodyPr/>
                    <a:lstStyle/>
                    <a:p>
                      <a:pPr algn="ctr"/>
                      <a:r>
                        <a:rPr kumimoji="1" lang="ja-JP" altLang="en-US" sz="1050" b="0" dirty="0">
                          <a:solidFill>
                            <a:schemeClr val="tx1"/>
                          </a:solidFill>
                          <a:latin typeface="+mj-ea"/>
                          <a:ea typeface="+mj-ea"/>
                        </a:rPr>
                        <a:t>令和７年</a:t>
                      </a:r>
                      <a:r>
                        <a:rPr kumimoji="1" lang="en-US" altLang="ja-JP" sz="1050" b="0" dirty="0">
                          <a:solidFill>
                            <a:schemeClr val="tx1"/>
                          </a:solidFill>
                          <a:latin typeface="+mj-ea"/>
                          <a:ea typeface="+mj-ea"/>
                        </a:rPr>
                        <a:t>11</a:t>
                      </a:r>
                      <a:r>
                        <a:rPr kumimoji="1" lang="ja-JP" altLang="en-US" sz="1050" b="0" dirty="0">
                          <a:solidFill>
                            <a:schemeClr val="tx1"/>
                          </a:solidFill>
                          <a:latin typeface="+mj-ea"/>
                          <a:ea typeface="+mj-ea"/>
                        </a:rPr>
                        <a:t>月</a:t>
                      </a:r>
                      <a:r>
                        <a:rPr kumimoji="1" lang="en-US" altLang="ja-JP" sz="1050" b="0" dirty="0">
                          <a:solidFill>
                            <a:schemeClr val="tx1"/>
                          </a:solidFill>
                          <a:latin typeface="+mj-ea"/>
                          <a:ea typeface="+mj-ea"/>
                        </a:rPr>
                        <a:t>17</a:t>
                      </a:r>
                      <a:r>
                        <a:rPr kumimoji="1" lang="ja-JP" altLang="en-US" sz="1050" b="0" dirty="0">
                          <a:solidFill>
                            <a:schemeClr val="tx1"/>
                          </a:solidFill>
                          <a:latin typeface="+mj-ea"/>
                          <a:ea typeface="+mj-ea"/>
                        </a:rPr>
                        <a:t>日～</a:t>
                      </a:r>
                      <a:r>
                        <a:rPr kumimoji="1" lang="en-US" altLang="ja-JP" sz="1050" b="0" dirty="0">
                          <a:solidFill>
                            <a:schemeClr val="tx1"/>
                          </a:solidFill>
                          <a:latin typeface="+mj-ea"/>
                          <a:ea typeface="+mj-ea"/>
                        </a:rPr>
                        <a:t>19</a:t>
                      </a:r>
                      <a:r>
                        <a:rPr kumimoji="1" lang="ja-JP" altLang="en-US" sz="1050" b="0" dirty="0">
                          <a:solidFill>
                            <a:schemeClr val="tx1"/>
                          </a:solidFill>
                          <a:latin typeface="+mj-ea"/>
                          <a:ea typeface="+mj-ea"/>
                        </a:rPr>
                        <a:t>日</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r>
                        <a:rPr kumimoji="1" lang="ja-JP" altLang="en-US" sz="1050" b="0" dirty="0">
                          <a:solidFill>
                            <a:schemeClr val="tx1"/>
                          </a:solidFill>
                          <a:latin typeface="+mj-ea"/>
                          <a:ea typeface="+mj-ea"/>
                        </a:rPr>
                        <a:t>五木村議会</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dirty="0">
                          <a:solidFill>
                            <a:schemeClr val="tx1"/>
                          </a:solidFill>
                        </a:rPr>
                        <a:t>川辺川の流水型ダム水理模型（土木研究所）、最上小国川ダム</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8045255"/>
                  </a:ext>
                </a:extLst>
              </a:tr>
            </a:tbl>
          </a:graphicData>
        </a:graphic>
      </p:graphicFrame>
      <p:pic>
        <p:nvPicPr>
          <p:cNvPr id="1026" name="Picture 2">
            <a:extLst>
              <a:ext uri="{FF2B5EF4-FFF2-40B4-BE49-F238E27FC236}">
                <a16:creationId xmlns:a16="http://schemas.microsoft.com/office/drawing/2014/main" id="{3E6C5B15-A069-BE40-E356-AB5BA248EF7E}"/>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534386" y="5229327"/>
            <a:ext cx="1853422" cy="1395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6" name="表 15">
            <a:extLst>
              <a:ext uri="{FF2B5EF4-FFF2-40B4-BE49-F238E27FC236}">
                <a16:creationId xmlns:a16="http://schemas.microsoft.com/office/drawing/2014/main" id="{D056522B-D435-2E3D-DF8D-D31509F1CEB3}"/>
              </a:ext>
            </a:extLst>
          </p:cNvPr>
          <p:cNvGraphicFramePr>
            <a:graphicFrameLocks noGrp="1"/>
          </p:cNvGraphicFramePr>
          <p:nvPr>
            <p:extLst>
              <p:ext uri="{D42A27DB-BD31-4B8C-83A1-F6EECF244321}">
                <p14:modId xmlns:p14="http://schemas.microsoft.com/office/powerpoint/2010/main" val="1736741531"/>
              </p:ext>
            </p:extLst>
          </p:nvPr>
        </p:nvGraphicFramePr>
        <p:xfrm>
          <a:off x="472806" y="1108968"/>
          <a:ext cx="8915002" cy="2320036"/>
        </p:xfrm>
        <a:graphic>
          <a:graphicData uri="http://schemas.openxmlformats.org/drawingml/2006/table">
            <a:tbl>
              <a:tblPr/>
              <a:tblGrid>
                <a:gridCol w="1912282">
                  <a:extLst>
                    <a:ext uri="{9D8B030D-6E8A-4147-A177-3AD203B41FA5}">
                      <a16:colId xmlns:a16="http://schemas.microsoft.com/office/drawing/2014/main" val="1479454741"/>
                    </a:ext>
                  </a:extLst>
                </a:gridCol>
                <a:gridCol w="2612553">
                  <a:extLst>
                    <a:ext uri="{9D8B030D-6E8A-4147-A177-3AD203B41FA5}">
                      <a16:colId xmlns:a16="http://schemas.microsoft.com/office/drawing/2014/main" val="1957382176"/>
                    </a:ext>
                  </a:extLst>
                </a:gridCol>
                <a:gridCol w="4390167">
                  <a:extLst>
                    <a:ext uri="{9D8B030D-6E8A-4147-A177-3AD203B41FA5}">
                      <a16:colId xmlns:a16="http://schemas.microsoft.com/office/drawing/2014/main" val="652116681"/>
                    </a:ext>
                  </a:extLst>
                </a:gridCol>
              </a:tblGrid>
              <a:tr h="236300">
                <a:tc>
                  <a:txBody>
                    <a:bodyPr/>
                    <a:lstStyle/>
                    <a:p>
                      <a:pPr algn="ctr"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日付</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FFFFFF"/>
                    </a:solidFill>
                  </a:tcPr>
                </a:tc>
                <a:tc>
                  <a:txBody>
                    <a:bodyPr/>
                    <a:lstStyle/>
                    <a:p>
                      <a:pPr algn="ctr"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視察者</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FFFFFF"/>
                    </a:solidFill>
                  </a:tcPr>
                </a:tc>
                <a:tc>
                  <a:txBody>
                    <a:bodyPr/>
                    <a:lstStyle/>
                    <a:p>
                      <a:pPr algn="ctr" rtl="0" fontAlgn="ctr">
                        <a:buNone/>
                      </a:pPr>
                      <a:r>
                        <a:rPr lang="ja-JP" altLang="en-US" sz="1050" b="1" i="0" u="none" strike="noStrike">
                          <a:solidFill>
                            <a:srgbClr val="000000"/>
                          </a:solidFill>
                          <a:effectLst/>
                          <a:latin typeface="Arial" panose="020B0604020202020204" pitchFamily="34" charset="0"/>
                          <a:ea typeface="ＭＳ Ｐゴシック" panose="020B0600070205080204" pitchFamily="50" charset="-128"/>
                        </a:rPr>
                        <a:t>視察場所</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68440207"/>
                  </a:ext>
                </a:extLst>
              </a:tr>
              <a:tr h="236300">
                <a:tc>
                  <a:txBody>
                    <a:bodyPr/>
                    <a:lstStyle/>
                    <a:p>
                      <a:pPr algn="ctr"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令和</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7</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年</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4</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月</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7</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zh-TW"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金子議員（衆議院）、溝口議員（県議会）</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Arial" panose="020B0604020202020204" pitchFamily="34" charset="0"/>
                          <a:ea typeface="ＭＳ Ｐゴシック" panose="020B0600070205080204" pitchFamily="50" charset="-128"/>
                        </a:rPr>
                        <a:t>川辺川の流水型ダム水理模型（土木研究所）</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068642924"/>
                  </a:ext>
                </a:extLst>
              </a:tr>
              <a:tr h="236300">
                <a:tc>
                  <a:txBody>
                    <a:bodyPr/>
                    <a:lstStyle/>
                    <a:p>
                      <a:pPr algn="ctr"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令和</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7</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年</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5</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月</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22</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人吉市長</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Arial" panose="020B0604020202020204" pitchFamily="34" charset="0"/>
                          <a:ea typeface="ＭＳ Ｐゴシック" panose="020B0600070205080204" pitchFamily="50" charset="-128"/>
                        </a:rPr>
                        <a:t>最上小国川ダム</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206877370"/>
                  </a:ext>
                </a:extLst>
              </a:tr>
              <a:tr h="236300">
                <a:tc>
                  <a:txBody>
                    <a:bodyPr/>
                    <a:lstStyle/>
                    <a:p>
                      <a:pPr algn="ctr"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令和</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7</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年</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9</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月</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16</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人吉市長</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Arial" panose="020B0604020202020204" pitchFamily="34" charset="0"/>
                          <a:ea typeface="ＭＳ Ｐゴシック" panose="020B0600070205080204" pitchFamily="50" charset="-128"/>
                        </a:rPr>
                        <a:t>川辺川の流水型ダム水理模型（土木研究所）</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57595023"/>
                  </a:ext>
                </a:extLst>
              </a:tr>
              <a:tr h="236300">
                <a:tc>
                  <a:txBody>
                    <a:bodyPr/>
                    <a:lstStyle/>
                    <a:p>
                      <a:pPr algn="ctr"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令和</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7</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年</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9</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月</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19</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五木村商工会、五木村長</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Arial" panose="020B0604020202020204" pitchFamily="34" charset="0"/>
                          <a:ea typeface="ＭＳ Ｐゴシック" panose="020B0600070205080204" pitchFamily="50" charset="-128"/>
                        </a:rPr>
                        <a:t>川辺川の流水型ダム水理模型（土木研究所）、成瀬ダム</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940406862"/>
                  </a:ext>
                </a:extLst>
              </a:tr>
              <a:tr h="236300">
                <a:tc>
                  <a:txBody>
                    <a:bodyPr/>
                    <a:lstStyle/>
                    <a:p>
                      <a:pPr algn="ctr"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令和７年９月</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24</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26</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zh-TW"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相良村地元住民代表者、相良村長</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Arial" panose="020B0604020202020204" pitchFamily="34" charset="0"/>
                          <a:ea typeface="ＭＳ Ｐゴシック" panose="020B0600070205080204" pitchFamily="50" charset="-128"/>
                        </a:rPr>
                        <a:t>川辺川の流水型ダム水理模型（土木研究所）、成瀬ダム</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51045248"/>
                  </a:ext>
                </a:extLst>
              </a:tr>
              <a:tr h="236300">
                <a:tc>
                  <a:txBody>
                    <a:bodyPr/>
                    <a:lstStyle/>
                    <a:p>
                      <a:pPr algn="ctr"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令和７年</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10</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月</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28</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30</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相良村議会</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Arial" panose="020B0604020202020204" pitchFamily="34" charset="0"/>
                          <a:ea typeface="ＭＳ Ｐゴシック" panose="020B0600070205080204" pitchFamily="50" charset="-128"/>
                        </a:rPr>
                        <a:t>川辺川の流水型ダム水理模型（土木研究所）、成瀬ダム</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373090422"/>
                  </a:ext>
                </a:extLst>
              </a:tr>
              <a:tr h="236300">
                <a:tc>
                  <a:txBody>
                    <a:bodyPr/>
                    <a:lstStyle/>
                    <a:p>
                      <a:pPr algn="ctr"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令和</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7</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年</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10</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月</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30</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球磨川漁協（</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Web</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での視察）</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Arial" panose="020B0604020202020204" pitchFamily="34" charset="0"/>
                          <a:ea typeface="ＭＳ Ｐゴシック" panose="020B0600070205080204" pitchFamily="50" charset="-128"/>
                        </a:rPr>
                        <a:t>川辺川の流水型ダム水理模型（土木研究所）</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79496317"/>
                  </a:ext>
                </a:extLst>
              </a:tr>
              <a:tr h="236300">
                <a:tc>
                  <a:txBody>
                    <a:bodyPr/>
                    <a:lstStyle/>
                    <a:p>
                      <a:pPr algn="ctr"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令和７年</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11</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月</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17</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19</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五木村議会</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a:solidFill>
                            <a:srgbClr val="000000"/>
                          </a:solidFill>
                          <a:effectLst/>
                          <a:latin typeface="Arial" panose="020B0604020202020204" pitchFamily="34" charset="0"/>
                          <a:ea typeface="ＭＳ Ｐゴシック" panose="020B0600070205080204" pitchFamily="50" charset="-128"/>
                        </a:rPr>
                        <a:t>川辺川の流水型ダム水理模型（土木研究所）、最上小国川ダム</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765355563"/>
                  </a:ext>
                </a:extLst>
              </a:tr>
              <a:tr h="193336">
                <a:tc>
                  <a:txBody>
                    <a:bodyPr/>
                    <a:lstStyle/>
                    <a:p>
                      <a:pPr algn="ctr" rtl="0" fontAlgn="ctr">
                        <a:buNone/>
                      </a:pP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令和</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7</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年</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11</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月</a:t>
                      </a:r>
                      <a:r>
                        <a:rPr lang="en-US" altLang="ja-JP" sz="1050" b="1" i="0" u="none" strike="noStrike">
                          <a:solidFill>
                            <a:srgbClr val="000000"/>
                          </a:solidFill>
                          <a:effectLst/>
                          <a:latin typeface="ＭＳ Ｐゴシック" panose="020B0600070205080204" pitchFamily="50" charset="-128"/>
                          <a:ea typeface="ＭＳ Ｐゴシック" panose="020B0600070205080204" pitchFamily="50" charset="-128"/>
                        </a:rPr>
                        <a:t>20</a:t>
                      </a:r>
                      <a:r>
                        <a:rPr lang="ja-JP"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日</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zh-TW" altLang="en-US" sz="1050" b="1" i="0" u="none" strike="noStrike">
                          <a:solidFill>
                            <a:srgbClr val="000000"/>
                          </a:solidFill>
                          <a:effectLst/>
                          <a:latin typeface="ＭＳ Ｐゴシック" panose="020B0600070205080204" pitchFamily="50" charset="-128"/>
                          <a:ea typeface="ＭＳ Ｐゴシック" panose="020B0600070205080204" pitchFamily="50" charset="-128"/>
                        </a:rPr>
                        <a:t>熊本県建設業協会人吉支部</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ctr">
                        <a:buNone/>
                      </a:pPr>
                      <a:r>
                        <a:rPr lang="ja-JP" altLang="en-US" sz="1050" b="1" i="0" u="none" strike="noStrike" dirty="0">
                          <a:solidFill>
                            <a:srgbClr val="000000"/>
                          </a:solidFill>
                          <a:effectLst/>
                          <a:latin typeface="ＭＳ ゴシック" panose="020B0609070205080204" pitchFamily="49" charset="-128"/>
                          <a:ea typeface="ＭＳ ゴシック" panose="020B0609070205080204" pitchFamily="49" charset="-128"/>
                        </a:rPr>
                        <a:t>川辺川の流水型ダム水理模型（土木研究所）</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834922251"/>
                  </a:ext>
                </a:extLst>
              </a:tr>
            </a:tbl>
          </a:graphicData>
        </a:graphic>
      </p:graphicFrame>
      <p:sp>
        <p:nvSpPr>
          <p:cNvPr id="17" name="テキスト ボックス 16">
            <a:extLst>
              <a:ext uri="{FF2B5EF4-FFF2-40B4-BE49-F238E27FC236}">
                <a16:creationId xmlns:a16="http://schemas.microsoft.com/office/drawing/2014/main" id="{AE3FC74D-A35D-4353-B200-195325A81FAC}"/>
              </a:ext>
            </a:extLst>
          </p:cNvPr>
          <p:cNvSpPr txBox="1"/>
          <p:nvPr/>
        </p:nvSpPr>
        <p:spPr>
          <a:xfrm>
            <a:off x="-2097835" y="6044508"/>
            <a:ext cx="1920560" cy="1626984"/>
          </a:xfrm>
          <a:prstGeom prst="rect">
            <a:avLst/>
          </a:prstGeom>
          <a:solidFill>
            <a:srgbClr val="FFFF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251120</a:t>
            </a:r>
            <a:r>
              <a:rPr kumimoji="1" lang="ja-JP" altLang="en-US"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　表内修正</a:t>
            </a:r>
            <a:endPar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熊本県建設業協会人吉支部追加</a:t>
            </a:r>
            <a:endPar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ja-JP" sz="1662" dirty="0">
              <a:solidFill>
                <a:prstClr val="black"/>
              </a:solidFill>
              <a:highlight>
                <a:srgbClr val="FFFF00"/>
              </a:highlight>
              <a:latin typeface="Calibri"/>
              <a:ea typeface="ＭＳ Ｐゴシック" panose="020B060007020508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rPr>
              <a:t>（技研日本は追加しない）</a:t>
            </a:r>
            <a:endParaRPr kumimoji="1" lang="en-US" altLang="ja-JP" sz="1662" b="0" i="0" u="none" strike="noStrike" kern="1200" cap="none" spc="0" normalizeH="0" baseline="0" noProof="0" dirty="0">
              <a:ln>
                <a:noFill/>
              </a:ln>
              <a:solidFill>
                <a:prstClr val="black"/>
              </a:solidFill>
              <a:effectLst/>
              <a:highlight>
                <a:srgbClr val="FFFF00"/>
              </a:highligh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0880150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D685BBB3-B401-CD1E-0625-F7F7B9D08C12}"/>
              </a:ext>
            </a:extLst>
          </p:cNvPr>
          <p:cNvSpPr txBox="1"/>
          <p:nvPr/>
        </p:nvSpPr>
        <p:spPr>
          <a:xfrm>
            <a:off x="0" y="2780928"/>
            <a:ext cx="9906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川辺川アカデミアの取組</a:t>
            </a:r>
          </a:p>
        </p:txBody>
      </p:sp>
      <p:sp>
        <p:nvSpPr>
          <p:cNvPr id="2" name="Text Box 6">
            <a:extLst>
              <a:ext uri="{FF2B5EF4-FFF2-40B4-BE49-F238E27FC236}">
                <a16:creationId xmlns:a16="http://schemas.microsoft.com/office/drawing/2014/main" id="{5B17F83E-2317-389E-780E-6C34150626B9}"/>
              </a:ext>
            </a:extLst>
          </p:cNvPr>
          <p:cNvSpPr txBox="1">
            <a:spLocks noChangeArrowheads="1"/>
          </p:cNvSpPr>
          <p:nvPr/>
        </p:nvSpPr>
        <p:spPr bwMode="auto">
          <a:xfrm>
            <a:off x="9509406" y="-1236"/>
            <a:ext cx="33855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defTabSz="844083" eaLnBrk="1" hangingPunct="1">
              <a:spcBef>
                <a:spcPct val="0"/>
              </a:spcBef>
              <a:buNone/>
              <a:defRPr/>
            </a:pPr>
            <a:fld id="{4F382C89-3447-4290-8F43-F51A2C419015}" type="slidenum">
              <a:rPr lang="en-US" altLang="ja-JP" sz="2400">
                <a:latin typeface="ＭＳ Ｐゴシック" panose="020B0600070205080204" pitchFamily="50" charset="-128"/>
                <a:ea typeface="ＭＳ Ｐゴシック" panose="020B0600070205080204" pitchFamily="50" charset="-128"/>
              </a:rPr>
              <a:pPr algn="ctr" defTabSz="844083" eaLnBrk="1" hangingPunct="1">
                <a:spcBef>
                  <a:spcPct val="0"/>
                </a:spcBef>
                <a:buNone/>
                <a:defRPr/>
              </a:pPr>
              <a:t>42</a:t>
            </a:fld>
            <a:endParaRPr lang="en-US" altLang="ja-JP" sz="2400" dirty="0">
              <a:latin typeface="ＭＳ Ｐゴシック" panose="020B0600070205080204" pitchFamily="50" charset="-128"/>
              <a:ea typeface="ＭＳ Ｐゴシック" panose="020B0600070205080204" pitchFamily="50" charset="-128"/>
            </a:endParaRPr>
          </a:p>
        </p:txBody>
      </p:sp>
    </p:spTree>
    <p:extLst>
      <p:ext uri="{BB962C8B-B14F-4D97-AF65-F5344CB8AC3E}">
        <p14:creationId xmlns:p14="http://schemas.microsoft.com/office/powerpoint/2010/main" val="1947711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68AB1-9154-13DA-3849-E2C2A28D50C9}"/>
            </a:ext>
          </a:extLst>
        </p:cNvPr>
        <p:cNvGrpSpPr/>
        <p:nvPr/>
      </p:nvGrpSpPr>
      <p:grpSpPr>
        <a:xfrm>
          <a:off x="0" y="0"/>
          <a:ext cx="0" cy="0"/>
          <a:chOff x="0" y="0"/>
          <a:chExt cx="0" cy="0"/>
        </a:xfrm>
      </p:grpSpPr>
      <p:sp>
        <p:nvSpPr>
          <p:cNvPr id="5" name="四角形: 角を丸くする 4">
            <a:extLst>
              <a:ext uri="{FF2B5EF4-FFF2-40B4-BE49-F238E27FC236}">
                <a16:creationId xmlns:a16="http://schemas.microsoft.com/office/drawing/2014/main" id="{E171F4DD-6CC4-DFCC-910F-F629F34A843A}"/>
              </a:ext>
            </a:extLst>
          </p:cNvPr>
          <p:cNvSpPr/>
          <p:nvPr/>
        </p:nvSpPr>
        <p:spPr>
          <a:xfrm>
            <a:off x="776536" y="2043497"/>
            <a:ext cx="1861130" cy="2247427"/>
          </a:xfrm>
          <a:prstGeom prst="round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defPPr>
              <a:defRPr kern="0"/>
            </a:defPPr>
            <a:lvl1pPr>
              <a:defRPr>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endParaRPr lang="ja-JP" altLang="en-US" sz="1292" b="1" u="sng" dirty="0">
              <a:solidFill>
                <a:sysClr val="windowText" lastClr="000000"/>
              </a:solidFill>
              <a:latin typeface="Meiryo UI" panose="020B0604030504040204" pitchFamily="50" charset="-128"/>
              <a:ea typeface="Meiryo UI" panose="020B0604030504040204" pitchFamily="50" charset="-128"/>
            </a:endParaRPr>
          </a:p>
        </p:txBody>
      </p:sp>
      <p:sp>
        <p:nvSpPr>
          <p:cNvPr id="7" name="四角形: 角を丸くする 6">
            <a:extLst>
              <a:ext uri="{FF2B5EF4-FFF2-40B4-BE49-F238E27FC236}">
                <a16:creationId xmlns:a16="http://schemas.microsoft.com/office/drawing/2014/main" id="{C7DC4FD8-04D5-1041-59E1-BDB67BECB9DE}"/>
              </a:ext>
            </a:extLst>
          </p:cNvPr>
          <p:cNvSpPr/>
          <p:nvPr/>
        </p:nvSpPr>
        <p:spPr>
          <a:xfrm>
            <a:off x="4035717" y="2043496"/>
            <a:ext cx="1861130" cy="2614907"/>
          </a:xfrm>
          <a:prstGeom prst="round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defPPr>
              <a:defRPr kern="0"/>
            </a:defPPr>
            <a:lvl1pPr>
              <a:defRPr>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endParaRPr lang="ja-JP" altLang="en-US" sz="1292" b="1" u="sng" dirty="0">
              <a:solidFill>
                <a:sysClr val="windowText" lastClr="000000"/>
              </a:solidFill>
              <a:latin typeface="Meiryo UI" panose="020B0604030504040204" pitchFamily="50" charset="-128"/>
              <a:ea typeface="Meiryo UI" panose="020B0604030504040204" pitchFamily="50" charset="-128"/>
            </a:endParaRPr>
          </a:p>
        </p:txBody>
      </p:sp>
      <p:sp>
        <p:nvSpPr>
          <p:cNvPr id="8" name="四角形: 角を丸くする 7">
            <a:extLst>
              <a:ext uri="{FF2B5EF4-FFF2-40B4-BE49-F238E27FC236}">
                <a16:creationId xmlns:a16="http://schemas.microsoft.com/office/drawing/2014/main" id="{007E828C-D1C7-F088-D64F-8EBD9653EF53}"/>
              </a:ext>
            </a:extLst>
          </p:cNvPr>
          <p:cNvSpPr/>
          <p:nvPr/>
        </p:nvSpPr>
        <p:spPr>
          <a:xfrm>
            <a:off x="7196326" y="2072781"/>
            <a:ext cx="1861130" cy="1732923"/>
          </a:xfrm>
          <a:prstGeom prst="round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defPPr>
              <a:defRPr kern="0"/>
            </a:defPPr>
            <a:lvl1pPr>
              <a:defRPr>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endParaRPr lang="ja-JP" altLang="en-US" sz="1292" b="1" u="sng" dirty="0">
              <a:solidFill>
                <a:sysClr val="windowText" lastClr="000000"/>
              </a:solidFill>
              <a:latin typeface="Meiryo UI" panose="020B0604030504040204" pitchFamily="50" charset="-128"/>
              <a:ea typeface="Meiryo UI" panose="020B0604030504040204" pitchFamily="50" charset="-128"/>
            </a:endParaRPr>
          </a:p>
        </p:txBody>
      </p:sp>
      <p:sp>
        <p:nvSpPr>
          <p:cNvPr id="9" name="四角形: 角を丸くする 8">
            <a:extLst>
              <a:ext uri="{FF2B5EF4-FFF2-40B4-BE49-F238E27FC236}">
                <a16:creationId xmlns:a16="http://schemas.microsoft.com/office/drawing/2014/main" id="{F119E5D9-DAA6-FBD1-BDC0-896140FFDCF1}"/>
              </a:ext>
            </a:extLst>
          </p:cNvPr>
          <p:cNvSpPr/>
          <p:nvPr/>
        </p:nvSpPr>
        <p:spPr>
          <a:xfrm>
            <a:off x="7396251" y="2139903"/>
            <a:ext cx="1453413" cy="507371"/>
          </a:xfrm>
          <a:prstGeom prst="roundRect">
            <a:avLst>
              <a:gd name="adj" fmla="val 19201"/>
            </a:avLst>
          </a:prstGeom>
          <a:solidFill>
            <a:srgbClr val="0070C0"/>
          </a:solidFill>
          <a:ln w="3175" cap="flat" cmpd="sng" algn="ctr">
            <a:solidFill>
              <a:schemeClr val="bg1">
                <a:lumMod val="85000"/>
              </a:schemeClr>
            </a:solidFill>
            <a:prstDash val="solid"/>
          </a:ln>
          <a:effectLst/>
        </p:spPr>
        <p:txBody>
          <a:bodyPr wrap="square" lIns="0" tIns="0" rIns="0" bIns="0" rtlCol="0" anchor="ctr" anchorCtr="1">
            <a:spAutoFit/>
          </a:bodyPr>
          <a:lstStyle>
            <a:defPPr>
              <a:defRPr kern="0"/>
            </a:defPPr>
          </a:lstStyle>
          <a:p>
            <a:pPr algn="ctr" defTabSz="911187"/>
            <a:r>
              <a:rPr lang="ja-JP" altLang="en-US" sz="1477" dirty="0">
                <a:solidFill>
                  <a:schemeClr val="bg1"/>
                </a:solidFill>
                <a:latin typeface="Meiryo UI" panose="020B0604030504040204" pitchFamily="50" charset="-128"/>
                <a:ea typeface="Meiryo UI" panose="020B0604030504040204" pitchFamily="50" charset="-128"/>
              </a:rPr>
              <a:t>郷土愛の醸成</a:t>
            </a:r>
            <a:endParaRPr lang="en-US" altLang="ja-JP" sz="1477" dirty="0">
              <a:solidFill>
                <a:schemeClr val="bg1"/>
              </a:solidFill>
              <a:latin typeface="Meiryo UI" panose="020B0604030504040204" pitchFamily="50" charset="-128"/>
              <a:ea typeface="Meiryo UI" panose="020B0604030504040204" pitchFamily="50" charset="-128"/>
            </a:endParaRPr>
          </a:p>
          <a:p>
            <a:pPr algn="ctr" defTabSz="911187"/>
            <a:r>
              <a:rPr lang="ja-JP" altLang="en-US" sz="1477" dirty="0">
                <a:solidFill>
                  <a:schemeClr val="bg1"/>
                </a:solidFill>
                <a:latin typeface="Meiryo UI" panose="020B0604030504040204" pitchFamily="50" charset="-128"/>
                <a:ea typeface="Meiryo UI" panose="020B0604030504040204" pitchFamily="50" charset="-128"/>
              </a:rPr>
              <a:t>人材育成</a:t>
            </a:r>
            <a:endParaRPr lang="en-US" altLang="ja-JP" sz="1477" dirty="0">
              <a:solidFill>
                <a:schemeClr val="bg1"/>
              </a:solidFill>
              <a:latin typeface="Meiryo UI" panose="020B0604030504040204" pitchFamily="50" charset="-128"/>
              <a:ea typeface="Meiryo UI" panose="020B0604030504040204" pitchFamily="50" charset="-128"/>
            </a:endParaRPr>
          </a:p>
        </p:txBody>
      </p:sp>
      <p:sp>
        <p:nvSpPr>
          <p:cNvPr id="10" name="四角形: 角を丸くする 9">
            <a:extLst>
              <a:ext uri="{FF2B5EF4-FFF2-40B4-BE49-F238E27FC236}">
                <a16:creationId xmlns:a16="http://schemas.microsoft.com/office/drawing/2014/main" id="{5F91F227-3159-78A8-E152-623E9AB8704E}"/>
              </a:ext>
            </a:extLst>
          </p:cNvPr>
          <p:cNvSpPr/>
          <p:nvPr/>
        </p:nvSpPr>
        <p:spPr>
          <a:xfrm>
            <a:off x="969986" y="2141759"/>
            <a:ext cx="1474230" cy="761057"/>
          </a:xfrm>
          <a:prstGeom prst="roundRect">
            <a:avLst>
              <a:gd name="adj" fmla="val 19201"/>
            </a:avLst>
          </a:prstGeom>
          <a:solidFill>
            <a:srgbClr val="0070C0"/>
          </a:solidFill>
          <a:ln w="3175" cap="flat" cmpd="sng" algn="ctr">
            <a:solidFill>
              <a:schemeClr val="bg1">
                <a:lumMod val="85000"/>
              </a:schemeClr>
            </a:solidFill>
            <a:prstDash val="solid"/>
          </a:ln>
          <a:effectLst/>
        </p:spPr>
        <p:txBody>
          <a:bodyPr wrap="square" lIns="0" tIns="0" rIns="0" bIns="0" rtlCol="0" anchor="ctr" anchorCtr="1">
            <a:spAutoFit/>
          </a:bodyPr>
          <a:lstStyle>
            <a:defPPr>
              <a:defRPr kern="0"/>
            </a:defPPr>
          </a:lstStyle>
          <a:p>
            <a:pPr algn="ctr" defTabSz="911187"/>
            <a:r>
              <a:rPr lang="ja-JP" altLang="en-US" sz="1477" dirty="0">
                <a:solidFill>
                  <a:schemeClr val="bg1"/>
                </a:solidFill>
                <a:latin typeface="Meiryo UI" panose="020B0604030504040204" pitchFamily="50" charset="-128"/>
                <a:ea typeface="Meiryo UI" panose="020B0604030504040204" pitchFamily="50" charset="-128"/>
              </a:rPr>
              <a:t>川辺川の豊かな</a:t>
            </a:r>
            <a:endParaRPr lang="en-US" altLang="ja-JP" sz="1477" dirty="0">
              <a:solidFill>
                <a:schemeClr val="bg1"/>
              </a:solidFill>
              <a:latin typeface="Meiryo UI" panose="020B0604030504040204" pitchFamily="50" charset="-128"/>
              <a:ea typeface="Meiryo UI" panose="020B0604030504040204" pitchFamily="50" charset="-128"/>
            </a:endParaRPr>
          </a:p>
          <a:p>
            <a:pPr algn="ctr" defTabSz="911187"/>
            <a:r>
              <a:rPr lang="ja-JP" altLang="en-US" sz="1477" dirty="0">
                <a:solidFill>
                  <a:schemeClr val="bg1"/>
                </a:solidFill>
                <a:latin typeface="Meiryo UI" panose="020B0604030504040204" pitchFamily="50" charset="-128"/>
                <a:ea typeface="Meiryo UI" panose="020B0604030504040204" pitchFamily="50" charset="-128"/>
              </a:rPr>
              <a:t>自然環境</a:t>
            </a:r>
            <a:endParaRPr lang="en-US" altLang="ja-JP" sz="1477" dirty="0">
              <a:solidFill>
                <a:schemeClr val="bg1"/>
              </a:solidFill>
              <a:latin typeface="Meiryo UI" panose="020B0604030504040204" pitchFamily="50" charset="-128"/>
              <a:ea typeface="Meiryo UI" panose="020B0604030504040204" pitchFamily="50" charset="-128"/>
            </a:endParaRPr>
          </a:p>
          <a:p>
            <a:pPr algn="ctr" defTabSz="911187"/>
            <a:r>
              <a:rPr lang="ja-JP" altLang="en-US" sz="1477" dirty="0">
                <a:solidFill>
                  <a:schemeClr val="bg1"/>
                </a:solidFill>
                <a:latin typeface="Meiryo UI" panose="020B0604030504040204" pitchFamily="50" charset="-128"/>
                <a:ea typeface="Meiryo UI" panose="020B0604030504040204" pitchFamily="50" charset="-128"/>
              </a:rPr>
              <a:t>豊富な環境データ</a:t>
            </a:r>
          </a:p>
        </p:txBody>
      </p:sp>
      <p:sp>
        <p:nvSpPr>
          <p:cNvPr id="12" name="四角形: 角を丸くする 11">
            <a:extLst>
              <a:ext uri="{FF2B5EF4-FFF2-40B4-BE49-F238E27FC236}">
                <a16:creationId xmlns:a16="http://schemas.microsoft.com/office/drawing/2014/main" id="{5F42A36B-4801-49D3-9616-FEE09D36193A}"/>
              </a:ext>
            </a:extLst>
          </p:cNvPr>
          <p:cNvSpPr/>
          <p:nvPr/>
        </p:nvSpPr>
        <p:spPr>
          <a:xfrm>
            <a:off x="4114027" y="1791357"/>
            <a:ext cx="1695208" cy="761057"/>
          </a:xfrm>
          <a:prstGeom prst="roundRect">
            <a:avLst>
              <a:gd name="adj" fmla="val 19201"/>
            </a:avLst>
          </a:prstGeom>
          <a:solidFill>
            <a:srgbClr val="0070C0"/>
          </a:solidFill>
          <a:ln w="3175" cap="flat" cmpd="sng" algn="ctr">
            <a:solidFill>
              <a:schemeClr val="bg1">
                <a:lumMod val="85000"/>
              </a:schemeClr>
            </a:solidFill>
            <a:prstDash val="solid"/>
          </a:ln>
          <a:effectLst/>
        </p:spPr>
        <p:txBody>
          <a:bodyPr wrap="square" lIns="0" tIns="0" rIns="0" bIns="0" rtlCol="0" anchor="ctr" anchorCtr="1">
            <a:spAutoFit/>
          </a:bodyPr>
          <a:lstStyle>
            <a:defPPr>
              <a:defRPr kern="0"/>
            </a:defPPr>
          </a:lstStyle>
          <a:p>
            <a:pPr algn="ctr" defTabSz="911187"/>
            <a:r>
              <a:rPr lang="ja-JP" altLang="en-US" sz="1477" dirty="0">
                <a:solidFill>
                  <a:schemeClr val="bg1"/>
                </a:solidFill>
                <a:latin typeface="Meiryo UI" panose="020B0604030504040204" pitchFamily="50" charset="-128"/>
                <a:ea typeface="Meiryo UI" panose="020B0604030504040204" pitchFamily="50" charset="-128"/>
              </a:rPr>
              <a:t>環境データ、</a:t>
            </a:r>
            <a:endParaRPr lang="en-US" altLang="ja-JP" sz="1477" dirty="0">
              <a:solidFill>
                <a:schemeClr val="bg1"/>
              </a:solidFill>
              <a:latin typeface="Meiryo UI" panose="020B0604030504040204" pitchFamily="50" charset="-128"/>
              <a:ea typeface="Meiryo UI" panose="020B0604030504040204" pitchFamily="50" charset="-128"/>
            </a:endParaRPr>
          </a:p>
          <a:p>
            <a:pPr algn="ctr" defTabSz="911187"/>
            <a:r>
              <a:rPr lang="ja-JP" altLang="en-US" sz="1477" dirty="0">
                <a:solidFill>
                  <a:schemeClr val="bg1"/>
                </a:solidFill>
                <a:latin typeface="Meiryo UI" panose="020B0604030504040204" pitchFamily="50" charset="-128"/>
                <a:ea typeface="Meiryo UI" panose="020B0604030504040204" pitchFamily="50" charset="-128"/>
              </a:rPr>
              <a:t>フィールドを活用した体験等</a:t>
            </a:r>
            <a:endParaRPr lang="en-US" altLang="ja-JP" sz="1477" dirty="0">
              <a:solidFill>
                <a:schemeClr val="bg1"/>
              </a:solidFill>
              <a:latin typeface="Meiryo UI" panose="020B0604030504040204" pitchFamily="50" charset="-128"/>
              <a:ea typeface="Meiryo UI" panose="020B0604030504040204" pitchFamily="50" charset="-128"/>
            </a:endParaRPr>
          </a:p>
        </p:txBody>
      </p:sp>
      <p:sp>
        <p:nvSpPr>
          <p:cNvPr id="13" name="四角形: 角を丸くする 12">
            <a:extLst>
              <a:ext uri="{FF2B5EF4-FFF2-40B4-BE49-F238E27FC236}">
                <a16:creationId xmlns:a16="http://schemas.microsoft.com/office/drawing/2014/main" id="{BF4B1D5F-C321-F9AE-1D4E-B959A5807402}"/>
              </a:ext>
            </a:extLst>
          </p:cNvPr>
          <p:cNvSpPr/>
          <p:nvPr/>
        </p:nvSpPr>
        <p:spPr>
          <a:xfrm>
            <a:off x="870487" y="3047204"/>
            <a:ext cx="1728209" cy="1032866"/>
          </a:xfrm>
          <a:prstGeom prst="roundRect">
            <a:avLst>
              <a:gd name="adj" fmla="val 2073"/>
            </a:avLst>
          </a:prstGeom>
          <a:noFill/>
          <a:ln w="12700" cap="flat" cmpd="sng" algn="ctr">
            <a:noFill/>
            <a:prstDash val="solid"/>
          </a:ln>
          <a:effectLst/>
        </p:spPr>
        <p:txBody>
          <a:bodyPr wrap="square" lIns="0" tIns="0" rIns="0" bIns="0" rtlCol="0" anchor="t" anchorCtr="0">
            <a:spAutoFit/>
          </a:bodyPr>
          <a:lstStyle>
            <a:defPPr>
              <a:defRPr kern="0"/>
            </a:defPPr>
          </a:lstStyle>
          <a:p>
            <a:pPr defTabSz="911187"/>
            <a:r>
              <a:rPr lang="ja-JP" altLang="en-US" sz="1108" dirty="0">
                <a:latin typeface="Meiryo UI" panose="020B0604030504040204" pitchFamily="50" charset="-128"/>
                <a:ea typeface="Meiryo UI" panose="020B0604030504040204" pitchFamily="50" charset="-128"/>
              </a:rPr>
              <a:t>●全国でも特に良好な水質・美しい景観が残存</a:t>
            </a:r>
            <a:endParaRPr lang="en-US" altLang="ja-JP" sz="1108" dirty="0">
              <a:latin typeface="Meiryo UI" panose="020B0604030504040204" pitchFamily="50" charset="-128"/>
              <a:ea typeface="Meiryo UI" panose="020B0604030504040204" pitchFamily="50" charset="-128"/>
            </a:endParaRPr>
          </a:p>
          <a:p>
            <a:pPr defTabSz="911187"/>
            <a:r>
              <a:rPr lang="ja-JP" altLang="en-US" sz="1108" dirty="0">
                <a:latin typeface="Meiryo UI" panose="020B0604030504040204" pitchFamily="50" charset="-128"/>
                <a:ea typeface="Meiryo UI" panose="020B0604030504040204" pitchFamily="50" charset="-128"/>
              </a:rPr>
              <a:t>（</a:t>
            </a:r>
            <a:r>
              <a:rPr lang="en-US" altLang="ja-JP" sz="1108" dirty="0">
                <a:latin typeface="Meiryo UI" panose="020B0604030504040204" pitchFamily="50" charset="-128"/>
                <a:ea typeface="Meiryo UI" panose="020B0604030504040204" pitchFamily="50" charset="-128"/>
              </a:rPr>
              <a:t>18</a:t>
            </a:r>
            <a:r>
              <a:rPr lang="ja-JP" altLang="en-US" sz="1108" dirty="0">
                <a:latin typeface="Meiryo UI" panose="020B0604030504040204" pitchFamily="50" charset="-128"/>
                <a:ea typeface="Meiryo UI" panose="020B0604030504040204" pitchFamily="50" charset="-128"/>
              </a:rPr>
              <a:t>年連続水質日本一）</a:t>
            </a:r>
            <a:endParaRPr lang="en-US" altLang="ja-JP" sz="1108" dirty="0">
              <a:latin typeface="Meiryo UI" panose="020B0604030504040204" pitchFamily="50" charset="-128"/>
              <a:ea typeface="Meiryo UI" panose="020B0604030504040204" pitchFamily="50" charset="-128"/>
            </a:endParaRPr>
          </a:p>
          <a:p>
            <a:pPr defTabSz="911187"/>
            <a:endParaRPr lang="en-US" altLang="ja-JP" sz="1108" dirty="0">
              <a:latin typeface="Meiryo UI" panose="020B0604030504040204" pitchFamily="50" charset="-128"/>
              <a:ea typeface="Meiryo UI" panose="020B0604030504040204" pitchFamily="50" charset="-128"/>
            </a:endParaRPr>
          </a:p>
          <a:p>
            <a:pPr defTabSz="911187"/>
            <a:r>
              <a:rPr lang="ja-JP" altLang="en-US" sz="1108" dirty="0">
                <a:latin typeface="Meiryo UI" panose="020B0604030504040204" pitchFamily="50" charset="-128"/>
                <a:ea typeface="Meiryo UI" panose="020B0604030504040204" pitchFamily="50" charset="-128"/>
              </a:rPr>
              <a:t>●</a:t>
            </a:r>
            <a:r>
              <a:rPr lang="en-US" altLang="ja-JP" sz="1108" dirty="0">
                <a:latin typeface="Meiryo UI" panose="020B0604030504040204" pitchFamily="50" charset="-128"/>
                <a:ea typeface="Meiryo UI" panose="020B0604030504040204" pitchFamily="50" charset="-128"/>
              </a:rPr>
              <a:t>S51</a:t>
            </a:r>
            <a:r>
              <a:rPr lang="ja-JP" altLang="en-US" sz="1108" dirty="0">
                <a:latin typeface="Meiryo UI" panose="020B0604030504040204" pitchFamily="50" charset="-128"/>
                <a:ea typeface="Meiryo UI" panose="020B0604030504040204" pitchFamily="50" charset="-128"/>
              </a:rPr>
              <a:t>年以降の網羅的・貴重な環境データが豊富に存在</a:t>
            </a:r>
          </a:p>
        </p:txBody>
      </p:sp>
      <p:sp>
        <p:nvSpPr>
          <p:cNvPr id="14" name="四角形: 角を丸くする 13">
            <a:extLst>
              <a:ext uri="{FF2B5EF4-FFF2-40B4-BE49-F238E27FC236}">
                <a16:creationId xmlns:a16="http://schemas.microsoft.com/office/drawing/2014/main" id="{E58910C3-B159-5FA9-59C7-CB42994EF380}"/>
              </a:ext>
            </a:extLst>
          </p:cNvPr>
          <p:cNvSpPr/>
          <p:nvPr/>
        </p:nvSpPr>
        <p:spPr>
          <a:xfrm>
            <a:off x="7338731" y="2824553"/>
            <a:ext cx="1510932" cy="860722"/>
          </a:xfrm>
          <a:prstGeom prst="roundRect">
            <a:avLst>
              <a:gd name="adj" fmla="val 2073"/>
            </a:avLst>
          </a:prstGeom>
          <a:noFill/>
          <a:ln w="12700" cap="flat" cmpd="sng" algn="ctr">
            <a:noFill/>
            <a:prstDash val="solid"/>
          </a:ln>
          <a:effectLst/>
        </p:spPr>
        <p:txBody>
          <a:bodyPr wrap="square" lIns="0" tIns="0" rIns="0" bIns="0" rtlCol="0" anchor="t" anchorCtr="0">
            <a:spAutoFit/>
          </a:bodyPr>
          <a:lstStyle>
            <a:defPPr>
              <a:defRPr kern="0"/>
            </a:defPPr>
          </a:lstStyle>
          <a:p>
            <a:r>
              <a:rPr lang="ja-JP" altLang="en-US" sz="1108" dirty="0">
                <a:solidFill>
                  <a:sysClr val="windowText" lastClr="000000"/>
                </a:solidFill>
                <a:latin typeface="Meiryo UI" panose="020B0604030504040204" pitchFamily="50" charset="-128"/>
                <a:ea typeface="Meiryo UI" panose="020B0604030504040204" pitchFamily="50" charset="-128"/>
              </a:rPr>
              <a:t>●川辺川を深く知り、ふるさとへの愛着、地域に精通した人材の育成</a:t>
            </a:r>
            <a:endParaRPr lang="en-US" altLang="ja-JP" sz="1108" dirty="0">
              <a:solidFill>
                <a:sysClr val="windowText" lastClr="000000"/>
              </a:solidFill>
              <a:latin typeface="Meiryo UI" panose="020B0604030504040204" pitchFamily="50" charset="-128"/>
              <a:ea typeface="Meiryo UI" panose="020B0604030504040204" pitchFamily="50" charset="-128"/>
            </a:endParaRPr>
          </a:p>
          <a:p>
            <a:r>
              <a:rPr lang="ja-JP" altLang="en-US" sz="1108" dirty="0">
                <a:solidFill>
                  <a:sysClr val="windowText" lastClr="000000"/>
                </a:solidFill>
                <a:latin typeface="Meiryo UI" panose="020B0604030504040204" pitchFamily="50" charset="-128"/>
                <a:ea typeface="Meiryo UI" panose="020B0604030504040204" pitchFamily="50" charset="-128"/>
              </a:rPr>
              <a:t>●川辺川の豊かな自然環境の魅力を将来に継承</a:t>
            </a:r>
            <a:endParaRPr lang="en-US" altLang="ja-JP" sz="1108" dirty="0">
              <a:solidFill>
                <a:sysClr val="windowText" lastClr="000000"/>
              </a:solidFill>
              <a:latin typeface="Meiryo UI" panose="020B0604030504040204" pitchFamily="50" charset="-128"/>
              <a:ea typeface="Meiryo UI" panose="020B0604030504040204" pitchFamily="50" charset="-128"/>
            </a:endParaRPr>
          </a:p>
        </p:txBody>
      </p:sp>
      <p:sp>
        <p:nvSpPr>
          <p:cNvPr id="15" name="四角形: 角を丸くする 14">
            <a:extLst>
              <a:ext uri="{FF2B5EF4-FFF2-40B4-BE49-F238E27FC236}">
                <a16:creationId xmlns:a16="http://schemas.microsoft.com/office/drawing/2014/main" id="{5A88C1A3-1679-9225-6471-B23878FFE124}"/>
              </a:ext>
            </a:extLst>
          </p:cNvPr>
          <p:cNvSpPr/>
          <p:nvPr/>
        </p:nvSpPr>
        <p:spPr>
          <a:xfrm>
            <a:off x="4201889" y="2674638"/>
            <a:ext cx="1694958" cy="1721443"/>
          </a:xfrm>
          <a:prstGeom prst="roundRect">
            <a:avLst>
              <a:gd name="adj" fmla="val 2073"/>
            </a:avLst>
          </a:prstGeom>
          <a:noFill/>
          <a:ln w="12700" cap="flat" cmpd="sng" algn="ctr">
            <a:noFill/>
            <a:prstDash val="solid"/>
          </a:ln>
          <a:effectLst/>
        </p:spPr>
        <p:txBody>
          <a:bodyPr wrap="square" lIns="0" tIns="0" rIns="0" bIns="0" rtlCol="0" anchor="t" anchorCtr="0">
            <a:spAutoFit/>
          </a:bodyPr>
          <a:lstStyle>
            <a:defPPr>
              <a:defRPr kern="0"/>
            </a:defPPr>
          </a:lstStyle>
          <a:p>
            <a:pPr defTabSz="911187"/>
            <a:r>
              <a:rPr lang="ja-JP" altLang="en-US" sz="1108" dirty="0">
                <a:latin typeface="Meiryo UI" panose="020B0604030504040204" pitchFamily="50" charset="-128"/>
                <a:ea typeface="Meiryo UI" panose="020B0604030504040204" pitchFamily="50" charset="-128"/>
              </a:rPr>
              <a:t>●学校教育と連携した</a:t>
            </a:r>
            <a:r>
              <a:rPr lang="ja-JP" altLang="en-US" sz="1108" dirty="0">
                <a:solidFill>
                  <a:sysClr val="windowText" lastClr="000000"/>
                </a:solidFill>
                <a:latin typeface="Meiryo UI" panose="020B0604030504040204" pitchFamily="50" charset="-128"/>
                <a:ea typeface="Meiryo UI" panose="020B0604030504040204" pitchFamily="50" charset="-128"/>
              </a:rPr>
              <a:t>川辺川や自然環境を題材とした学習プログラム・ツールの作成</a:t>
            </a:r>
            <a:endParaRPr lang="en-US" altLang="ja-JP" sz="1108" dirty="0">
              <a:solidFill>
                <a:sysClr val="windowText" lastClr="000000"/>
              </a:solidFill>
              <a:latin typeface="Meiryo UI" panose="020B0604030504040204" pitchFamily="50" charset="-128"/>
              <a:ea typeface="Meiryo UI" panose="020B0604030504040204" pitchFamily="50" charset="-128"/>
            </a:endParaRPr>
          </a:p>
          <a:p>
            <a:pPr defTabSz="911187"/>
            <a:endParaRPr lang="en-US" altLang="ja-JP" sz="1108" dirty="0">
              <a:solidFill>
                <a:sysClr val="windowText" lastClr="000000"/>
              </a:solidFill>
              <a:latin typeface="Meiryo UI" panose="020B0604030504040204" pitchFamily="50" charset="-128"/>
              <a:ea typeface="Meiryo UI" panose="020B0604030504040204" pitchFamily="50" charset="-128"/>
            </a:endParaRPr>
          </a:p>
          <a:p>
            <a:pPr defTabSz="911187"/>
            <a:r>
              <a:rPr lang="ja-JP" altLang="en-US" sz="1108" dirty="0">
                <a:latin typeface="Meiryo UI" panose="020B0604030504040204" pitchFamily="50" charset="-128"/>
                <a:ea typeface="Meiryo UI" panose="020B0604030504040204" pitchFamily="50" charset="-128"/>
              </a:rPr>
              <a:t>●</a:t>
            </a:r>
            <a:r>
              <a:rPr lang="ja-JP" altLang="en-US" sz="1108" dirty="0">
                <a:solidFill>
                  <a:sysClr val="windowText" lastClr="000000"/>
                </a:solidFill>
                <a:latin typeface="Meiryo UI" panose="020B0604030504040204" pitchFamily="50" charset="-128"/>
                <a:ea typeface="Meiryo UI" panose="020B0604030504040204" pitchFamily="50" charset="-128"/>
              </a:rPr>
              <a:t>川辺川</a:t>
            </a:r>
            <a:r>
              <a:rPr lang="ja-JP" altLang="en-US" sz="1108" dirty="0">
                <a:latin typeface="Meiryo UI" panose="020B0604030504040204" pitchFamily="50" charset="-128"/>
                <a:ea typeface="Meiryo UI" panose="020B0604030504040204" pitchFamily="50" charset="-128"/>
              </a:rPr>
              <a:t>をフィールドにした体験学習の実施（安全に利活用できる場の整備）</a:t>
            </a:r>
            <a:endParaRPr lang="en-US" altLang="ja-JP" sz="1108" dirty="0">
              <a:latin typeface="Meiryo UI" panose="020B0604030504040204" pitchFamily="50" charset="-128"/>
              <a:ea typeface="Meiryo UI" panose="020B0604030504040204" pitchFamily="50" charset="-128"/>
            </a:endParaRPr>
          </a:p>
          <a:p>
            <a:pPr defTabSz="911187"/>
            <a:endParaRPr lang="en-US" altLang="ja-JP" sz="1108" dirty="0">
              <a:solidFill>
                <a:sysClr val="windowText" lastClr="000000"/>
              </a:solidFill>
              <a:latin typeface="Meiryo UI" panose="020B0604030504040204" pitchFamily="50" charset="-128"/>
              <a:ea typeface="Meiryo UI" panose="020B0604030504040204" pitchFamily="50" charset="-128"/>
            </a:endParaRPr>
          </a:p>
          <a:p>
            <a:pPr defTabSz="911187"/>
            <a:r>
              <a:rPr lang="ja-JP" altLang="en-US" sz="1108" dirty="0">
                <a:latin typeface="Meiryo UI" panose="020B0604030504040204" pitchFamily="50" charset="-128"/>
                <a:ea typeface="Meiryo UI" panose="020B0604030504040204" pitchFamily="50" charset="-128"/>
              </a:rPr>
              <a:t>●学識者や専門家による科学的な知見を川辺川に還元</a:t>
            </a:r>
            <a:endParaRPr lang="en-US" altLang="ja-JP" sz="1108" dirty="0">
              <a:latin typeface="Meiryo UI" panose="020B0604030504040204" pitchFamily="50" charset="-128"/>
              <a:ea typeface="Meiryo UI" panose="020B0604030504040204" pitchFamily="50" charset="-128"/>
            </a:endParaRPr>
          </a:p>
        </p:txBody>
      </p:sp>
      <p:sp>
        <p:nvSpPr>
          <p:cNvPr id="16" name="矢印: 下 15">
            <a:extLst>
              <a:ext uri="{FF2B5EF4-FFF2-40B4-BE49-F238E27FC236}">
                <a16:creationId xmlns:a16="http://schemas.microsoft.com/office/drawing/2014/main" id="{4D39B1DD-66E5-45A7-01EE-1912C2C2566A}"/>
              </a:ext>
            </a:extLst>
          </p:cNvPr>
          <p:cNvSpPr/>
          <p:nvPr/>
        </p:nvSpPr>
        <p:spPr>
          <a:xfrm rot="16200000">
            <a:off x="3161717" y="2998550"/>
            <a:ext cx="493542" cy="1087439"/>
          </a:xfrm>
          <a:prstGeom prst="downArrow">
            <a:avLst/>
          </a:prstGeom>
          <a:solidFill>
            <a:schemeClr val="tx1">
              <a:lumMod val="65000"/>
              <a:lumOff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kern="0"/>
            </a:defPPr>
            <a:lvl1pPr>
              <a:defRPr>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endParaRPr lang="ja-JP" altLang="en-US" sz="1846">
              <a:latin typeface="Meiryo UI" panose="020B0604030504040204" pitchFamily="50" charset="-128"/>
              <a:ea typeface="Meiryo UI" panose="020B0604030504040204" pitchFamily="50" charset="-128"/>
            </a:endParaRPr>
          </a:p>
        </p:txBody>
      </p:sp>
      <p:sp>
        <p:nvSpPr>
          <p:cNvPr id="6" name="タイトル 2">
            <a:extLst>
              <a:ext uri="{FF2B5EF4-FFF2-40B4-BE49-F238E27FC236}">
                <a16:creationId xmlns:a16="http://schemas.microsoft.com/office/drawing/2014/main" id="{94735065-4E03-E0E5-784D-0D9A5985DB0D}"/>
              </a:ext>
            </a:extLst>
          </p:cNvPr>
          <p:cNvSpPr txBox="1">
            <a:spLocks/>
          </p:cNvSpPr>
          <p:nvPr/>
        </p:nvSpPr>
        <p:spPr>
          <a:xfrm>
            <a:off x="175869" y="1436567"/>
            <a:ext cx="3199978" cy="442780"/>
          </a:xfrm>
          <a:prstGeom prst="rect">
            <a:avLst/>
          </a:prstGeom>
        </p:spPr>
        <p:txBody>
          <a:bodyPr vert="horz" lIns="84406" tIns="42203" rIns="84406" bIns="42203" rtlCol="0" anchor="ctr">
            <a:normAutofit fontScale="97500"/>
          </a:bodyPr>
          <a:lstStyle>
            <a:lvl1pPr algn="ctr" defTabSz="742909" rtl="0" eaLnBrk="1" latinLnBrk="0" hangingPunct="1">
              <a:spcBef>
                <a:spcPct val="0"/>
              </a:spcBef>
              <a:buNone/>
              <a:defRPr kumimoji="1" sz="2800" b="1" kern="1200">
                <a:solidFill>
                  <a:schemeClr val="bg1"/>
                </a:solidFill>
                <a:latin typeface="Meiryo UI" panose="020B0604030504040204" pitchFamily="50" charset="-128"/>
                <a:ea typeface="Meiryo UI" panose="020B0604030504040204" pitchFamily="50" charset="-128"/>
                <a:cs typeface="+mj-cs"/>
              </a:defRPr>
            </a:lvl1pPr>
          </a:lstStyle>
          <a:p>
            <a:r>
              <a:rPr lang="ja-JP" altLang="en-US" sz="1662" dirty="0">
                <a:solidFill>
                  <a:schemeClr val="tx1"/>
                </a:solidFill>
              </a:rPr>
              <a:t>川辺川アカデミアの取組イメージ</a:t>
            </a:r>
          </a:p>
        </p:txBody>
      </p:sp>
      <p:pic>
        <p:nvPicPr>
          <p:cNvPr id="19" name="図 18">
            <a:extLst>
              <a:ext uri="{FF2B5EF4-FFF2-40B4-BE49-F238E27FC236}">
                <a16:creationId xmlns:a16="http://schemas.microsoft.com/office/drawing/2014/main" id="{A1C49839-2E06-D546-72BC-984EFB1E9407}"/>
              </a:ext>
            </a:extLst>
          </p:cNvPr>
          <p:cNvPicPr>
            <a:picLocks noChangeAspect="1"/>
          </p:cNvPicPr>
          <p:nvPr/>
        </p:nvPicPr>
        <p:blipFill>
          <a:blip r:embed="rId3"/>
          <a:srcRect/>
          <a:stretch/>
        </p:blipFill>
        <p:spPr>
          <a:xfrm>
            <a:off x="4277730" y="4707100"/>
            <a:ext cx="1355452" cy="1916858"/>
          </a:xfrm>
          <a:prstGeom prst="rect">
            <a:avLst/>
          </a:prstGeom>
          <a:ln>
            <a:solidFill>
              <a:schemeClr val="bg1"/>
            </a:solidFill>
          </a:ln>
          <a:effectLst>
            <a:outerShdw blurRad="50800" dist="38100" dir="2700000" algn="tl" rotWithShape="0">
              <a:prstClr val="black">
                <a:alpha val="40000"/>
              </a:prstClr>
            </a:outerShdw>
          </a:effectLst>
        </p:spPr>
      </p:pic>
      <p:pic>
        <p:nvPicPr>
          <p:cNvPr id="22" name="図 21">
            <a:extLst>
              <a:ext uri="{FF2B5EF4-FFF2-40B4-BE49-F238E27FC236}">
                <a16:creationId xmlns:a16="http://schemas.microsoft.com/office/drawing/2014/main" id="{8DE41A1D-A1AA-E350-A78E-40E45F19A3C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7194592" y="3855768"/>
            <a:ext cx="2231825" cy="1673869"/>
          </a:xfrm>
          <a:prstGeom prst="roundRect">
            <a:avLst>
              <a:gd name="adj" fmla="val 0"/>
            </a:avLst>
          </a:prstGeom>
        </p:spPr>
      </p:pic>
      <p:pic>
        <p:nvPicPr>
          <p:cNvPr id="26" name="図 25" descr="山の中にある川&#10;&#10;自動的に生成された説明">
            <a:extLst>
              <a:ext uri="{FF2B5EF4-FFF2-40B4-BE49-F238E27FC236}">
                <a16:creationId xmlns:a16="http://schemas.microsoft.com/office/drawing/2014/main" id="{AA3314BE-ADB5-3DE4-B973-6F3D921C724A}"/>
              </a:ext>
            </a:extLst>
          </p:cNvPr>
          <p:cNvPicPr>
            <a:picLocks noChangeAspect="1"/>
          </p:cNvPicPr>
          <p:nvPr/>
        </p:nvPicPr>
        <p:blipFill>
          <a:blip r:embed="rId5"/>
          <a:stretch>
            <a:fillRect/>
          </a:stretch>
        </p:blipFill>
        <p:spPr>
          <a:xfrm>
            <a:off x="482059" y="4487989"/>
            <a:ext cx="3124942" cy="2083294"/>
          </a:xfrm>
          <a:prstGeom prst="rect">
            <a:avLst/>
          </a:prstGeom>
        </p:spPr>
      </p:pic>
      <p:pic>
        <p:nvPicPr>
          <p:cNvPr id="21" name="図 20" descr="人, 屋外, グループ, 民衆 が含まれている画像&#10;&#10;AI によって生成されたコンテンツは間違っている可能性があります。">
            <a:extLst>
              <a:ext uri="{FF2B5EF4-FFF2-40B4-BE49-F238E27FC236}">
                <a16:creationId xmlns:a16="http://schemas.microsoft.com/office/drawing/2014/main" id="{5CB9D7A8-83B1-2013-9B45-A2A1426F3F75}"/>
              </a:ext>
            </a:extLst>
          </p:cNvPr>
          <p:cNvPicPr>
            <a:picLocks noChangeAspect="1"/>
          </p:cNvPicPr>
          <p:nvPr/>
        </p:nvPicPr>
        <p:blipFill>
          <a:blip r:embed="rId6"/>
          <a:stretch>
            <a:fillRect/>
          </a:stretch>
        </p:blipFill>
        <p:spPr>
          <a:xfrm>
            <a:off x="5916901" y="5009045"/>
            <a:ext cx="2096147" cy="1572110"/>
          </a:xfrm>
          <a:prstGeom prst="rect">
            <a:avLst/>
          </a:prstGeom>
        </p:spPr>
      </p:pic>
      <p:sp>
        <p:nvSpPr>
          <p:cNvPr id="4" name="テキスト ボックス 3">
            <a:extLst>
              <a:ext uri="{FF2B5EF4-FFF2-40B4-BE49-F238E27FC236}">
                <a16:creationId xmlns:a16="http://schemas.microsoft.com/office/drawing/2014/main" id="{9D68B4B6-30C4-72A0-C941-D47AF2B95961}"/>
              </a:ext>
            </a:extLst>
          </p:cNvPr>
          <p:cNvSpPr txBox="1"/>
          <p:nvPr/>
        </p:nvSpPr>
        <p:spPr>
          <a:xfrm>
            <a:off x="1522743" y="6604611"/>
            <a:ext cx="1043575" cy="261610"/>
          </a:xfrm>
          <a:prstGeom prst="rect">
            <a:avLst/>
          </a:prstGeom>
          <a:noFill/>
        </p:spPr>
        <p:txBody>
          <a:bodyPr wrap="square" rtlCol="0">
            <a:spAutoFit/>
          </a:bodyPr>
          <a:lstStyle/>
          <a:p>
            <a:pPr algn="ctr"/>
            <a:r>
              <a:rPr lang="ja-JP" altLang="en-US" sz="1100" dirty="0">
                <a:latin typeface="Meiryo UI" panose="020B0604030504040204" pitchFamily="50" charset="-128"/>
                <a:ea typeface="Meiryo UI" panose="020B0604030504040204" pitchFamily="50" charset="-128"/>
              </a:rPr>
              <a:t>川辺川の風景</a:t>
            </a:r>
          </a:p>
        </p:txBody>
      </p:sp>
      <p:sp>
        <p:nvSpPr>
          <p:cNvPr id="11" name="テキスト ボックス 10">
            <a:extLst>
              <a:ext uri="{FF2B5EF4-FFF2-40B4-BE49-F238E27FC236}">
                <a16:creationId xmlns:a16="http://schemas.microsoft.com/office/drawing/2014/main" id="{2AC4D274-8293-6B35-2A19-D31A03A11656}"/>
              </a:ext>
            </a:extLst>
          </p:cNvPr>
          <p:cNvSpPr txBox="1"/>
          <p:nvPr/>
        </p:nvSpPr>
        <p:spPr>
          <a:xfrm>
            <a:off x="4344661" y="6639798"/>
            <a:ext cx="1192116" cy="261610"/>
          </a:xfrm>
          <a:prstGeom prst="rect">
            <a:avLst/>
          </a:prstGeom>
          <a:noFill/>
        </p:spPr>
        <p:txBody>
          <a:bodyPr wrap="square" rtlCol="0">
            <a:spAutoFit/>
          </a:bodyPr>
          <a:lstStyle/>
          <a:p>
            <a:pPr algn="ctr"/>
            <a:r>
              <a:rPr lang="ja-JP" altLang="en-US" sz="1100" dirty="0">
                <a:latin typeface="Meiryo UI" panose="020B0604030504040204" pitchFamily="50" charset="-128"/>
                <a:ea typeface="Meiryo UI" panose="020B0604030504040204" pitchFamily="50" charset="-128"/>
              </a:rPr>
              <a:t>小学校の教科書</a:t>
            </a:r>
          </a:p>
        </p:txBody>
      </p:sp>
      <p:sp>
        <p:nvSpPr>
          <p:cNvPr id="18" name="テキスト ボックス 17">
            <a:extLst>
              <a:ext uri="{FF2B5EF4-FFF2-40B4-BE49-F238E27FC236}">
                <a16:creationId xmlns:a16="http://schemas.microsoft.com/office/drawing/2014/main" id="{58F26464-67A3-4950-EAA7-101B04A6AF94}"/>
              </a:ext>
            </a:extLst>
          </p:cNvPr>
          <p:cNvSpPr txBox="1"/>
          <p:nvPr/>
        </p:nvSpPr>
        <p:spPr>
          <a:xfrm>
            <a:off x="6253249" y="6572402"/>
            <a:ext cx="1423448" cy="261610"/>
          </a:xfrm>
          <a:prstGeom prst="rect">
            <a:avLst/>
          </a:prstGeom>
          <a:noFill/>
        </p:spPr>
        <p:txBody>
          <a:bodyPr wrap="square" rtlCol="0">
            <a:spAutoFit/>
          </a:bodyPr>
          <a:lstStyle/>
          <a:p>
            <a:pPr algn="ctr"/>
            <a:r>
              <a:rPr lang="ja-JP" altLang="en-US" sz="1100" dirty="0">
                <a:latin typeface="Meiryo UI" panose="020B0604030504040204" pitchFamily="50" charset="-128"/>
                <a:ea typeface="Meiryo UI" panose="020B0604030504040204" pitchFamily="50" charset="-128"/>
              </a:rPr>
              <a:t>水辺の安全利用</a:t>
            </a:r>
          </a:p>
        </p:txBody>
      </p:sp>
      <p:sp>
        <p:nvSpPr>
          <p:cNvPr id="23" name="テキスト ボックス 22">
            <a:extLst>
              <a:ext uri="{FF2B5EF4-FFF2-40B4-BE49-F238E27FC236}">
                <a16:creationId xmlns:a16="http://schemas.microsoft.com/office/drawing/2014/main" id="{FB3F00D2-C08B-0E6B-1A12-804FFBEC5D22}"/>
              </a:ext>
            </a:extLst>
          </p:cNvPr>
          <p:cNvSpPr txBox="1"/>
          <p:nvPr/>
        </p:nvSpPr>
        <p:spPr>
          <a:xfrm>
            <a:off x="8245368" y="5529636"/>
            <a:ext cx="1043575" cy="261610"/>
          </a:xfrm>
          <a:prstGeom prst="rect">
            <a:avLst/>
          </a:prstGeom>
          <a:noFill/>
        </p:spPr>
        <p:txBody>
          <a:bodyPr wrap="square" rtlCol="0">
            <a:spAutoFit/>
          </a:bodyPr>
          <a:lstStyle/>
          <a:p>
            <a:pPr algn="ctr"/>
            <a:r>
              <a:rPr lang="ja-JP" altLang="en-US" sz="1100" dirty="0">
                <a:latin typeface="Meiryo UI" panose="020B0604030504040204" pitchFamily="50" charset="-128"/>
                <a:ea typeface="Meiryo UI" panose="020B0604030504040204" pitchFamily="50" charset="-128"/>
              </a:rPr>
              <a:t>水生生物調査</a:t>
            </a:r>
          </a:p>
        </p:txBody>
      </p:sp>
      <p:sp>
        <p:nvSpPr>
          <p:cNvPr id="25" name="スライド番号プレースホルダー 10">
            <a:extLst>
              <a:ext uri="{FF2B5EF4-FFF2-40B4-BE49-F238E27FC236}">
                <a16:creationId xmlns:a16="http://schemas.microsoft.com/office/drawing/2014/main" id="{417118F7-9669-23F7-CC64-800159351DB4}"/>
              </a:ext>
            </a:extLst>
          </p:cNvPr>
          <p:cNvSpPr>
            <a:spLocks noGrp="1"/>
          </p:cNvSpPr>
          <p:nvPr>
            <p:ph type="sldNum" sz="quarter" idx="12"/>
          </p:nvPr>
        </p:nvSpPr>
        <p:spPr>
          <a:xfrm>
            <a:off x="8913440" y="16629"/>
            <a:ext cx="512976" cy="425435"/>
          </a:xfrm>
          <a:ln>
            <a:noFill/>
          </a:ln>
        </p:spPr>
        <p:txBody>
          <a:bodyPr/>
          <a:lstStyle/>
          <a:p>
            <a:fld id="{1BA7EFFF-7FB4-4F7F-AB52-47A04AB05D01}" type="slidenum">
              <a:rPr lang="ja-JP" altLang="en-US" sz="2000">
                <a:solidFill>
                  <a:schemeClr val="bg1"/>
                </a:solidFill>
              </a:rPr>
              <a:t>43</a:t>
            </a:fld>
            <a:endParaRPr lang="ja-JP" altLang="en-US" sz="2000" dirty="0">
              <a:solidFill>
                <a:schemeClr val="bg1"/>
              </a:solidFill>
            </a:endParaRPr>
          </a:p>
        </p:txBody>
      </p:sp>
      <p:sp>
        <p:nvSpPr>
          <p:cNvPr id="27" name="テキスト ボックス 26">
            <a:extLst>
              <a:ext uri="{FF2B5EF4-FFF2-40B4-BE49-F238E27FC236}">
                <a16:creationId xmlns:a16="http://schemas.microsoft.com/office/drawing/2014/main" id="{916C0858-F8D8-62A9-8D95-00AE2E71CB20}"/>
              </a:ext>
            </a:extLst>
          </p:cNvPr>
          <p:cNvSpPr txBox="1"/>
          <p:nvPr/>
        </p:nvSpPr>
        <p:spPr>
          <a:xfrm>
            <a:off x="56456" y="522546"/>
            <a:ext cx="9780328" cy="923330"/>
          </a:xfrm>
          <a:prstGeom prst="rect">
            <a:avLst/>
          </a:prstGeom>
          <a:noFill/>
          <a:ln>
            <a:solidFill>
              <a:schemeClr val="tx1"/>
            </a:solidFill>
          </a:ln>
        </p:spPr>
        <p:txBody>
          <a:bodyPr wrap="square" rtlCol="0">
            <a:spAutoFit/>
          </a:bodyPr>
          <a:lstStyle/>
          <a:p>
            <a:pPr marL="216000" indent="-216000" algn="just" defTabSz="844083"/>
            <a:r>
              <a:rPr lang="ja-JP" altLang="en-US" dirty="0">
                <a:solidFill>
                  <a:prstClr val="black"/>
                </a:solidFill>
                <a:latin typeface="ＭＳ Ｐゴシック" panose="020B0600070205080204" pitchFamily="50" charset="-128"/>
                <a:ea typeface="ＭＳ Ｐゴシック" panose="020B0600070205080204" pitchFamily="50" charset="-128"/>
              </a:rPr>
              <a:t>○人材育成や学びをキーワードに地域（住民・民間事業者）・学識者・行政（管理者）が協力し、川辺川ならではの環境を活かしてハード・ソフト両面から持続的に取り組む緩やかな活動（プラットフォーム）として、「川辺川アカデミア」をスタート。</a:t>
            </a:r>
          </a:p>
        </p:txBody>
      </p:sp>
      <p:sp>
        <p:nvSpPr>
          <p:cNvPr id="29" name="テキスト ボックス 28">
            <a:extLst>
              <a:ext uri="{FF2B5EF4-FFF2-40B4-BE49-F238E27FC236}">
                <a16:creationId xmlns:a16="http://schemas.microsoft.com/office/drawing/2014/main" id="{E8C7EF11-0E98-4955-37A6-62F4F15446A2}"/>
              </a:ext>
            </a:extLst>
          </p:cNvPr>
          <p:cNvSpPr txBox="1"/>
          <p:nvPr/>
        </p:nvSpPr>
        <p:spPr>
          <a:xfrm>
            <a:off x="2598695" y="2690711"/>
            <a:ext cx="1695208" cy="646331"/>
          </a:xfrm>
          <a:prstGeom prst="rect">
            <a:avLst/>
          </a:prstGeom>
          <a:noFill/>
        </p:spPr>
        <p:txBody>
          <a:bodyPr wrap="square">
            <a:spAutoFit/>
          </a:bodyPr>
          <a:lstStyle/>
          <a:p>
            <a:r>
              <a:rPr lang="ja-JP" altLang="en-US" dirty="0"/>
              <a:t>地域・学識者・行政が協力</a:t>
            </a:r>
          </a:p>
        </p:txBody>
      </p:sp>
      <p:sp>
        <p:nvSpPr>
          <p:cNvPr id="30" name="矢印: 下 29">
            <a:extLst>
              <a:ext uri="{FF2B5EF4-FFF2-40B4-BE49-F238E27FC236}">
                <a16:creationId xmlns:a16="http://schemas.microsoft.com/office/drawing/2014/main" id="{7CC043AA-E6CC-73EA-B260-26C818B9E979}"/>
              </a:ext>
            </a:extLst>
          </p:cNvPr>
          <p:cNvSpPr/>
          <p:nvPr/>
        </p:nvSpPr>
        <p:spPr>
          <a:xfrm rot="16200000">
            <a:off x="6330069" y="3015214"/>
            <a:ext cx="493542" cy="1087439"/>
          </a:xfrm>
          <a:prstGeom prst="downArrow">
            <a:avLst/>
          </a:prstGeom>
          <a:solidFill>
            <a:schemeClr val="tx1">
              <a:lumMod val="65000"/>
              <a:lumOff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kern="0"/>
            </a:defPPr>
            <a:lvl1pPr>
              <a:defRPr>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endParaRPr lang="ja-JP" altLang="en-US" sz="1846">
              <a:latin typeface="Meiryo UI" panose="020B0604030504040204" pitchFamily="50" charset="-128"/>
              <a:ea typeface="Meiryo UI" panose="020B0604030504040204" pitchFamily="50" charset="-128"/>
            </a:endParaRPr>
          </a:p>
        </p:txBody>
      </p:sp>
      <p:sp>
        <p:nvSpPr>
          <p:cNvPr id="32" name="テキスト ボックス 31">
            <a:extLst>
              <a:ext uri="{FF2B5EF4-FFF2-40B4-BE49-F238E27FC236}">
                <a16:creationId xmlns:a16="http://schemas.microsoft.com/office/drawing/2014/main" id="{BD03DC3C-7ACD-E740-E761-C72EA1A77CAA}"/>
              </a:ext>
            </a:extLst>
          </p:cNvPr>
          <p:cNvSpPr txBox="1"/>
          <p:nvPr/>
        </p:nvSpPr>
        <p:spPr>
          <a:xfrm>
            <a:off x="5965423" y="2690782"/>
            <a:ext cx="1695208" cy="646331"/>
          </a:xfrm>
          <a:prstGeom prst="rect">
            <a:avLst/>
          </a:prstGeom>
          <a:noFill/>
        </p:spPr>
        <p:txBody>
          <a:bodyPr wrap="square">
            <a:spAutoFit/>
          </a:bodyPr>
          <a:lstStyle/>
          <a:p>
            <a:r>
              <a:rPr lang="ja-JP" altLang="en-US" dirty="0"/>
              <a:t>持続的に</a:t>
            </a:r>
            <a:endParaRPr lang="en-US" altLang="ja-JP" dirty="0"/>
          </a:p>
          <a:p>
            <a:r>
              <a:rPr lang="ja-JP" altLang="en-US" dirty="0"/>
              <a:t>取り組む</a:t>
            </a:r>
          </a:p>
        </p:txBody>
      </p:sp>
      <p:sp>
        <p:nvSpPr>
          <p:cNvPr id="20" name="正方形/長方形 19">
            <a:extLst>
              <a:ext uri="{FF2B5EF4-FFF2-40B4-BE49-F238E27FC236}">
                <a16:creationId xmlns:a16="http://schemas.microsoft.com/office/drawing/2014/main" id="{A3F7F0AC-5B37-5DA0-C24B-DF6A24ECAF02}"/>
              </a:ext>
            </a:extLst>
          </p:cNvPr>
          <p:cNvSpPr/>
          <p:nvPr/>
        </p:nvSpPr>
        <p:spPr bwMode="auto">
          <a:xfrm>
            <a:off x="-12282" y="-219"/>
            <a:ext cx="9918281"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marL="0" marR="0" lvl="0" indent="0" algn="ctr" defTabSz="818225"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t>川辺川アカデミアについて</a:t>
            </a:r>
            <a:endParaRPr kumimoji="1" lang="ja-JP" altLang="en-US" sz="3200" b="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34" name="Text Box 6">
            <a:extLst>
              <a:ext uri="{FF2B5EF4-FFF2-40B4-BE49-F238E27FC236}">
                <a16:creationId xmlns:a16="http://schemas.microsoft.com/office/drawing/2014/main" id="{8CC92B70-7AF2-FCD1-10AA-C10358ECA217}"/>
              </a:ext>
            </a:extLst>
          </p:cNvPr>
          <p:cNvSpPr txBox="1">
            <a:spLocks noChangeArrowheads="1"/>
          </p:cNvSpPr>
          <p:nvPr/>
        </p:nvSpPr>
        <p:spPr bwMode="auto">
          <a:xfrm>
            <a:off x="9418473" y="0"/>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43</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3" name="図 2" descr="アイコン&#10;&#10;AI によって生成されたコンテンツは間違っている可能性があります。">
            <a:extLst>
              <a:ext uri="{FF2B5EF4-FFF2-40B4-BE49-F238E27FC236}">
                <a16:creationId xmlns:a16="http://schemas.microsoft.com/office/drawing/2014/main" id="{D07EEE98-D659-FFA0-F235-BCE4A10D62B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84825" y="28708"/>
            <a:ext cx="427857" cy="426822"/>
          </a:xfrm>
          <a:prstGeom prst="rect">
            <a:avLst/>
          </a:prstGeom>
        </p:spPr>
      </p:pic>
      <p:sp>
        <p:nvSpPr>
          <p:cNvPr id="2" name="テキスト ボックス 1">
            <a:extLst>
              <a:ext uri="{FF2B5EF4-FFF2-40B4-BE49-F238E27FC236}">
                <a16:creationId xmlns:a16="http://schemas.microsoft.com/office/drawing/2014/main" id="{C7AD79E4-B4F8-D874-8CD3-E71A21DC9F73}"/>
              </a:ext>
            </a:extLst>
          </p:cNvPr>
          <p:cNvSpPr txBox="1"/>
          <p:nvPr/>
        </p:nvSpPr>
        <p:spPr>
          <a:xfrm>
            <a:off x="-2391816" y="16629"/>
            <a:ext cx="2295336" cy="584775"/>
          </a:xfrm>
          <a:prstGeom prst="rect">
            <a:avLst/>
          </a:prstGeom>
          <a:solidFill>
            <a:srgbClr val="FFFF00"/>
          </a:solidFill>
        </p:spPr>
        <p:txBody>
          <a:bodyPr wrap="square" rtlCol="0">
            <a:spAutoFit/>
          </a:bodyPr>
          <a:lstStyle/>
          <a:p>
            <a:r>
              <a:rPr lang="ja-JP" altLang="en-US" sz="1600" dirty="0">
                <a:highlight>
                  <a:srgbClr val="FFFF00"/>
                </a:highlight>
              </a:rPr>
              <a:t>第１回</a:t>
            </a:r>
            <a:endParaRPr lang="en-US" altLang="ja-JP" sz="1600" dirty="0">
              <a:highlight>
                <a:srgbClr val="FFFF00"/>
              </a:highlight>
            </a:endParaRPr>
          </a:p>
          <a:p>
            <a:r>
              <a:rPr lang="ja-JP" altLang="en-US" sz="1600" dirty="0">
                <a:highlight>
                  <a:srgbClr val="FFFF00"/>
                </a:highlight>
              </a:rPr>
              <a:t>アドバイザリー会議資料</a:t>
            </a:r>
            <a:endParaRPr lang="en-US" altLang="ja-JP" sz="1600" dirty="0">
              <a:highlight>
                <a:srgbClr val="FFFF00"/>
              </a:highlight>
            </a:endParaRPr>
          </a:p>
        </p:txBody>
      </p:sp>
    </p:spTree>
    <p:extLst>
      <p:ext uri="{BB962C8B-B14F-4D97-AF65-F5344CB8AC3E}">
        <p14:creationId xmlns:p14="http://schemas.microsoft.com/office/powerpoint/2010/main" val="8326433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正方形/長方形 6">
            <a:extLst>
              <a:ext uri="{FF2B5EF4-FFF2-40B4-BE49-F238E27FC236}">
                <a16:creationId xmlns:a16="http://schemas.microsoft.com/office/drawing/2014/main" id="{574861CB-03E1-31B1-B4DB-5A6F2CC97462}"/>
              </a:ext>
            </a:extLst>
          </p:cNvPr>
          <p:cNvSpPr/>
          <p:nvPr/>
        </p:nvSpPr>
        <p:spPr bwMode="auto">
          <a:xfrm>
            <a:off x="0" y="1480"/>
            <a:ext cx="9906000" cy="442781"/>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59472" tIns="0" rIns="29736" bIns="29736" anchor="ctr"/>
          <a:lstStyle/>
          <a:p>
            <a:pPr algn="ctr" defTabSz="755303">
              <a:defRPr/>
            </a:pPr>
            <a:r>
              <a:rPr lang="ja-JP" altLang="en-US" sz="2215" dirty="0">
                <a:solidFill>
                  <a:prstClr val="white"/>
                </a:solidFill>
                <a:latin typeface="ＭＳ Ｐゴシック" panose="020B0600070205080204" pitchFamily="50" charset="-128"/>
                <a:ea typeface="ＭＳ Ｐゴシック" panose="020B0600070205080204" pitchFamily="50" charset="-128"/>
              </a:rPr>
              <a:t>川辺川アカデミアの取組概要</a:t>
            </a:r>
          </a:p>
        </p:txBody>
      </p:sp>
      <p:sp>
        <p:nvSpPr>
          <p:cNvPr id="8" name="Text Box 143">
            <a:extLst>
              <a:ext uri="{FF2B5EF4-FFF2-40B4-BE49-F238E27FC236}">
                <a16:creationId xmlns:a16="http://schemas.microsoft.com/office/drawing/2014/main" id="{281946F2-CF77-16F7-3C8A-9FC409FAACA7}"/>
              </a:ext>
            </a:extLst>
          </p:cNvPr>
          <p:cNvSpPr txBox="1">
            <a:spLocks noChangeArrowheads="1"/>
          </p:cNvSpPr>
          <p:nvPr/>
        </p:nvSpPr>
        <p:spPr bwMode="auto">
          <a:xfrm>
            <a:off x="9417580" y="6272"/>
            <a:ext cx="488420" cy="433196"/>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algn="ctr" defTabSz="630131" eaLnBrk="1" hangingPunct="1">
              <a:spcBef>
                <a:spcPct val="50000"/>
              </a:spcBef>
              <a:buNone/>
              <a:defRPr/>
            </a:pPr>
            <a:fld id="{1FC42A94-A14C-4A81-AF03-9FA4FEF28E3C}" type="slidenum">
              <a:rPr lang="en-US" altLang="ja-JP" sz="2215">
                <a:solidFill>
                  <a:prstClr val="white"/>
                </a:solidFill>
                <a:latin typeface="ＭＳ Ｐゴシック" panose="020B0600070205080204" pitchFamily="50" charset="-128"/>
              </a:rPr>
              <a:pPr algn="ctr" defTabSz="630131" eaLnBrk="1" hangingPunct="1">
                <a:spcBef>
                  <a:spcPct val="50000"/>
                </a:spcBef>
                <a:buNone/>
                <a:defRPr/>
              </a:pPr>
              <a:t>44</a:t>
            </a:fld>
            <a:endParaRPr lang="en-US" altLang="ja-JP" sz="2215" dirty="0">
              <a:solidFill>
                <a:prstClr val="white"/>
              </a:solidFill>
              <a:latin typeface="ＭＳ Ｐゴシック" panose="020B0600070205080204" pitchFamily="50" charset="-128"/>
            </a:endParaRPr>
          </a:p>
        </p:txBody>
      </p:sp>
      <p:pic>
        <p:nvPicPr>
          <p:cNvPr id="11" name="図 10" descr="アイコン&#10;&#10;AI によって生成されたコンテンツは間違っている可能性があります。">
            <a:extLst>
              <a:ext uri="{FF2B5EF4-FFF2-40B4-BE49-F238E27FC236}">
                <a16:creationId xmlns:a16="http://schemas.microsoft.com/office/drawing/2014/main" id="{CF7A66E9-3341-852C-E4E9-E8414971AA7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90303" y="40548"/>
            <a:ext cx="394945" cy="393990"/>
          </a:xfrm>
          <a:prstGeom prst="rect">
            <a:avLst/>
          </a:prstGeom>
        </p:spPr>
      </p:pic>
      <p:sp>
        <p:nvSpPr>
          <p:cNvPr id="5" name="テキスト ボックス 4">
            <a:extLst>
              <a:ext uri="{FF2B5EF4-FFF2-40B4-BE49-F238E27FC236}">
                <a16:creationId xmlns:a16="http://schemas.microsoft.com/office/drawing/2014/main" id="{7F5BB58B-9151-CE3B-DFF2-E2021998F29D}"/>
              </a:ext>
            </a:extLst>
          </p:cNvPr>
          <p:cNvSpPr txBox="1"/>
          <p:nvPr/>
        </p:nvSpPr>
        <p:spPr>
          <a:xfrm>
            <a:off x="-2210714" y="244594"/>
            <a:ext cx="2118772" cy="2365391"/>
          </a:xfrm>
          <a:prstGeom prst="rect">
            <a:avLst/>
          </a:prstGeom>
          <a:solidFill>
            <a:srgbClr val="FFFF00"/>
          </a:solidFill>
        </p:spPr>
        <p:txBody>
          <a:bodyPr wrap="square" rtlCol="0">
            <a:spAutoFit/>
          </a:bodyPr>
          <a:lstStyle/>
          <a:p>
            <a:r>
              <a:rPr lang="ja-JP" altLang="en-US" sz="1477" dirty="0">
                <a:highlight>
                  <a:srgbClr val="FFFF00"/>
                </a:highlight>
              </a:rPr>
              <a:t>第２回</a:t>
            </a:r>
            <a:endParaRPr lang="en-US" altLang="ja-JP" sz="1477" dirty="0">
              <a:highlight>
                <a:srgbClr val="FFFF00"/>
              </a:highlight>
            </a:endParaRPr>
          </a:p>
          <a:p>
            <a:r>
              <a:rPr lang="ja-JP" altLang="en-US" sz="1477" dirty="0">
                <a:highlight>
                  <a:srgbClr val="FFFF00"/>
                </a:highlight>
              </a:rPr>
              <a:t>アドバイザリー会議資料に</a:t>
            </a:r>
            <a:r>
              <a:rPr lang="ja-JP" altLang="en-US" sz="1477" dirty="0">
                <a:solidFill>
                  <a:srgbClr val="FF0000"/>
                </a:solidFill>
                <a:highlight>
                  <a:srgbClr val="FFFF00"/>
                </a:highlight>
              </a:rPr>
              <a:t>箱書き更新</a:t>
            </a:r>
            <a:endParaRPr lang="en-US" altLang="ja-JP" sz="1477" dirty="0">
              <a:solidFill>
                <a:srgbClr val="FF0000"/>
              </a:solidFill>
              <a:highlight>
                <a:srgbClr val="FFFF00"/>
              </a:highlight>
            </a:endParaRPr>
          </a:p>
          <a:p>
            <a:r>
              <a:rPr lang="ja-JP" altLang="en-US" sz="1477" dirty="0">
                <a:solidFill>
                  <a:srgbClr val="FF0000"/>
                </a:solidFill>
                <a:highlight>
                  <a:srgbClr val="FFFF00"/>
                </a:highlight>
              </a:rPr>
              <a:t>＋</a:t>
            </a:r>
            <a:endParaRPr lang="en-US" altLang="ja-JP" sz="1477" dirty="0">
              <a:solidFill>
                <a:srgbClr val="FF0000"/>
              </a:solidFill>
              <a:highlight>
                <a:srgbClr val="FFFF00"/>
              </a:highlight>
            </a:endParaRPr>
          </a:p>
          <a:p>
            <a:r>
              <a:rPr lang="ja-JP" altLang="en-US" sz="1477" dirty="0">
                <a:solidFill>
                  <a:srgbClr val="FF0000"/>
                </a:solidFill>
                <a:highlight>
                  <a:srgbClr val="FFFF00"/>
                </a:highlight>
              </a:rPr>
              <a:t>防災の観点で実施している出前講座の内容を追加（右上側）</a:t>
            </a:r>
            <a:endParaRPr lang="en-US" altLang="ja-JP" sz="1477" dirty="0">
              <a:solidFill>
                <a:srgbClr val="FF0000"/>
              </a:solidFill>
              <a:highlight>
                <a:srgbClr val="FFFF00"/>
              </a:highlight>
            </a:endParaRPr>
          </a:p>
          <a:p>
            <a:r>
              <a:rPr lang="en-US" altLang="ja-JP" sz="1477" dirty="0">
                <a:solidFill>
                  <a:srgbClr val="FF0000"/>
                </a:solidFill>
                <a:highlight>
                  <a:srgbClr val="FFFF00"/>
                </a:highlight>
              </a:rPr>
              <a:t>※</a:t>
            </a:r>
            <a:r>
              <a:rPr lang="ja-JP" altLang="en-US" sz="1477" dirty="0">
                <a:solidFill>
                  <a:srgbClr val="FF0000"/>
                </a:solidFill>
                <a:highlight>
                  <a:srgbClr val="FFFF00"/>
                </a:highlight>
              </a:rPr>
              <a:t>出前講座の内容を充実し、表紙テーマとつながるように整理し直した</a:t>
            </a:r>
            <a:endParaRPr lang="en-US" altLang="ja-JP" sz="1477" dirty="0">
              <a:solidFill>
                <a:srgbClr val="FF0000"/>
              </a:solidFill>
              <a:highlight>
                <a:srgbClr val="FFFF00"/>
              </a:highlight>
            </a:endParaRPr>
          </a:p>
        </p:txBody>
      </p:sp>
      <p:sp>
        <p:nvSpPr>
          <p:cNvPr id="13" name="正方形/長方形 12">
            <a:extLst>
              <a:ext uri="{FF2B5EF4-FFF2-40B4-BE49-F238E27FC236}">
                <a16:creationId xmlns:a16="http://schemas.microsoft.com/office/drawing/2014/main" id="{084AE062-09D2-ED71-703E-8C5EC1F60FA3}"/>
              </a:ext>
            </a:extLst>
          </p:cNvPr>
          <p:cNvSpPr/>
          <p:nvPr/>
        </p:nvSpPr>
        <p:spPr>
          <a:xfrm>
            <a:off x="489171" y="1590308"/>
            <a:ext cx="8903020" cy="388118"/>
          </a:xfrm>
          <a:prstGeom prst="rect">
            <a:avLst/>
          </a:prstGeom>
          <a:solidFill>
            <a:srgbClr val="E7E6E6"/>
          </a:solidFill>
          <a:ln w="127000" cap="flat" cmpd="sng" algn="ctr">
            <a:noFill/>
            <a:prstDash val="solid"/>
          </a:ln>
          <a:effectLst/>
        </p:spPr>
        <p:txBody>
          <a:bodyPr rtlCol="0" anchor="ctr"/>
          <a:lstStyle/>
          <a:p>
            <a:pPr marL="0" marR="0" lvl="0" indent="0" algn="ctr" defTabSz="1280160" eaLnBrk="1" fontAlgn="base" latinLnBrk="0" hangingPunct="1">
              <a:lnSpc>
                <a:spcPct val="100000"/>
              </a:lnSpc>
              <a:spcBef>
                <a:spcPct val="0"/>
              </a:spcBef>
              <a:spcAft>
                <a:spcPct val="0"/>
              </a:spcAft>
              <a:buClrTx/>
              <a:buSzTx/>
              <a:buFontTx/>
              <a:buNone/>
              <a:tabLst/>
              <a:defRPr/>
            </a:pPr>
            <a:endParaRPr kumimoji="0" lang="ja-JP" altLang="en-US" sz="3200" b="1" i="0" u="none" strike="noStrike" kern="0" cap="none" spc="0" normalizeH="0" baseline="0" noProof="0" dirty="0">
              <a:ln>
                <a:noFill/>
              </a:ln>
              <a:solidFill>
                <a:srgbClr val="FF0000"/>
              </a:solidFill>
              <a:effectLst/>
              <a:uLnTx/>
              <a:uFillTx/>
            </a:endParaRPr>
          </a:p>
        </p:txBody>
      </p:sp>
      <p:sp>
        <p:nvSpPr>
          <p:cNvPr id="14" name="テキスト ボックス 13">
            <a:extLst>
              <a:ext uri="{FF2B5EF4-FFF2-40B4-BE49-F238E27FC236}">
                <a16:creationId xmlns:a16="http://schemas.microsoft.com/office/drawing/2014/main" id="{51B9045C-CBED-DD5D-D975-ED2FDBAC965A}"/>
              </a:ext>
            </a:extLst>
          </p:cNvPr>
          <p:cNvSpPr txBox="1"/>
          <p:nvPr/>
        </p:nvSpPr>
        <p:spPr>
          <a:xfrm>
            <a:off x="489171" y="722660"/>
            <a:ext cx="8928409" cy="830997"/>
          </a:xfrm>
          <a:prstGeom prst="rect">
            <a:avLst/>
          </a:prstGeom>
          <a:noFill/>
          <a:ln>
            <a:solidFill>
              <a:sysClr val="windowText" lastClr="000000"/>
            </a:solidFill>
          </a:ln>
        </p:spPr>
        <p:txBody>
          <a:bodyPr wrap="square" rtlCol="0">
            <a:spAutoFit/>
          </a:bodyPr>
          <a:lstStyle/>
          <a:p>
            <a:pPr marL="198218" marR="0" lvl="0" indent="-198218" algn="just" defTabSz="719250" eaLnBrk="1" fontAlgn="base" latinLnBrk="0" hangingPunct="1">
              <a:lnSpc>
                <a:spcPct val="100000"/>
              </a:lnSpc>
              <a:spcBef>
                <a:spcPct val="0"/>
              </a:spcBef>
              <a:spcAft>
                <a:spcPct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ＭＳ Ｐゴシック" panose="020B0600070205080204" pitchFamily="50" charset="-128"/>
              </a:rPr>
              <a:t>○令和６年度から「川辺川アカデミア」の取組を開始し、五木村、相良村、人吉市の小中学生を中心に川辺川をフィールドとした体験学習、特別授業等を実施。「川辺川アカデミア」の活動を通じ、川辺川への興味関心の深まりや</a:t>
            </a:r>
            <a:r>
              <a:rPr kumimoji="0" lang="ja-JP" altLang="en-US" sz="1600" b="0" i="0" u="none" strike="noStrike" kern="0" cap="none" spc="0" normalizeH="0" baseline="0" noProof="0" dirty="0">
                <a:ln>
                  <a:noFill/>
                </a:ln>
                <a:solidFill>
                  <a:prstClr val="black"/>
                </a:solidFill>
                <a:effectLst/>
                <a:uLnTx/>
                <a:uFillTx/>
                <a:latin typeface="Times New Roman" pitchFamily="18" charset="0"/>
              </a:rPr>
              <a:t>防災意識の向上が図られることを狙いとしている。</a:t>
            </a:r>
            <a:endParaRPr kumimoji="0" lang="en-US" altLang="ja-JP" sz="1600" b="0" i="0" u="none" strike="noStrike" kern="0" cap="none" spc="0" normalizeH="0" baseline="0" noProof="0" dirty="0">
              <a:ln>
                <a:noFill/>
              </a:ln>
              <a:solidFill>
                <a:prstClr val="black"/>
              </a:solidFill>
              <a:effectLst/>
              <a:uLnTx/>
              <a:uFillTx/>
              <a:latin typeface="Times New Roman" pitchFamily="18" charset="0"/>
            </a:endParaRPr>
          </a:p>
        </p:txBody>
      </p:sp>
      <p:sp>
        <p:nvSpPr>
          <p:cNvPr id="15" name="テキスト ボックス 14">
            <a:extLst>
              <a:ext uri="{FF2B5EF4-FFF2-40B4-BE49-F238E27FC236}">
                <a16:creationId xmlns:a16="http://schemas.microsoft.com/office/drawing/2014/main" id="{54F6B3FD-44CF-E3E6-22C3-23C550EB5227}"/>
              </a:ext>
            </a:extLst>
          </p:cNvPr>
          <p:cNvSpPr txBox="1"/>
          <p:nvPr/>
        </p:nvSpPr>
        <p:spPr>
          <a:xfrm>
            <a:off x="481496" y="2247119"/>
            <a:ext cx="4288590" cy="564578"/>
          </a:xfrm>
          <a:prstGeom prst="rect">
            <a:avLst/>
          </a:prstGeom>
          <a:noFill/>
          <a:ln>
            <a:solidFill>
              <a:sysClr val="windowText" lastClr="000000"/>
            </a:solidFill>
            <a:prstDash val="dash"/>
          </a:ln>
        </p:spPr>
        <p:txBody>
          <a:bodyPr wrap="square" rtlCol="0">
            <a:spAutoFit/>
          </a:bodyPr>
          <a:lstStyle/>
          <a:p>
            <a:pPr marL="87313" marR="0" lvl="0" indent="-87313" algn="just" defTabSz="719250" eaLnBrk="1" fontAlgn="base" latinLnBrk="0" hangingPunct="1">
              <a:lnSpc>
                <a:spcPct val="100000"/>
              </a:lnSpc>
              <a:spcBef>
                <a:spcPct val="0"/>
              </a:spcBef>
              <a:spcAft>
                <a:spcPct val="0"/>
              </a:spcAft>
              <a:buClrTx/>
              <a:buSzTx/>
              <a:buFontTx/>
              <a:buNone/>
              <a:tabLst/>
              <a:defRPr/>
            </a:pPr>
            <a:r>
              <a:rPr kumimoji="0" lang="ja-JP" altLang="en-US" sz="1023" b="0" i="0" u="none" strike="noStrike" kern="0" cap="none" spc="0" normalizeH="0" baseline="0" noProof="0" dirty="0">
                <a:ln>
                  <a:noFill/>
                </a:ln>
                <a:solidFill>
                  <a:prstClr val="black"/>
                </a:solidFill>
                <a:effectLst/>
                <a:uLnTx/>
                <a:uFillTx/>
                <a:latin typeface="ＭＳ Ｐゴシック" panose="020B0600070205080204" pitchFamily="50" charset="-128"/>
              </a:rPr>
              <a:t>○水質１９年連続日本一である川辺川について体験をもとに学習することや子ども達の防災意識の向上を目的に水生生物調査や水質調査、水難体験を実施。</a:t>
            </a:r>
            <a:endParaRPr kumimoji="0" lang="en-US" altLang="ja-JP" sz="1023" b="0" i="0" u="none" strike="noStrike" kern="0" cap="none" spc="0" normalizeH="0" baseline="0" noProof="0" dirty="0">
              <a:ln>
                <a:noFill/>
              </a:ln>
              <a:solidFill>
                <a:prstClr val="black"/>
              </a:solidFill>
              <a:effectLst/>
              <a:uLnTx/>
              <a:uFillTx/>
              <a:latin typeface="ＭＳ Ｐゴシック" panose="020B0600070205080204" pitchFamily="50" charset="-128"/>
            </a:endParaRPr>
          </a:p>
        </p:txBody>
      </p:sp>
      <p:sp>
        <p:nvSpPr>
          <p:cNvPr id="16" name="テキスト ボックス 15">
            <a:extLst>
              <a:ext uri="{FF2B5EF4-FFF2-40B4-BE49-F238E27FC236}">
                <a16:creationId xmlns:a16="http://schemas.microsoft.com/office/drawing/2014/main" id="{E0EC5A4E-4A4A-0A5F-B003-58A608F136D1}"/>
              </a:ext>
            </a:extLst>
          </p:cNvPr>
          <p:cNvSpPr txBox="1"/>
          <p:nvPr/>
        </p:nvSpPr>
        <p:spPr>
          <a:xfrm>
            <a:off x="481496" y="1990969"/>
            <a:ext cx="3889791" cy="275909"/>
          </a:xfrm>
          <a:prstGeom prst="rect">
            <a:avLst/>
          </a:prstGeom>
          <a:noFill/>
        </p:spPr>
        <p:txBody>
          <a:bodyPr wrap="square" rtlCol="0">
            <a:spAutoFit/>
          </a:bodyPr>
          <a:lstStyle/>
          <a:p>
            <a:pPr defTabSz="719250" fontAlgn="base">
              <a:spcBef>
                <a:spcPct val="0"/>
              </a:spcBef>
              <a:spcAft>
                <a:spcPct val="0"/>
              </a:spcAft>
              <a:defRPr/>
            </a:pPr>
            <a:r>
              <a:rPr lang="ja-JP" altLang="en-US" sz="1193" u="sng" dirty="0">
                <a:solidFill>
                  <a:prstClr val="black"/>
                </a:solidFill>
                <a:latin typeface="ＭＳ Ｐゴシック" panose="020B0600070205080204" pitchFamily="50" charset="-128"/>
              </a:rPr>
              <a:t>川辺川流域の小中学校と連携した特別授業（令和７年度）</a:t>
            </a:r>
            <a:endParaRPr lang="en-US" altLang="ja-JP" sz="1193" u="sng" dirty="0">
              <a:solidFill>
                <a:prstClr val="black"/>
              </a:solidFill>
              <a:latin typeface="ＭＳ Ｐゴシック" panose="020B0600070205080204" pitchFamily="50" charset="-128"/>
            </a:endParaRPr>
          </a:p>
        </p:txBody>
      </p:sp>
      <p:pic>
        <p:nvPicPr>
          <p:cNvPr id="18" name="図 17">
            <a:extLst>
              <a:ext uri="{FF2B5EF4-FFF2-40B4-BE49-F238E27FC236}">
                <a16:creationId xmlns:a16="http://schemas.microsoft.com/office/drawing/2014/main" id="{5F37A805-A74F-628A-1A70-9FB3ED5EC5BB}"/>
              </a:ext>
            </a:extLst>
          </p:cNvPr>
          <p:cNvPicPr>
            <a:picLocks noChangeAspect="1"/>
          </p:cNvPicPr>
          <p:nvPr/>
        </p:nvPicPr>
        <p:blipFill rotWithShape="1">
          <a:blip r:embed="rId3"/>
          <a:srcRect l="29443" t="34318" r="22269" b="5854"/>
          <a:stretch>
            <a:fillRect/>
          </a:stretch>
        </p:blipFill>
        <p:spPr>
          <a:xfrm>
            <a:off x="7266195" y="3124459"/>
            <a:ext cx="2207155" cy="2051010"/>
          </a:xfrm>
          <a:prstGeom prst="rect">
            <a:avLst/>
          </a:prstGeom>
        </p:spPr>
      </p:pic>
      <p:pic>
        <p:nvPicPr>
          <p:cNvPr id="22" name="図 21">
            <a:extLst>
              <a:ext uri="{FF2B5EF4-FFF2-40B4-BE49-F238E27FC236}">
                <a16:creationId xmlns:a16="http://schemas.microsoft.com/office/drawing/2014/main" id="{C18FE3D7-FE0F-35D7-A43D-AD40F82FCE59}"/>
              </a:ext>
            </a:extLst>
          </p:cNvPr>
          <p:cNvPicPr>
            <a:picLocks noChangeAspect="1"/>
          </p:cNvPicPr>
          <p:nvPr/>
        </p:nvPicPr>
        <p:blipFill rotWithShape="1">
          <a:blip r:embed="rId4"/>
          <a:srcRect l="21220" t="23659" r="28019" b="12031"/>
          <a:stretch>
            <a:fillRect/>
          </a:stretch>
        </p:blipFill>
        <p:spPr>
          <a:xfrm>
            <a:off x="4977963" y="3135595"/>
            <a:ext cx="2146828" cy="2039874"/>
          </a:xfrm>
          <a:prstGeom prst="rect">
            <a:avLst/>
          </a:prstGeom>
        </p:spPr>
      </p:pic>
      <p:sp>
        <p:nvSpPr>
          <p:cNvPr id="23" name="テキスト ボックス 22">
            <a:extLst>
              <a:ext uri="{FF2B5EF4-FFF2-40B4-BE49-F238E27FC236}">
                <a16:creationId xmlns:a16="http://schemas.microsoft.com/office/drawing/2014/main" id="{96252A93-B0F0-5397-D15F-87747208F178}"/>
              </a:ext>
            </a:extLst>
          </p:cNvPr>
          <p:cNvSpPr txBox="1"/>
          <p:nvPr/>
        </p:nvSpPr>
        <p:spPr>
          <a:xfrm>
            <a:off x="481496" y="3986006"/>
            <a:ext cx="873052" cy="180000"/>
          </a:xfrm>
          <a:prstGeom prst="rect">
            <a:avLst/>
          </a:prstGeom>
          <a:noFill/>
        </p:spPr>
        <p:txBody>
          <a:bodyPr wrap="square" rtlCol="0">
            <a:spAutoFit/>
          </a:bodyPr>
          <a:lstStyle/>
          <a:p>
            <a:pPr defTabSz="719250" fontAlgn="base">
              <a:spcBef>
                <a:spcPct val="0"/>
              </a:spcBef>
              <a:spcAft>
                <a:spcPct val="0"/>
              </a:spcAft>
              <a:defRPr/>
            </a:pPr>
            <a:r>
              <a:rPr lang="ja-JP" altLang="en-US" sz="767" dirty="0">
                <a:solidFill>
                  <a:prstClr val="black"/>
                </a:solidFill>
                <a:latin typeface="ＭＳ Ｐゴシック" panose="020B0600070205080204" pitchFamily="50" charset="-128"/>
              </a:rPr>
              <a:t>相良中学校</a:t>
            </a:r>
            <a:endParaRPr lang="en-US" altLang="ja-JP" sz="767" dirty="0">
              <a:solidFill>
                <a:prstClr val="black"/>
              </a:solidFill>
              <a:latin typeface="ＭＳ Ｐゴシック" panose="020B0600070205080204" pitchFamily="50" charset="-128"/>
            </a:endParaRPr>
          </a:p>
        </p:txBody>
      </p:sp>
      <p:sp>
        <p:nvSpPr>
          <p:cNvPr id="25" name="テキスト ボックス 24">
            <a:extLst>
              <a:ext uri="{FF2B5EF4-FFF2-40B4-BE49-F238E27FC236}">
                <a16:creationId xmlns:a16="http://schemas.microsoft.com/office/drawing/2014/main" id="{F15CFCB5-3197-9043-718D-760F1D432DF8}"/>
              </a:ext>
            </a:extLst>
          </p:cNvPr>
          <p:cNvSpPr txBox="1"/>
          <p:nvPr/>
        </p:nvSpPr>
        <p:spPr>
          <a:xfrm>
            <a:off x="2565144" y="2770584"/>
            <a:ext cx="873052" cy="210379"/>
          </a:xfrm>
          <a:prstGeom prst="rect">
            <a:avLst/>
          </a:prstGeom>
          <a:noFill/>
        </p:spPr>
        <p:txBody>
          <a:bodyPr wrap="square" rtlCol="0">
            <a:spAutoFit/>
          </a:bodyPr>
          <a:lstStyle/>
          <a:p>
            <a:pPr defTabSz="719250" fontAlgn="base">
              <a:spcBef>
                <a:spcPct val="0"/>
              </a:spcBef>
              <a:spcAft>
                <a:spcPct val="0"/>
              </a:spcAft>
              <a:defRPr/>
            </a:pPr>
            <a:r>
              <a:rPr lang="ja-JP" altLang="en-US" sz="767" dirty="0">
                <a:solidFill>
                  <a:prstClr val="black"/>
                </a:solidFill>
                <a:latin typeface="ＭＳ Ｐゴシック" panose="020B0600070205080204" pitchFamily="50" charset="-128"/>
              </a:rPr>
              <a:t>相良北小学校</a:t>
            </a:r>
            <a:endParaRPr lang="en-US" altLang="ja-JP" sz="767" dirty="0">
              <a:solidFill>
                <a:prstClr val="black"/>
              </a:solidFill>
              <a:latin typeface="ＭＳ Ｐゴシック" panose="020B0600070205080204" pitchFamily="50" charset="-128"/>
            </a:endParaRPr>
          </a:p>
        </p:txBody>
      </p:sp>
      <p:sp>
        <p:nvSpPr>
          <p:cNvPr id="130" name="テキスト ボックス 129">
            <a:extLst>
              <a:ext uri="{FF2B5EF4-FFF2-40B4-BE49-F238E27FC236}">
                <a16:creationId xmlns:a16="http://schemas.microsoft.com/office/drawing/2014/main" id="{28A57B03-8E10-A84D-6B11-524AE3379299}"/>
              </a:ext>
            </a:extLst>
          </p:cNvPr>
          <p:cNvSpPr txBox="1"/>
          <p:nvPr/>
        </p:nvSpPr>
        <p:spPr>
          <a:xfrm>
            <a:off x="481496" y="2775670"/>
            <a:ext cx="873052" cy="210379"/>
          </a:xfrm>
          <a:prstGeom prst="rect">
            <a:avLst/>
          </a:prstGeom>
          <a:noFill/>
        </p:spPr>
        <p:txBody>
          <a:bodyPr wrap="square" rtlCol="0">
            <a:spAutoFit/>
          </a:bodyPr>
          <a:lstStyle/>
          <a:p>
            <a:pPr defTabSz="719250" fontAlgn="base">
              <a:spcBef>
                <a:spcPct val="0"/>
              </a:spcBef>
              <a:spcAft>
                <a:spcPct val="0"/>
              </a:spcAft>
              <a:defRPr/>
            </a:pPr>
            <a:r>
              <a:rPr lang="ja-JP" altLang="en-US" sz="767" dirty="0">
                <a:solidFill>
                  <a:prstClr val="black"/>
                </a:solidFill>
                <a:latin typeface="ＭＳ Ｐゴシック" panose="020B0600070205080204" pitchFamily="50" charset="-128"/>
              </a:rPr>
              <a:t>相良南小学校</a:t>
            </a:r>
            <a:endParaRPr lang="en-US" altLang="ja-JP" sz="767" dirty="0">
              <a:solidFill>
                <a:prstClr val="black"/>
              </a:solidFill>
              <a:latin typeface="ＭＳ Ｐゴシック" panose="020B0600070205080204" pitchFamily="50" charset="-128"/>
            </a:endParaRPr>
          </a:p>
        </p:txBody>
      </p:sp>
      <p:sp>
        <p:nvSpPr>
          <p:cNvPr id="132" name="テキスト ボックス 131">
            <a:extLst>
              <a:ext uri="{FF2B5EF4-FFF2-40B4-BE49-F238E27FC236}">
                <a16:creationId xmlns:a16="http://schemas.microsoft.com/office/drawing/2014/main" id="{059D60D4-FE66-A9E4-09E5-3530C309F381}"/>
              </a:ext>
            </a:extLst>
          </p:cNvPr>
          <p:cNvSpPr txBox="1"/>
          <p:nvPr/>
        </p:nvSpPr>
        <p:spPr>
          <a:xfrm>
            <a:off x="4907685" y="2931098"/>
            <a:ext cx="1547597" cy="210379"/>
          </a:xfrm>
          <a:prstGeom prst="rect">
            <a:avLst/>
          </a:prstGeom>
          <a:noFill/>
        </p:spPr>
        <p:txBody>
          <a:bodyPr wrap="square" rtlCol="0">
            <a:spAutoFit/>
          </a:bodyPr>
          <a:lstStyle/>
          <a:p>
            <a:pPr defTabSz="719250" fontAlgn="base">
              <a:spcBef>
                <a:spcPct val="0"/>
              </a:spcBef>
              <a:spcAft>
                <a:spcPct val="0"/>
              </a:spcAft>
              <a:defRPr/>
            </a:pPr>
            <a:r>
              <a:rPr lang="ja-JP" altLang="en-US" sz="767" dirty="0">
                <a:solidFill>
                  <a:prstClr val="black"/>
                </a:solidFill>
                <a:latin typeface="ＭＳ Ｐゴシック" panose="020B0600070205080204" pitchFamily="50" charset="-128"/>
              </a:rPr>
              <a:t>五木中学校・人吉高校五木分校</a:t>
            </a:r>
            <a:endParaRPr lang="en-US" altLang="ja-JP" sz="767" dirty="0">
              <a:solidFill>
                <a:prstClr val="black"/>
              </a:solidFill>
              <a:latin typeface="ＭＳ Ｐゴシック" panose="020B0600070205080204" pitchFamily="50" charset="-128"/>
            </a:endParaRPr>
          </a:p>
        </p:txBody>
      </p:sp>
      <p:sp>
        <p:nvSpPr>
          <p:cNvPr id="134" name="テキスト ボックス 133">
            <a:extLst>
              <a:ext uri="{FF2B5EF4-FFF2-40B4-BE49-F238E27FC236}">
                <a16:creationId xmlns:a16="http://schemas.microsoft.com/office/drawing/2014/main" id="{FB850B68-DA1F-B828-CEDF-3F4B899EECBB}"/>
              </a:ext>
            </a:extLst>
          </p:cNvPr>
          <p:cNvSpPr txBox="1"/>
          <p:nvPr/>
        </p:nvSpPr>
        <p:spPr>
          <a:xfrm>
            <a:off x="2565144" y="5858093"/>
            <a:ext cx="1547597" cy="210379"/>
          </a:xfrm>
          <a:prstGeom prst="rect">
            <a:avLst/>
          </a:prstGeom>
          <a:noFill/>
        </p:spPr>
        <p:txBody>
          <a:bodyPr wrap="square" rtlCol="0">
            <a:spAutoFit/>
          </a:bodyPr>
          <a:lstStyle/>
          <a:p>
            <a:pPr defTabSz="719250" fontAlgn="base">
              <a:spcBef>
                <a:spcPct val="0"/>
              </a:spcBef>
              <a:spcAft>
                <a:spcPct val="0"/>
              </a:spcAft>
              <a:defRPr/>
            </a:pPr>
            <a:r>
              <a:rPr lang="ja-JP" altLang="en-US" sz="767" dirty="0">
                <a:solidFill>
                  <a:prstClr val="black"/>
                </a:solidFill>
                <a:latin typeface="ＭＳ Ｐゴシック" panose="020B0600070205080204" pitchFamily="50" charset="-128"/>
              </a:rPr>
              <a:t>人吉球磨地域高校理科教諭研修</a:t>
            </a:r>
            <a:endParaRPr lang="en-US" altLang="ja-JP" sz="767" dirty="0">
              <a:solidFill>
                <a:prstClr val="black"/>
              </a:solidFill>
              <a:latin typeface="ＭＳ Ｐゴシック" panose="020B0600070205080204" pitchFamily="50" charset="-128"/>
            </a:endParaRPr>
          </a:p>
        </p:txBody>
      </p:sp>
      <p:pic>
        <p:nvPicPr>
          <p:cNvPr id="137" name="図 136" descr="木の前に立つ子供たち&#10;&#10;AI によって生成されたコンテンツは間違っている可能性があります。">
            <a:extLst>
              <a:ext uri="{FF2B5EF4-FFF2-40B4-BE49-F238E27FC236}">
                <a16:creationId xmlns:a16="http://schemas.microsoft.com/office/drawing/2014/main" id="{393C3B63-2E24-6424-132F-3A2BE3D9B4EB}"/>
              </a:ext>
            </a:extLst>
          </p:cNvPr>
          <p:cNvPicPr>
            <a:picLocks noChangeAspect="1"/>
          </p:cNvPicPr>
          <p:nvPr/>
        </p:nvPicPr>
        <p:blipFill>
          <a:blip r:embed="rId5" cstate="print">
            <a:extLst>
              <a:ext uri="{28A0092B-C50C-407E-A947-70E740481C1C}">
                <a14:useLocalDpi xmlns:a14="http://schemas.microsoft.com/office/drawing/2010/main" val="0"/>
              </a:ext>
            </a:extLst>
          </a:blip>
          <a:srcRect l="1710" t="32265" r="3077" b="18548"/>
          <a:stretch>
            <a:fillRect/>
          </a:stretch>
        </p:blipFill>
        <p:spPr>
          <a:xfrm>
            <a:off x="2603842" y="6068472"/>
            <a:ext cx="2177235" cy="751333"/>
          </a:xfrm>
          <a:prstGeom prst="rect">
            <a:avLst/>
          </a:prstGeom>
        </p:spPr>
      </p:pic>
      <p:sp>
        <p:nvSpPr>
          <p:cNvPr id="139" name="テキスト ボックス 138">
            <a:extLst>
              <a:ext uri="{FF2B5EF4-FFF2-40B4-BE49-F238E27FC236}">
                <a16:creationId xmlns:a16="http://schemas.microsoft.com/office/drawing/2014/main" id="{3932217B-9DCC-FA01-C8EF-A7C84CCCCC13}"/>
              </a:ext>
            </a:extLst>
          </p:cNvPr>
          <p:cNvSpPr txBox="1"/>
          <p:nvPr/>
        </p:nvSpPr>
        <p:spPr>
          <a:xfrm>
            <a:off x="481496" y="5159321"/>
            <a:ext cx="3889791" cy="275909"/>
          </a:xfrm>
          <a:prstGeom prst="rect">
            <a:avLst/>
          </a:prstGeom>
          <a:noFill/>
        </p:spPr>
        <p:txBody>
          <a:bodyPr wrap="square" rtlCol="0">
            <a:spAutoFit/>
          </a:bodyPr>
          <a:lstStyle/>
          <a:p>
            <a:pPr defTabSz="719250" fontAlgn="base">
              <a:spcBef>
                <a:spcPct val="0"/>
              </a:spcBef>
              <a:spcAft>
                <a:spcPct val="0"/>
              </a:spcAft>
              <a:defRPr/>
            </a:pPr>
            <a:r>
              <a:rPr lang="ja-JP" altLang="en-US" sz="1193" u="sng" dirty="0">
                <a:solidFill>
                  <a:prstClr val="black"/>
                </a:solidFill>
                <a:latin typeface="ＭＳ Ｐゴシック" panose="020B0600070205080204" pitchFamily="50" charset="-128"/>
              </a:rPr>
              <a:t>川辺川流域外とも連携した取組（令和７年度）</a:t>
            </a:r>
            <a:endParaRPr lang="en-US" altLang="ja-JP" sz="1193" u="sng" dirty="0">
              <a:solidFill>
                <a:prstClr val="black"/>
              </a:solidFill>
              <a:latin typeface="ＭＳ Ｐゴシック" panose="020B0600070205080204" pitchFamily="50" charset="-128"/>
            </a:endParaRPr>
          </a:p>
        </p:txBody>
      </p:sp>
      <p:sp>
        <p:nvSpPr>
          <p:cNvPr id="140" name="テキスト ボックス 139">
            <a:extLst>
              <a:ext uri="{FF2B5EF4-FFF2-40B4-BE49-F238E27FC236}">
                <a16:creationId xmlns:a16="http://schemas.microsoft.com/office/drawing/2014/main" id="{9138BA50-39F8-C6F2-E527-67B6677C551C}"/>
              </a:ext>
            </a:extLst>
          </p:cNvPr>
          <p:cNvSpPr txBox="1"/>
          <p:nvPr/>
        </p:nvSpPr>
        <p:spPr>
          <a:xfrm>
            <a:off x="489171" y="5468153"/>
            <a:ext cx="4319589" cy="407163"/>
          </a:xfrm>
          <a:prstGeom prst="rect">
            <a:avLst/>
          </a:prstGeom>
          <a:noFill/>
          <a:ln>
            <a:solidFill>
              <a:sysClr val="windowText" lastClr="000000"/>
            </a:solidFill>
            <a:prstDash val="dash"/>
          </a:ln>
        </p:spPr>
        <p:txBody>
          <a:bodyPr wrap="square">
            <a:spAutoFit/>
          </a:bodyPr>
          <a:lstStyle/>
          <a:p>
            <a:pPr marL="87313" marR="0" lvl="0" indent="-87313" algn="just" defTabSz="719250" eaLnBrk="1" fontAlgn="base" latinLnBrk="0" hangingPunct="1">
              <a:lnSpc>
                <a:spcPct val="100000"/>
              </a:lnSpc>
              <a:spcBef>
                <a:spcPct val="0"/>
              </a:spcBef>
              <a:spcAft>
                <a:spcPct val="0"/>
              </a:spcAft>
              <a:buClrTx/>
              <a:buSzTx/>
              <a:buFontTx/>
              <a:buNone/>
              <a:tabLst/>
              <a:defRPr/>
            </a:pPr>
            <a:r>
              <a:rPr kumimoji="0" lang="ja-JP" altLang="en-US" sz="1023" b="0" i="0" u="none" strike="noStrike" kern="0" cap="none" spc="0" normalizeH="0" baseline="0" noProof="0" dirty="0">
                <a:ln>
                  <a:noFill/>
                </a:ln>
                <a:solidFill>
                  <a:prstClr val="black"/>
                </a:solidFill>
                <a:effectLst/>
                <a:uLnTx/>
                <a:uFillTx/>
                <a:latin typeface="ＭＳ Ｐゴシック" panose="020B0600070205080204" pitchFamily="50" charset="-128"/>
              </a:rPr>
              <a:t>○川辺川アカデミアの取組が流域内外に広まり、川辺川が研修やイベントの場として活用されるよう取組を実施。</a:t>
            </a:r>
          </a:p>
        </p:txBody>
      </p:sp>
      <p:pic>
        <p:nvPicPr>
          <p:cNvPr id="141" name="図 140" descr="サーフィンボードを持って歩いている人たち&#10;&#10;AI によって生成されたコンテンツは間違っている可能性があります。">
            <a:extLst>
              <a:ext uri="{FF2B5EF4-FFF2-40B4-BE49-F238E27FC236}">
                <a16:creationId xmlns:a16="http://schemas.microsoft.com/office/drawing/2014/main" id="{B5EE5F0F-DEE6-E812-08C3-37455031BA30}"/>
              </a:ext>
            </a:extLst>
          </p:cNvPr>
          <p:cNvPicPr>
            <a:picLocks noChangeAspect="1"/>
          </p:cNvPicPr>
          <p:nvPr/>
        </p:nvPicPr>
        <p:blipFill>
          <a:blip r:embed="rId6"/>
          <a:srcRect l="12316" t="34035" r="6364" b="24293"/>
          <a:stretch>
            <a:fillRect/>
          </a:stretch>
        </p:blipFill>
        <p:spPr>
          <a:xfrm>
            <a:off x="481487" y="6043519"/>
            <a:ext cx="2019831" cy="776286"/>
          </a:xfrm>
          <a:prstGeom prst="rect">
            <a:avLst/>
          </a:prstGeom>
        </p:spPr>
      </p:pic>
      <p:sp>
        <p:nvSpPr>
          <p:cNvPr id="142" name="テキスト ボックス 141">
            <a:extLst>
              <a:ext uri="{FF2B5EF4-FFF2-40B4-BE49-F238E27FC236}">
                <a16:creationId xmlns:a16="http://schemas.microsoft.com/office/drawing/2014/main" id="{F2B8E1B4-5B57-6D94-E40B-DBE9B554A744}"/>
              </a:ext>
            </a:extLst>
          </p:cNvPr>
          <p:cNvSpPr txBox="1"/>
          <p:nvPr/>
        </p:nvSpPr>
        <p:spPr>
          <a:xfrm>
            <a:off x="416680" y="5858093"/>
            <a:ext cx="1520874" cy="210379"/>
          </a:xfrm>
          <a:prstGeom prst="rect">
            <a:avLst/>
          </a:prstGeom>
          <a:noFill/>
        </p:spPr>
        <p:txBody>
          <a:bodyPr wrap="square" rtlCol="0">
            <a:spAutoFit/>
          </a:bodyPr>
          <a:lstStyle/>
          <a:p>
            <a:pPr defTabSz="719250" fontAlgn="base">
              <a:spcBef>
                <a:spcPct val="0"/>
              </a:spcBef>
              <a:spcAft>
                <a:spcPct val="0"/>
              </a:spcAft>
              <a:defRPr/>
            </a:pPr>
            <a:r>
              <a:rPr lang="ja-JP" altLang="en-US" sz="767" dirty="0">
                <a:solidFill>
                  <a:prstClr val="black"/>
                </a:solidFill>
                <a:latin typeface="ＭＳ Ｐゴシック" panose="020B0600070205080204" pitchFamily="50" charset="-128"/>
              </a:rPr>
              <a:t>多良木町子ども部会事業</a:t>
            </a:r>
            <a:endParaRPr lang="en-US" altLang="ja-JP" sz="767" dirty="0">
              <a:solidFill>
                <a:prstClr val="black"/>
              </a:solidFill>
              <a:latin typeface="ＭＳ Ｐゴシック" panose="020B0600070205080204" pitchFamily="50" charset="-128"/>
            </a:endParaRPr>
          </a:p>
        </p:txBody>
      </p:sp>
      <p:sp>
        <p:nvSpPr>
          <p:cNvPr id="143" name="テキスト ボックス 142">
            <a:extLst>
              <a:ext uri="{FF2B5EF4-FFF2-40B4-BE49-F238E27FC236}">
                <a16:creationId xmlns:a16="http://schemas.microsoft.com/office/drawing/2014/main" id="{C0397006-5CB1-745C-2706-EF5AF45986BC}"/>
              </a:ext>
            </a:extLst>
          </p:cNvPr>
          <p:cNvSpPr txBox="1"/>
          <p:nvPr/>
        </p:nvSpPr>
        <p:spPr>
          <a:xfrm>
            <a:off x="4878061" y="5159321"/>
            <a:ext cx="2945084" cy="275909"/>
          </a:xfrm>
          <a:prstGeom prst="rect">
            <a:avLst/>
          </a:prstGeom>
          <a:noFill/>
        </p:spPr>
        <p:txBody>
          <a:bodyPr wrap="square">
            <a:spAutoFit/>
          </a:bodyPr>
          <a:lstStyle/>
          <a:p>
            <a:pPr defTabSz="719250" fontAlgn="base">
              <a:spcBef>
                <a:spcPct val="0"/>
              </a:spcBef>
              <a:spcAft>
                <a:spcPct val="0"/>
              </a:spcAft>
              <a:defRPr/>
            </a:pPr>
            <a:r>
              <a:rPr lang="ja-JP" altLang="en-US" sz="1193" u="sng" dirty="0">
                <a:solidFill>
                  <a:prstClr val="black"/>
                </a:solidFill>
                <a:latin typeface="Times New Roman" pitchFamily="18" charset="0"/>
              </a:rPr>
              <a:t>森に関する体験学習（令和７年</a:t>
            </a:r>
            <a:r>
              <a:rPr lang="en-US" altLang="ja-JP" sz="1193" u="sng" dirty="0">
                <a:solidFill>
                  <a:prstClr val="black"/>
                </a:solidFill>
                <a:latin typeface="ＭＳ Ｐゴシック" panose="020B0600070205080204" pitchFamily="50" charset="-128"/>
              </a:rPr>
              <a:t>12</a:t>
            </a:r>
            <a:r>
              <a:rPr lang="ja-JP" altLang="en-US" sz="1193" u="sng" dirty="0">
                <a:solidFill>
                  <a:prstClr val="black"/>
                </a:solidFill>
                <a:latin typeface="Times New Roman" pitchFamily="18" charset="0"/>
              </a:rPr>
              <a:t>月）</a:t>
            </a:r>
          </a:p>
        </p:txBody>
      </p:sp>
      <p:sp>
        <p:nvSpPr>
          <p:cNvPr id="145" name="テキスト ボックス 144">
            <a:extLst>
              <a:ext uri="{FF2B5EF4-FFF2-40B4-BE49-F238E27FC236}">
                <a16:creationId xmlns:a16="http://schemas.microsoft.com/office/drawing/2014/main" id="{753C4DAB-C85A-1891-6E4D-7E7399A9FD61}"/>
              </a:ext>
            </a:extLst>
          </p:cNvPr>
          <p:cNvSpPr txBox="1"/>
          <p:nvPr/>
        </p:nvSpPr>
        <p:spPr>
          <a:xfrm>
            <a:off x="4953375" y="5468153"/>
            <a:ext cx="2171416" cy="1351652"/>
          </a:xfrm>
          <a:prstGeom prst="rect">
            <a:avLst/>
          </a:prstGeom>
          <a:noFill/>
          <a:ln>
            <a:solidFill>
              <a:sysClr val="windowText" lastClr="000000"/>
            </a:solidFill>
            <a:prstDash val="dash"/>
          </a:ln>
        </p:spPr>
        <p:txBody>
          <a:bodyPr wrap="square">
            <a:spAutoFit/>
          </a:bodyPr>
          <a:lstStyle/>
          <a:p>
            <a:pPr marL="87313" marR="0" lvl="0" indent="-87313" algn="just" defTabSz="719250" eaLnBrk="1" fontAlgn="base" latinLnBrk="0" hangingPunct="1">
              <a:lnSpc>
                <a:spcPct val="100000"/>
              </a:lnSpc>
              <a:spcBef>
                <a:spcPct val="0"/>
              </a:spcBef>
              <a:spcAft>
                <a:spcPct val="0"/>
              </a:spcAft>
              <a:buClrTx/>
              <a:buSzTx/>
              <a:buFontTx/>
              <a:buNone/>
              <a:tabLst/>
              <a:defRPr/>
            </a:pPr>
            <a:r>
              <a:rPr kumimoji="0" lang="ja-JP" altLang="en-US" sz="1023" b="0" i="0" u="none" strike="noStrike" kern="0" cap="none" spc="0" normalizeH="0" baseline="0" noProof="0" dirty="0">
                <a:ln>
                  <a:noFill/>
                </a:ln>
                <a:solidFill>
                  <a:prstClr val="black"/>
                </a:solidFill>
                <a:effectLst/>
                <a:uLnTx/>
                <a:uFillTx/>
                <a:latin typeface="ＭＳ Ｐゴシック" panose="020B0600070205080204" pitchFamily="50" charset="-128"/>
              </a:rPr>
              <a:t>○森の役割について理解を深め、川辺川・球磨川流域の子どもたちの環境保全の意識向上を図ることを目的に現地で種子採取や植物・植生に関する学習を実施。今後、採取した種を植え育て、そこでできた種や苗木を工事に活用していく予定。</a:t>
            </a:r>
          </a:p>
        </p:txBody>
      </p:sp>
      <p:sp>
        <p:nvSpPr>
          <p:cNvPr id="151" name="テキスト ボックス 150">
            <a:extLst>
              <a:ext uri="{FF2B5EF4-FFF2-40B4-BE49-F238E27FC236}">
                <a16:creationId xmlns:a16="http://schemas.microsoft.com/office/drawing/2014/main" id="{86B1B267-8B4F-8D70-E714-6CB5070ABA71}"/>
              </a:ext>
            </a:extLst>
          </p:cNvPr>
          <p:cNvSpPr txBox="1"/>
          <p:nvPr/>
        </p:nvSpPr>
        <p:spPr>
          <a:xfrm>
            <a:off x="7250094" y="5353983"/>
            <a:ext cx="1520874" cy="210379"/>
          </a:xfrm>
          <a:prstGeom prst="rect">
            <a:avLst/>
          </a:prstGeom>
          <a:noFill/>
        </p:spPr>
        <p:txBody>
          <a:bodyPr wrap="square" rtlCol="0">
            <a:spAutoFit/>
          </a:bodyPr>
          <a:lstStyle/>
          <a:p>
            <a:pPr defTabSz="719250" fontAlgn="base">
              <a:spcBef>
                <a:spcPct val="0"/>
              </a:spcBef>
              <a:spcAft>
                <a:spcPct val="0"/>
              </a:spcAft>
              <a:defRPr/>
            </a:pPr>
            <a:r>
              <a:rPr lang="ja-JP" altLang="en-US" sz="767" dirty="0">
                <a:solidFill>
                  <a:prstClr val="black"/>
                </a:solidFill>
                <a:latin typeface="ＭＳ Ｐゴシック" panose="020B0600070205080204" pitchFamily="50" charset="-128"/>
              </a:rPr>
              <a:t>相良北小学校</a:t>
            </a:r>
            <a:endParaRPr lang="en-US" altLang="ja-JP" sz="767" dirty="0">
              <a:solidFill>
                <a:prstClr val="black"/>
              </a:solidFill>
              <a:latin typeface="ＭＳ Ｐゴシック" panose="020B0600070205080204" pitchFamily="50" charset="-128"/>
            </a:endParaRPr>
          </a:p>
        </p:txBody>
      </p:sp>
      <p:pic>
        <p:nvPicPr>
          <p:cNvPr id="152" name="図 151" descr="ノートパソコンを操作する子供たち&#10;&#10;AI によって生成されたコンテンツは間違っている可能性があります。">
            <a:extLst>
              <a:ext uri="{FF2B5EF4-FFF2-40B4-BE49-F238E27FC236}">
                <a16:creationId xmlns:a16="http://schemas.microsoft.com/office/drawing/2014/main" id="{FF06DD2D-490C-F113-9D36-C7F2434F10B7}"/>
              </a:ext>
            </a:extLst>
          </p:cNvPr>
          <p:cNvPicPr>
            <a:picLocks noChangeAspect="1"/>
          </p:cNvPicPr>
          <p:nvPr/>
        </p:nvPicPr>
        <p:blipFill>
          <a:blip r:embed="rId7" cstate="print">
            <a:extLst>
              <a:ext uri="{28A0092B-C50C-407E-A947-70E740481C1C}">
                <a14:useLocalDpi xmlns:a14="http://schemas.microsoft.com/office/drawing/2010/main" val="0"/>
              </a:ext>
            </a:extLst>
          </a:blip>
          <a:srcRect l="-866" t="22655" r="866" b="16355"/>
          <a:stretch>
            <a:fillRect/>
          </a:stretch>
        </p:blipFill>
        <p:spPr>
          <a:xfrm>
            <a:off x="2565144" y="4160480"/>
            <a:ext cx="2218900" cy="1014989"/>
          </a:xfrm>
          <a:prstGeom prst="rect">
            <a:avLst/>
          </a:prstGeom>
        </p:spPr>
      </p:pic>
      <p:sp>
        <p:nvSpPr>
          <p:cNvPr id="153" name="テキスト ボックス 152">
            <a:extLst>
              <a:ext uri="{FF2B5EF4-FFF2-40B4-BE49-F238E27FC236}">
                <a16:creationId xmlns:a16="http://schemas.microsoft.com/office/drawing/2014/main" id="{3517C6BC-A08B-EDDC-C6CC-0E479DD69F89}"/>
              </a:ext>
            </a:extLst>
          </p:cNvPr>
          <p:cNvSpPr txBox="1"/>
          <p:nvPr/>
        </p:nvSpPr>
        <p:spPr>
          <a:xfrm>
            <a:off x="2565144" y="3986006"/>
            <a:ext cx="873052" cy="180000"/>
          </a:xfrm>
          <a:prstGeom prst="rect">
            <a:avLst/>
          </a:prstGeom>
          <a:noFill/>
        </p:spPr>
        <p:txBody>
          <a:bodyPr wrap="square" rtlCol="0">
            <a:spAutoFit/>
          </a:bodyPr>
          <a:lstStyle/>
          <a:p>
            <a:pPr defTabSz="719250" fontAlgn="base">
              <a:spcBef>
                <a:spcPct val="0"/>
              </a:spcBef>
              <a:spcAft>
                <a:spcPct val="0"/>
              </a:spcAft>
              <a:defRPr/>
            </a:pPr>
            <a:r>
              <a:rPr lang="ja-JP" altLang="en-US" sz="767" dirty="0">
                <a:solidFill>
                  <a:prstClr val="black"/>
                </a:solidFill>
                <a:latin typeface="ＭＳ Ｐゴシック" panose="020B0600070205080204" pitchFamily="50" charset="-128"/>
              </a:rPr>
              <a:t>相良南小学校</a:t>
            </a:r>
            <a:endParaRPr lang="en-US" altLang="ja-JP" sz="767" dirty="0">
              <a:solidFill>
                <a:prstClr val="black"/>
              </a:solidFill>
              <a:latin typeface="ＭＳ Ｐゴシック" panose="020B0600070205080204" pitchFamily="50" charset="-128"/>
            </a:endParaRPr>
          </a:p>
        </p:txBody>
      </p:sp>
      <p:pic>
        <p:nvPicPr>
          <p:cNvPr id="154" name="図 153" descr="帽子をかぶっている人たち&#10;&#10;AI によって生成されたコンテンツは間違っている可能性があります。">
            <a:extLst>
              <a:ext uri="{FF2B5EF4-FFF2-40B4-BE49-F238E27FC236}">
                <a16:creationId xmlns:a16="http://schemas.microsoft.com/office/drawing/2014/main" id="{DFF9C53C-CA31-FBAB-03CB-FF18CAE3341E}"/>
              </a:ext>
            </a:extLst>
          </p:cNvPr>
          <p:cNvPicPr>
            <a:picLocks noChangeAspect="1"/>
          </p:cNvPicPr>
          <p:nvPr/>
        </p:nvPicPr>
        <p:blipFill>
          <a:blip r:embed="rId8" cstate="print">
            <a:extLst>
              <a:ext uri="{28A0092B-C50C-407E-A947-70E740481C1C}">
                <a14:useLocalDpi xmlns:a14="http://schemas.microsoft.com/office/drawing/2010/main" val="0"/>
              </a:ext>
            </a:extLst>
          </a:blip>
          <a:srcRect l="-54" t="13242" r="2709" b="18361"/>
          <a:stretch>
            <a:fillRect/>
          </a:stretch>
        </p:blipFill>
        <p:spPr>
          <a:xfrm>
            <a:off x="481496" y="2953820"/>
            <a:ext cx="2019831" cy="1064367"/>
          </a:xfrm>
          <a:prstGeom prst="rect">
            <a:avLst/>
          </a:prstGeom>
        </p:spPr>
      </p:pic>
      <p:pic>
        <p:nvPicPr>
          <p:cNvPr id="155" name="図 154" descr="屋外, 人, 若い, 子供 が含まれている画像&#10;&#10;AI によって生成されたコンテンツは間違っている可能性があります。">
            <a:extLst>
              <a:ext uri="{FF2B5EF4-FFF2-40B4-BE49-F238E27FC236}">
                <a16:creationId xmlns:a16="http://schemas.microsoft.com/office/drawing/2014/main" id="{D233D213-FB0C-5431-6FCA-09C040D84060}"/>
              </a:ext>
            </a:extLst>
          </p:cNvPr>
          <p:cNvPicPr>
            <a:picLocks noChangeAspect="1"/>
          </p:cNvPicPr>
          <p:nvPr/>
        </p:nvPicPr>
        <p:blipFill>
          <a:blip r:embed="rId9" cstate="print">
            <a:extLst>
              <a:ext uri="{28A0092B-C50C-407E-A947-70E740481C1C}">
                <a14:useLocalDpi xmlns:a14="http://schemas.microsoft.com/office/drawing/2010/main" val="0"/>
              </a:ext>
            </a:extLst>
          </a:blip>
          <a:srcRect l="825" t="13395" r="-825" b="23679"/>
          <a:stretch>
            <a:fillRect/>
          </a:stretch>
        </p:blipFill>
        <p:spPr>
          <a:xfrm>
            <a:off x="2565144" y="2961325"/>
            <a:ext cx="2235941" cy="1055245"/>
          </a:xfrm>
          <a:prstGeom prst="rect">
            <a:avLst/>
          </a:prstGeom>
        </p:spPr>
      </p:pic>
      <p:pic>
        <p:nvPicPr>
          <p:cNvPr id="156" name="図 155" descr="人, 屋外, グループ, 小さい が含まれている画像&#10;&#10;AI によって生成されたコンテンツは間違っている可能性があります。">
            <a:extLst>
              <a:ext uri="{FF2B5EF4-FFF2-40B4-BE49-F238E27FC236}">
                <a16:creationId xmlns:a16="http://schemas.microsoft.com/office/drawing/2014/main" id="{F8E928DE-B1FE-2D1D-ADC9-AB79C4035E2F}"/>
              </a:ext>
            </a:extLst>
          </p:cNvPr>
          <p:cNvPicPr>
            <a:picLocks noChangeAspect="1"/>
          </p:cNvPicPr>
          <p:nvPr/>
        </p:nvPicPr>
        <p:blipFill>
          <a:blip r:embed="rId10" cstate="print">
            <a:extLst>
              <a:ext uri="{28A0092B-C50C-407E-A947-70E740481C1C}">
                <a14:useLocalDpi xmlns:a14="http://schemas.microsoft.com/office/drawing/2010/main" val="0"/>
              </a:ext>
            </a:extLst>
          </a:blip>
          <a:srcRect l="985" t="8662" r="958" b="15968"/>
          <a:stretch>
            <a:fillRect/>
          </a:stretch>
        </p:blipFill>
        <p:spPr>
          <a:xfrm>
            <a:off x="7266195" y="5548028"/>
            <a:ext cx="2206136" cy="1271777"/>
          </a:xfrm>
          <a:prstGeom prst="rect">
            <a:avLst/>
          </a:prstGeom>
        </p:spPr>
      </p:pic>
      <p:sp>
        <p:nvSpPr>
          <p:cNvPr id="157" name="テキスト ボックス 156">
            <a:extLst>
              <a:ext uri="{FF2B5EF4-FFF2-40B4-BE49-F238E27FC236}">
                <a16:creationId xmlns:a16="http://schemas.microsoft.com/office/drawing/2014/main" id="{5253EC29-02EC-6150-834C-0300176276A3}"/>
              </a:ext>
            </a:extLst>
          </p:cNvPr>
          <p:cNvSpPr txBox="1"/>
          <p:nvPr/>
        </p:nvSpPr>
        <p:spPr>
          <a:xfrm>
            <a:off x="467163" y="1562673"/>
            <a:ext cx="8935709" cy="461665"/>
          </a:xfrm>
          <a:prstGeom prst="rect">
            <a:avLst/>
          </a:prstGeom>
          <a:noFill/>
        </p:spPr>
        <p:txBody>
          <a:bodyPr wrap="square">
            <a:spAutoFit/>
          </a:bodyPr>
          <a:lstStyle/>
          <a:p>
            <a:pPr fontAlgn="base">
              <a:spcBef>
                <a:spcPct val="0"/>
              </a:spcBef>
              <a:spcAft>
                <a:spcPct val="0"/>
              </a:spcAft>
            </a:pPr>
            <a:r>
              <a:rPr lang="ja-JP" altLang="en-US" sz="1200" dirty="0">
                <a:solidFill>
                  <a:prstClr val="black"/>
                </a:solidFill>
                <a:latin typeface="Arial" charset="0"/>
              </a:rPr>
              <a:t>川辺川アカデミアとは、人材育成や学びをキーワードに地域（住民・民間事業者）・学識者・行政（管理者）が協力し、川辺川ならではの環境を活かしてハード・ソフト両面から持続的に取り組む活動（プラットフォーム）</a:t>
            </a:r>
          </a:p>
        </p:txBody>
      </p:sp>
      <p:sp>
        <p:nvSpPr>
          <p:cNvPr id="158" name="テキスト ボックス 157">
            <a:extLst>
              <a:ext uri="{FF2B5EF4-FFF2-40B4-BE49-F238E27FC236}">
                <a16:creationId xmlns:a16="http://schemas.microsoft.com/office/drawing/2014/main" id="{E35D67EA-3525-2932-FBDA-A96F02B0834C}"/>
              </a:ext>
            </a:extLst>
          </p:cNvPr>
          <p:cNvSpPr txBox="1"/>
          <p:nvPr/>
        </p:nvSpPr>
        <p:spPr>
          <a:xfrm>
            <a:off x="435990" y="395757"/>
            <a:ext cx="6000750" cy="369332"/>
          </a:xfrm>
          <a:prstGeom prst="rect">
            <a:avLst/>
          </a:prstGeom>
          <a:noFill/>
        </p:spPr>
        <p:txBody>
          <a:bodyPr wrap="square">
            <a:spAutoFit/>
          </a:bodyPr>
          <a:lstStyle/>
          <a:p>
            <a:pPr fontAlgn="base">
              <a:spcBef>
                <a:spcPct val="0"/>
              </a:spcBef>
              <a:spcAft>
                <a:spcPct val="0"/>
              </a:spcAft>
            </a:pPr>
            <a:r>
              <a:rPr lang="ja-JP" altLang="en-US" dirty="0">
                <a:solidFill>
                  <a:prstClr val="black"/>
                </a:solidFill>
                <a:latin typeface="Arial" charset="0"/>
              </a:rPr>
              <a:t>◆川辺川アカデミア　　　の取組概要（学校教育との連携）</a:t>
            </a:r>
            <a:endParaRPr lang="en-US" altLang="ja-JP" dirty="0">
              <a:solidFill>
                <a:prstClr val="black"/>
              </a:solidFill>
              <a:latin typeface="Arial" charset="0"/>
            </a:endParaRPr>
          </a:p>
        </p:txBody>
      </p:sp>
      <p:pic>
        <p:nvPicPr>
          <p:cNvPr id="159" name="図 158" descr="アイコン&#10;&#10;AI によって生成されたコンテンツは間違っている可能性があります。">
            <a:extLst>
              <a:ext uri="{FF2B5EF4-FFF2-40B4-BE49-F238E27FC236}">
                <a16:creationId xmlns:a16="http://schemas.microsoft.com/office/drawing/2014/main" id="{EBDF3D6E-4B93-2F71-2947-0E690101AF2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30845" y="382874"/>
            <a:ext cx="364565" cy="363683"/>
          </a:xfrm>
          <a:prstGeom prst="rect">
            <a:avLst/>
          </a:prstGeom>
        </p:spPr>
      </p:pic>
      <p:sp>
        <p:nvSpPr>
          <p:cNvPr id="160" name="テキスト ボックス 159">
            <a:extLst>
              <a:ext uri="{FF2B5EF4-FFF2-40B4-BE49-F238E27FC236}">
                <a16:creationId xmlns:a16="http://schemas.microsoft.com/office/drawing/2014/main" id="{AFC7A03B-7FC0-DC54-585E-575F9EBDC21A}"/>
              </a:ext>
            </a:extLst>
          </p:cNvPr>
          <p:cNvSpPr txBox="1"/>
          <p:nvPr/>
        </p:nvSpPr>
        <p:spPr>
          <a:xfrm>
            <a:off x="4980420" y="2247119"/>
            <a:ext cx="4354533" cy="721993"/>
          </a:xfrm>
          <a:prstGeom prst="rect">
            <a:avLst/>
          </a:prstGeom>
          <a:noFill/>
          <a:ln>
            <a:solidFill>
              <a:sysClr val="windowText" lastClr="000000"/>
            </a:solidFill>
            <a:prstDash val="dash"/>
          </a:ln>
        </p:spPr>
        <p:txBody>
          <a:bodyPr wrap="square" rtlCol="0">
            <a:spAutoFit/>
          </a:bodyPr>
          <a:lstStyle/>
          <a:p>
            <a:pPr marL="87313" marR="0" lvl="0" indent="-87313" algn="just" defTabSz="719250" eaLnBrk="1" fontAlgn="base" latinLnBrk="0" hangingPunct="1">
              <a:lnSpc>
                <a:spcPct val="100000"/>
              </a:lnSpc>
              <a:spcBef>
                <a:spcPct val="0"/>
              </a:spcBef>
              <a:spcAft>
                <a:spcPct val="0"/>
              </a:spcAft>
              <a:buClrTx/>
              <a:buSzTx/>
              <a:buFontTx/>
              <a:buNone/>
              <a:tabLst/>
              <a:defRPr/>
            </a:pPr>
            <a:r>
              <a:rPr kumimoji="0" lang="ja-JP" altLang="en-US" sz="1023" b="0" i="0" u="none" strike="noStrike" kern="0" cap="none" spc="0" normalizeH="0" baseline="0" noProof="0" dirty="0">
                <a:ln>
                  <a:noFill/>
                </a:ln>
                <a:solidFill>
                  <a:prstClr val="black"/>
                </a:solidFill>
                <a:effectLst/>
                <a:uLnTx/>
                <a:uFillTx/>
                <a:latin typeface="ＭＳ Ｐゴシック" panose="020B0600070205080204" pitchFamily="50" charset="-128"/>
              </a:rPr>
              <a:t>○６月の「土砂災害防止月間」に合わせて、地域の子ども達に「出前講座」を実施。子ども達の防災意識の向上を図るため、身の回りの土砂災害の紹介や防災情報収集の方法、ハザードマップを活用した危険箇所の確認を実施。</a:t>
            </a:r>
          </a:p>
          <a:p>
            <a:pPr marL="87313" marR="0" lvl="0" indent="-87313" algn="just" defTabSz="719250" eaLnBrk="1" fontAlgn="base" latinLnBrk="0" hangingPunct="1">
              <a:lnSpc>
                <a:spcPct val="100000"/>
              </a:lnSpc>
              <a:spcBef>
                <a:spcPct val="0"/>
              </a:spcBef>
              <a:spcAft>
                <a:spcPct val="0"/>
              </a:spcAft>
              <a:buClrTx/>
              <a:buSzTx/>
              <a:buFontTx/>
              <a:buNone/>
              <a:tabLst/>
              <a:defRPr/>
            </a:pPr>
            <a:r>
              <a:rPr kumimoji="0" lang="ja-JP" altLang="en-US" sz="1023" b="0" i="0" u="none" strike="noStrike" kern="0" cap="none" spc="0" normalizeH="0" baseline="0" noProof="0" dirty="0">
                <a:ln>
                  <a:noFill/>
                </a:ln>
                <a:solidFill>
                  <a:prstClr val="black"/>
                </a:solidFill>
                <a:effectLst/>
                <a:uLnTx/>
                <a:uFillTx/>
                <a:latin typeface="ＭＳ Ｐゴシック" panose="020B0600070205080204" pitchFamily="50" charset="-128"/>
              </a:rPr>
              <a:t>○また、砂防堰堤や流水型ダム模型を用いた防災学習を実施。</a:t>
            </a:r>
            <a:endParaRPr kumimoji="0" lang="en-US" altLang="ja-JP" sz="1023" b="0" i="0" u="none" strike="noStrike" kern="0" cap="none" spc="0" normalizeH="0" baseline="0" noProof="0" dirty="0">
              <a:ln>
                <a:noFill/>
              </a:ln>
              <a:solidFill>
                <a:prstClr val="black"/>
              </a:solidFill>
              <a:effectLst/>
              <a:uLnTx/>
              <a:uFillTx/>
              <a:latin typeface="ＭＳ Ｐゴシック" panose="020B0600070205080204" pitchFamily="50" charset="-128"/>
            </a:endParaRPr>
          </a:p>
        </p:txBody>
      </p:sp>
      <p:sp>
        <p:nvSpPr>
          <p:cNvPr id="161" name="テキスト ボックス 160">
            <a:extLst>
              <a:ext uri="{FF2B5EF4-FFF2-40B4-BE49-F238E27FC236}">
                <a16:creationId xmlns:a16="http://schemas.microsoft.com/office/drawing/2014/main" id="{AD5E08E1-0033-EEEF-5F48-D1ADCDA4AF17}"/>
              </a:ext>
            </a:extLst>
          </p:cNvPr>
          <p:cNvSpPr txBox="1"/>
          <p:nvPr/>
        </p:nvSpPr>
        <p:spPr>
          <a:xfrm>
            <a:off x="4980420" y="1990969"/>
            <a:ext cx="3889791" cy="275909"/>
          </a:xfrm>
          <a:prstGeom prst="rect">
            <a:avLst/>
          </a:prstGeom>
          <a:noFill/>
        </p:spPr>
        <p:txBody>
          <a:bodyPr wrap="square" rtlCol="0">
            <a:spAutoFit/>
          </a:bodyPr>
          <a:lstStyle/>
          <a:p>
            <a:pPr defTabSz="719250" fontAlgn="base">
              <a:spcBef>
                <a:spcPct val="0"/>
              </a:spcBef>
              <a:spcAft>
                <a:spcPct val="0"/>
              </a:spcAft>
              <a:defRPr/>
            </a:pPr>
            <a:r>
              <a:rPr lang="ja-JP" altLang="en-US" sz="1193" u="sng" dirty="0">
                <a:solidFill>
                  <a:prstClr val="black"/>
                </a:solidFill>
                <a:latin typeface="ＭＳ Ｐゴシック" panose="020B0600070205080204" pitchFamily="50" charset="-128"/>
              </a:rPr>
              <a:t>防災教育の推進の取組 （令和７年度）</a:t>
            </a:r>
            <a:endParaRPr lang="en-US" altLang="ja-JP" sz="1193" u="sng" dirty="0">
              <a:solidFill>
                <a:prstClr val="black"/>
              </a:solidFill>
              <a:latin typeface="ＭＳ Ｐゴシック" panose="020B0600070205080204" pitchFamily="50" charset="-128"/>
            </a:endParaRPr>
          </a:p>
        </p:txBody>
      </p:sp>
      <p:sp>
        <p:nvSpPr>
          <p:cNvPr id="162" name="テキスト ボックス 161">
            <a:extLst>
              <a:ext uri="{FF2B5EF4-FFF2-40B4-BE49-F238E27FC236}">
                <a16:creationId xmlns:a16="http://schemas.microsoft.com/office/drawing/2014/main" id="{3477C219-E010-F796-A5C7-683CE0ECADCB}"/>
              </a:ext>
            </a:extLst>
          </p:cNvPr>
          <p:cNvSpPr txBox="1"/>
          <p:nvPr/>
        </p:nvSpPr>
        <p:spPr>
          <a:xfrm>
            <a:off x="7189051" y="2914950"/>
            <a:ext cx="873052" cy="210379"/>
          </a:xfrm>
          <a:prstGeom prst="rect">
            <a:avLst/>
          </a:prstGeom>
          <a:noFill/>
        </p:spPr>
        <p:txBody>
          <a:bodyPr wrap="square" rtlCol="0">
            <a:spAutoFit/>
          </a:bodyPr>
          <a:lstStyle/>
          <a:p>
            <a:pPr defTabSz="719250" fontAlgn="base">
              <a:spcBef>
                <a:spcPct val="0"/>
              </a:spcBef>
              <a:spcAft>
                <a:spcPct val="0"/>
              </a:spcAft>
              <a:defRPr/>
            </a:pPr>
            <a:r>
              <a:rPr lang="ja-JP" altLang="en-US" sz="767" dirty="0">
                <a:solidFill>
                  <a:prstClr val="black"/>
                </a:solidFill>
                <a:latin typeface="ＭＳ Ｐゴシック" panose="020B0600070205080204" pitchFamily="50" charset="-128"/>
              </a:rPr>
              <a:t>五木東小学校</a:t>
            </a:r>
            <a:endParaRPr lang="en-US" altLang="ja-JP" sz="767" dirty="0">
              <a:solidFill>
                <a:prstClr val="black"/>
              </a:solidFill>
              <a:latin typeface="ＭＳ Ｐゴシック" panose="020B0600070205080204" pitchFamily="50" charset="-128"/>
            </a:endParaRPr>
          </a:p>
        </p:txBody>
      </p:sp>
      <p:pic>
        <p:nvPicPr>
          <p:cNvPr id="163" name="図 162" descr="草の上を歩いている人たち&#10;&#10;AI によって生成されたコンテンツは間違っている可能性があります。">
            <a:extLst>
              <a:ext uri="{FF2B5EF4-FFF2-40B4-BE49-F238E27FC236}">
                <a16:creationId xmlns:a16="http://schemas.microsoft.com/office/drawing/2014/main" id="{5870FAE6-9738-947E-F15D-7AA5FB851112}"/>
              </a:ext>
            </a:extLst>
          </p:cNvPr>
          <p:cNvPicPr>
            <a:picLocks noChangeAspect="1"/>
          </p:cNvPicPr>
          <p:nvPr/>
        </p:nvPicPr>
        <p:blipFill>
          <a:blip r:embed="rId11" cstate="print">
            <a:extLst>
              <a:ext uri="{28A0092B-C50C-407E-A947-70E740481C1C}">
                <a14:useLocalDpi xmlns:a14="http://schemas.microsoft.com/office/drawing/2010/main" val="0"/>
              </a:ext>
            </a:extLst>
          </a:blip>
          <a:srcRect l="6906" t="30012" r="4968" b="4190"/>
          <a:stretch>
            <a:fillRect/>
          </a:stretch>
        </p:blipFill>
        <p:spPr>
          <a:xfrm>
            <a:off x="481496" y="4169572"/>
            <a:ext cx="2019856" cy="1005897"/>
          </a:xfrm>
          <a:prstGeom prst="rect">
            <a:avLst/>
          </a:prstGeom>
        </p:spPr>
      </p:pic>
    </p:spTree>
    <p:extLst>
      <p:ext uri="{BB962C8B-B14F-4D97-AF65-F5344CB8AC3E}">
        <p14:creationId xmlns:p14="http://schemas.microsoft.com/office/powerpoint/2010/main" val="5301666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タイトル 2">
            <a:extLst>
              <a:ext uri="{FF2B5EF4-FFF2-40B4-BE49-F238E27FC236}">
                <a16:creationId xmlns:a16="http://schemas.microsoft.com/office/drawing/2014/main" id="{9B0B7BF2-D2A4-0BDC-128F-8D47F3DCAD56}"/>
              </a:ext>
            </a:extLst>
          </p:cNvPr>
          <p:cNvSpPr txBox="1">
            <a:spLocks/>
          </p:cNvSpPr>
          <p:nvPr/>
        </p:nvSpPr>
        <p:spPr>
          <a:xfrm>
            <a:off x="0" y="-717"/>
            <a:ext cx="9906000" cy="442780"/>
          </a:xfrm>
          <a:prstGeom prst="rect">
            <a:avLst/>
          </a:prstGeom>
          <a:solidFill>
            <a:srgbClr val="002060"/>
          </a:solidFill>
        </p:spPr>
        <p:txBody>
          <a:bodyPr vert="horz" lIns="91440" tIns="45720" rIns="91440" bIns="45720" rtlCol="0" anchor="ctr">
            <a:noAutofit/>
          </a:bodyPr>
          <a:lstStyle>
            <a:lvl1pPr algn="ctr" defTabSz="914400" rtl="0" eaLnBrk="1" latinLnBrk="0" hangingPunct="1">
              <a:spcBef>
                <a:spcPct val="0"/>
              </a:spcBef>
              <a:buNone/>
              <a:defRPr kumimoji="1" sz="4400" kern="1200">
                <a:solidFill>
                  <a:schemeClr val="tx1"/>
                </a:solidFill>
                <a:latin typeface="+mj-lt"/>
                <a:ea typeface="+mj-ea"/>
                <a:cs typeface="+mj-cs"/>
              </a:defRPr>
            </a:lvl1pPr>
          </a:lstStyle>
          <a:p>
            <a:r>
              <a:rPr lang="ja-JP" altLang="en-US" sz="2400" dirty="0">
                <a:solidFill>
                  <a:prstClr val="white"/>
                </a:solidFill>
                <a:latin typeface="ＭＳ Ｐゴシック" panose="020B0600070205080204" pitchFamily="50" charset="-128"/>
              </a:rPr>
              <a:t>川辺川アカデミアの取組概要</a:t>
            </a:r>
          </a:p>
        </p:txBody>
      </p:sp>
      <p:pic>
        <p:nvPicPr>
          <p:cNvPr id="14" name="図 13" descr="アイコン&#10;&#10;AI によって生成されたコンテンツは間違っている可能性があります。">
            <a:extLst>
              <a:ext uri="{FF2B5EF4-FFF2-40B4-BE49-F238E27FC236}">
                <a16:creationId xmlns:a16="http://schemas.microsoft.com/office/drawing/2014/main" id="{3EC3380B-EEEE-E367-81FF-49E76A84528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67077" y="39537"/>
            <a:ext cx="394945" cy="393990"/>
          </a:xfrm>
          <a:prstGeom prst="rect">
            <a:avLst/>
          </a:prstGeom>
        </p:spPr>
      </p:pic>
      <p:sp>
        <p:nvSpPr>
          <p:cNvPr id="13" name="Text Box 143">
            <a:extLst>
              <a:ext uri="{FF2B5EF4-FFF2-40B4-BE49-F238E27FC236}">
                <a16:creationId xmlns:a16="http://schemas.microsoft.com/office/drawing/2014/main" id="{1A670449-7D5D-5BD1-6DFE-1C82ADC088B0}"/>
              </a:ext>
            </a:extLst>
          </p:cNvPr>
          <p:cNvSpPr txBox="1">
            <a:spLocks noChangeArrowheads="1"/>
          </p:cNvSpPr>
          <p:nvPr/>
        </p:nvSpPr>
        <p:spPr bwMode="auto">
          <a:xfrm>
            <a:off x="9433132" y="2995"/>
            <a:ext cx="488420" cy="433196"/>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algn="ctr" defTabSz="630131" eaLnBrk="1" hangingPunct="1">
              <a:spcBef>
                <a:spcPct val="50000"/>
              </a:spcBef>
              <a:buNone/>
              <a:defRPr/>
            </a:pPr>
            <a:fld id="{1FC42A94-A14C-4A81-AF03-9FA4FEF28E3C}" type="slidenum">
              <a:rPr lang="en-US" altLang="ja-JP" sz="2215">
                <a:solidFill>
                  <a:prstClr val="white"/>
                </a:solidFill>
                <a:latin typeface="ＭＳ Ｐゴシック" panose="020B0600070205080204" pitchFamily="50" charset="-128"/>
              </a:rPr>
              <a:pPr algn="ctr" defTabSz="630131" eaLnBrk="1" hangingPunct="1">
                <a:spcBef>
                  <a:spcPct val="50000"/>
                </a:spcBef>
                <a:buNone/>
                <a:defRPr/>
              </a:pPr>
              <a:t>45</a:t>
            </a:fld>
            <a:endParaRPr lang="en-US" altLang="ja-JP" sz="2215" dirty="0">
              <a:solidFill>
                <a:prstClr val="white"/>
              </a:solidFill>
              <a:latin typeface="ＭＳ Ｐゴシック" panose="020B0600070205080204" pitchFamily="50" charset="-128"/>
            </a:endParaRPr>
          </a:p>
        </p:txBody>
      </p:sp>
      <p:sp>
        <p:nvSpPr>
          <p:cNvPr id="2" name="テキスト ボックス 1">
            <a:extLst>
              <a:ext uri="{FF2B5EF4-FFF2-40B4-BE49-F238E27FC236}">
                <a16:creationId xmlns:a16="http://schemas.microsoft.com/office/drawing/2014/main" id="{8ECEC741-10EC-1A97-86F3-570047509B1A}"/>
              </a:ext>
            </a:extLst>
          </p:cNvPr>
          <p:cNvSpPr txBox="1"/>
          <p:nvPr/>
        </p:nvSpPr>
        <p:spPr>
          <a:xfrm>
            <a:off x="-2264255" y="3910"/>
            <a:ext cx="2118772" cy="1683474"/>
          </a:xfrm>
          <a:prstGeom prst="rect">
            <a:avLst/>
          </a:prstGeom>
          <a:solidFill>
            <a:srgbClr val="FFFF00"/>
          </a:solidFill>
        </p:spPr>
        <p:txBody>
          <a:bodyPr wrap="square" rtlCol="0">
            <a:spAutoFit/>
          </a:bodyPr>
          <a:lstStyle/>
          <a:p>
            <a:r>
              <a:rPr lang="ja-JP" altLang="en-US" sz="1477" dirty="0">
                <a:highlight>
                  <a:srgbClr val="FFFF00"/>
                </a:highlight>
              </a:rPr>
              <a:t>第２回</a:t>
            </a:r>
            <a:endParaRPr lang="en-US" altLang="ja-JP" sz="1477" dirty="0">
              <a:highlight>
                <a:srgbClr val="FFFF00"/>
              </a:highlight>
            </a:endParaRPr>
          </a:p>
          <a:p>
            <a:r>
              <a:rPr lang="ja-JP" altLang="en-US" sz="1477" dirty="0">
                <a:highlight>
                  <a:srgbClr val="FFFF00"/>
                </a:highlight>
              </a:rPr>
              <a:t>アドバイザリー会議資料</a:t>
            </a:r>
            <a:endParaRPr lang="en-US" altLang="ja-JP" sz="1477" dirty="0">
              <a:highlight>
                <a:srgbClr val="FFFF00"/>
              </a:highlight>
            </a:endParaRPr>
          </a:p>
          <a:p>
            <a:r>
              <a:rPr lang="ja-JP" altLang="en-US" sz="1477" dirty="0">
                <a:highlight>
                  <a:srgbClr val="FFFF00"/>
                </a:highlight>
              </a:rPr>
              <a:t>に</a:t>
            </a:r>
            <a:endParaRPr lang="en-US" altLang="ja-JP" sz="1477" dirty="0">
              <a:highlight>
                <a:srgbClr val="FFFF00"/>
              </a:highlight>
            </a:endParaRPr>
          </a:p>
          <a:p>
            <a:r>
              <a:rPr lang="ja-JP" altLang="en-US" sz="1477" dirty="0">
                <a:solidFill>
                  <a:srgbClr val="FF0000"/>
                </a:solidFill>
                <a:highlight>
                  <a:srgbClr val="FFFF00"/>
                </a:highlight>
              </a:rPr>
              <a:t>・箱書き修正</a:t>
            </a:r>
            <a:endParaRPr lang="en-US" altLang="ja-JP" sz="1477" dirty="0">
              <a:solidFill>
                <a:srgbClr val="FF0000"/>
              </a:solidFill>
              <a:highlight>
                <a:srgbClr val="FFFF00"/>
              </a:highlight>
            </a:endParaRPr>
          </a:p>
          <a:p>
            <a:r>
              <a:rPr lang="ja-JP" altLang="en-US" sz="1477" dirty="0">
                <a:solidFill>
                  <a:srgbClr val="FF0000"/>
                </a:solidFill>
                <a:highlight>
                  <a:srgbClr val="FFFF00"/>
                </a:highlight>
              </a:rPr>
              <a:t>・「その他の取組」に（今後実施予定の内容含む）を追記</a:t>
            </a:r>
            <a:endParaRPr lang="en-US" altLang="ja-JP" sz="1477" dirty="0">
              <a:solidFill>
                <a:srgbClr val="FF0000"/>
              </a:solidFill>
              <a:highlight>
                <a:srgbClr val="FFFF00"/>
              </a:highlight>
            </a:endParaRPr>
          </a:p>
        </p:txBody>
      </p:sp>
      <p:pic>
        <p:nvPicPr>
          <p:cNvPr id="68" name="図 67" descr="屋内, 天井, 人, テーブル が含まれている画像&#10;&#10;AI によって生成されたコンテンツは間違っている可能性があります。">
            <a:extLst>
              <a:ext uri="{FF2B5EF4-FFF2-40B4-BE49-F238E27FC236}">
                <a16:creationId xmlns:a16="http://schemas.microsoft.com/office/drawing/2014/main" id="{5CFBF955-7B73-F24C-2416-D4F548231152}"/>
              </a:ext>
            </a:extLst>
          </p:cNvPr>
          <p:cNvPicPr>
            <a:picLocks noChangeAspect="1"/>
          </p:cNvPicPr>
          <p:nvPr/>
        </p:nvPicPr>
        <p:blipFill>
          <a:blip r:embed="rId3" cstate="print">
            <a:extLst>
              <a:ext uri="{28A0092B-C50C-407E-A947-70E740481C1C}">
                <a14:useLocalDpi xmlns:a14="http://schemas.microsoft.com/office/drawing/2010/main" val="0"/>
              </a:ext>
            </a:extLst>
          </a:blip>
          <a:srcRect l="3319" r="8911"/>
          <a:stretch>
            <a:fillRect/>
          </a:stretch>
        </p:blipFill>
        <p:spPr>
          <a:xfrm>
            <a:off x="6881752" y="2194978"/>
            <a:ext cx="2391728" cy="1816687"/>
          </a:xfrm>
          <a:prstGeom prst="rect">
            <a:avLst/>
          </a:prstGeom>
        </p:spPr>
      </p:pic>
      <p:sp>
        <p:nvSpPr>
          <p:cNvPr id="69" name="テキスト ボックス 68">
            <a:extLst>
              <a:ext uri="{FF2B5EF4-FFF2-40B4-BE49-F238E27FC236}">
                <a16:creationId xmlns:a16="http://schemas.microsoft.com/office/drawing/2014/main" id="{832FC053-A763-25D5-4485-78C5CD5781B3}"/>
              </a:ext>
            </a:extLst>
          </p:cNvPr>
          <p:cNvSpPr txBox="1"/>
          <p:nvPr/>
        </p:nvSpPr>
        <p:spPr>
          <a:xfrm>
            <a:off x="330170" y="788107"/>
            <a:ext cx="8906836" cy="1077218"/>
          </a:xfrm>
          <a:prstGeom prst="rect">
            <a:avLst/>
          </a:prstGeom>
          <a:noFill/>
          <a:ln>
            <a:solidFill>
              <a:sysClr val="windowText" lastClr="000000"/>
            </a:solidFill>
          </a:ln>
        </p:spPr>
        <p:txBody>
          <a:bodyPr wrap="square" rtlCol="0">
            <a:spAutoFit/>
          </a:bodyPr>
          <a:lstStyle/>
          <a:p>
            <a:pPr marL="199390" marR="0" lvl="0" indent="-199390" algn="just" defTabSz="779173" eaLnBrk="1" fontAlgn="base" latinLnBrk="0" hangingPunct="1">
              <a:lnSpc>
                <a:spcPct val="100000"/>
              </a:lnSpc>
              <a:spcBef>
                <a:spcPct val="0"/>
              </a:spcBef>
              <a:spcAft>
                <a:spcPct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ＭＳ Ｐゴシック" panose="020B0600070205080204" pitchFamily="50" charset="-128"/>
              </a:rPr>
              <a:t>○川辺川における自然環境を保全・創出するとともに、自然環境を活かした地域振興および地域の防災力向上を推進するためには、学校教育との連携にとどまらず、流域一体とした「連携」も重要であり、流域で活躍する民間事業者等と連携した取組を始めている。</a:t>
            </a:r>
            <a:endParaRPr kumimoji="0" lang="en-US" altLang="ja-JP" sz="1600" b="0" i="0" u="none" strike="noStrike" kern="0" cap="none" spc="0" normalizeH="0" baseline="0" noProof="0" dirty="0">
              <a:ln>
                <a:noFill/>
              </a:ln>
              <a:solidFill>
                <a:prstClr val="black"/>
              </a:solidFill>
              <a:effectLst/>
              <a:uLnTx/>
              <a:uFillTx/>
              <a:latin typeface="ＭＳ Ｐゴシック" panose="020B0600070205080204" pitchFamily="50" charset="-128"/>
            </a:endParaRPr>
          </a:p>
          <a:p>
            <a:pPr marL="199390" marR="0" lvl="0" indent="-199390" algn="just" defTabSz="779173" eaLnBrk="1" fontAlgn="base" latinLnBrk="0" hangingPunct="1">
              <a:lnSpc>
                <a:spcPct val="100000"/>
              </a:lnSpc>
              <a:spcBef>
                <a:spcPct val="0"/>
              </a:spcBef>
              <a:spcAft>
                <a:spcPct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ＭＳ Ｐゴシック" panose="020B0600070205080204" pitchFamily="50" charset="-128"/>
              </a:rPr>
              <a:t>○令和８年度も継続して学校教育や民間事業者等と連携した取組を実施予定。</a:t>
            </a:r>
            <a:endParaRPr kumimoji="0" lang="en-US" altLang="ja-JP" sz="1600" b="0" i="0" u="none" strike="noStrike" kern="0" cap="none" spc="0" normalizeH="0" baseline="0" noProof="0" dirty="0">
              <a:ln>
                <a:noFill/>
              </a:ln>
              <a:solidFill>
                <a:prstClr val="black"/>
              </a:solidFill>
              <a:effectLst/>
              <a:uLnTx/>
              <a:uFillTx/>
              <a:latin typeface="ＭＳ Ｐゴシック" panose="020B0600070205080204" pitchFamily="50" charset="-128"/>
            </a:endParaRPr>
          </a:p>
        </p:txBody>
      </p:sp>
      <p:sp>
        <p:nvSpPr>
          <p:cNvPr id="70" name="テキスト ボックス 69">
            <a:extLst>
              <a:ext uri="{FF2B5EF4-FFF2-40B4-BE49-F238E27FC236}">
                <a16:creationId xmlns:a16="http://schemas.microsoft.com/office/drawing/2014/main" id="{4BBD2A32-EE92-FC69-0D7D-95CBEEB491EB}"/>
              </a:ext>
            </a:extLst>
          </p:cNvPr>
          <p:cNvSpPr txBox="1"/>
          <p:nvPr/>
        </p:nvSpPr>
        <p:spPr>
          <a:xfrm>
            <a:off x="293696" y="1859736"/>
            <a:ext cx="2452260" cy="338554"/>
          </a:xfrm>
          <a:prstGeom prst="rect">
            <a:avLst/>
          </a:prstGeom>
          <a:noFill/>
        </p:spPr>
        <p:txBody>
          <a:bodyPr wrap="square" rtlCol="0">
            <a:spAutoFit/>
          </a:bodyPr>
          <a:lstStyle/>
          <a:p>
            <a:pPr fontAlgn="base">
              <a:spcBef>
                <a:spcPct val="0"/>
              </a:spcBef>
              <a:spcAft>
                <a:spcPct val="0"/>
              </a:spcAft>
            </a:pPr>
            <a:r>
              <a:rPr lang="ja-JP" altLang="en-US" sz="1600" dirty="0">
                <a:solidFill>
                  <a:prstClr val="black"/>
                </a:solidFill>
                <a:latin typeface="Arial" charset="0"/>
              </a:rPr>
              <a:t>地域と連携した森づくり</a:t>
            </a:r>
          </a:p>
        </p:txBody>
      </p:sp>
      <p:sp>
        <p:nvSpPr>
          <p:cNvPr id="71" name="正方形/長方形 70">
            <a:extLst>
              <a:ext uri="{FF2B5EF4-FFF2-40B4-BE49-F238E27FC236}">
                <a16:creationId xmlns:a16="http://schemas.microsoft.com/office/drawing/2014/main" id="{3DDA228B-F259-EAFD-0283-C46E16C492BF}"/>
              </a:ext>
            </a:extLst>
          </p:cNvPr>
          <p:cNvSpPr/>
          <p:nvPr/>
        </p:nvSpPr>
        <p:spPr>
          <a:xfrm>
            <a:off x="2803706" y="4024184"/>
            <a:ext cx="2081060" cy="338554"/>
          </a:xfrm>
          <a:prstGeom prst="rect">
            <a:avLst/>
          </a:prstGeom>
          <a:noFill/>
          <a:ln w="6350" cap="flat" cmpd="sng" algn="ctr">
            <a:noFill/>
            <a:prstDash val="solid"/>
            <a:miter lim="800000"/>
          </a:ln>
          <a:effectLst/>
        </p:spPr>
        <p:txBody>
          <a:bodyPr rtlCol="0"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民間事業者と連携した苗木管理に向けた合同現地確認（</a:t>
            </a:r>
            <a:r>
              <a:rPr kumimoji="0" lang="en-US" altLang="ja-JP"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R8.1.20</a:t>
            </a: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a:t>
            </a:r>
          </a:p>
        </p:txBody>
      </p:sp>
      <p:sp>
        <p:nvSpPr>
          <p:cNvPr id="72" name="正方形/長方形 71">
            <a:extLst>
              <a:ext uri="{FF2B5EF4-FFF2-40B4-BE49-F238E27FC236}">
                <a16:creationId xmlns:a16="http://schemas.microsoft.com/office/drawing/2014/main" id="{A2421099-F8E1-C722-30C8-2573A1B9381F}"/>
              </a:ext>
            </a:extLst>
          </p:cNvPr>
          <p:cNvSpPr/>
          <p:nvPr/>
        </p:nvSpPr>
        <p:spPr>
          <a:xfrm>
            <a:off x="378665" y="4061606"/>
            <a:ext cx="2081061" cy="259932"/>
          </a:xfrm>
          <a:prstGeom prst="rect">
            <a:avLst/>
          </a:prstGeom>
          <a:noFill/>
          <a:ln w="6350" cap="flat" cmpd="sng" algn="ctr">
            <a:noFill/>
            <a:prstDash val="solid"/>
            <a:miter lim="800000"/>
          </a:ln>
          <a:effectLst/>
        </p:spPr>
        <p:txBody>
          <a:bodyPr rtlCol="0"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学校と連携した苗木づくり（</a:t>
            </a:r>
            <a:r>
              <a:rPr kumimoji="0" lang="en-US" altLang="ja-JP"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R8.1.19</a:t>
            </a: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a:t>
            </a:r>
          </a:p>
        </p:txBody>
      </p:sp>
      <p:sp>
        <p:nvSpPr>
          <p:cNvPr id="73" name="テキスト ボックス 72">
            <a:extLst>
              <a:ext uri="{FF2B5EF4-FFF2-40B4-BE49-F238E27FC236}">
                <a16:creationId xmlns:a16="http://schemas.microsoft.com/office/drawing/2014/main" id="{2D92AB8C-12E0-AB93-D0C8-9F58DF0E9921}"/>
              </a:ext>
            </a:extLst>
          </p:cNvPr>
          <p:cNvSpPr txBox="1"/>
          <p:nvPr/>
        </p:nvSpPr>
        <p:spPr>
          <a:xfrm>
            <a:off x="4567564" y="1859736"/>
            <a:ext cx="3469548" cy="338554"/>
          </a:xfrm>
          <a:prstGeom prst="rect">
            <a:avLst/>
          </a:prstGeom>
          <a:noFill/>
        </p:spPr>
        <p:txBody>
          <a:bodyPr wrap="square" rtlCol="0">
            <a:spAutoFit/>
          </a:bodyPr>
          <a:lstStyle/>
          <a:p>
            <a:pPr fontAlgn="base">
              <a:spcBef>
                <a:spcPct val="0"/>
              </a:spcBef>
              <a:spcAft>
                <a:spcPct val="0"/>
              </a:spcAft>
            </a:pPr>
            <a:r>
              <a:rPr lang="ja-JP" altLang="en-US" sz="1600" dirty="0">
                <a:solidFill>
                  <a:prstClr val="black"/>
                </a:solidFill>
                <a:latin typeface="Arial" charset="0"/>
              </a:rPr>
              <a:t>様々な活動主体と連携した取組</a:t>
            </a:r>
          </a:p>
        </p:txBody>
      </p:sp>
      <p:sp>
        <p:nvSpPr>
          <p:cNvPr id="74" name="テキスト ボックス 73">
            <a:extLst>
              <a:ext uri="{FF2B5EF4-FFF2-40B4-BE49-F238E27FC236}">
                <a16:creationId xmlns:a16="http://schemas.microsoft.com/office/drawing/2014/main" id="{1103AE54-A359-D1A1-BFDC-00D673C31CE0}"/>
              </a:ext>
            </a:extLst>
          </p:cNvPr>
          <p:cNvSpPr txBox="1"/>
          <p:nvPr/>
        </p:nvSpPr>
        <p:spPr>
          <a:xfrm>
            <a:off x="284560" y="4365104"/>
            <a:ext cx="3713368" cy="338554"/>
          </a:xfrm>
          <a:prstGeom prst="rect">
            <a:avLst/>
          </a:prstGeom>
          <a:noFill/>
        </p:spPr>
        <p:txBody>
          <a:bodyPr wrap="square" rtlCol="0">
            <a:spAutoFit/>
          </a:bodyPr>
          <a:lstStyle/>
          <a:p>
            <a:pPr fontAlgn="base">
              <a:spcBef>
                <a:spcPct val="0"/>
              </a:spcBef>
              <a:spcAft>
                <a:spcPct val="0"/>
              </a:spcAft>
            </a:pPr>
            <a:r>
              <a:rPr lang="ja-JP" altLang="en-US" sz="1600" dirty="0">
                <a:solidFill>
                  <a:prstClr val="black"/>
                </a:solidFill>
                <a:latin typeface="Arial" charset="0"/>
              </a:rPr>
              <a:t>地域と連携した地域振興の取組</a:t>
            </a:r>
          </a:p>
        </p:txBody>
      </p:sp>
      <p:sp>
        <p:nvSpPr>
          <p:cNvPr id="75" name="テキスト ボックス 74">
            <a:extLst>
              <a:ext uri="{FF2B5EF4-FFF2-40B4-BE49-F238E27FC236}">
                <a16:creationId xmlns:a16="http://schemas.microsoft.com/office/drawing/2014/main" id="{1395114E-226B-7563-04BC-D1394407ED43}"/>
              </a:ext>
            </a:extLst>
          </p:cNvPr>
          <p:cNvSpPr txBox="1"/>
          <p:nvPr/>
        </p:nvSpPr>
        <p:spPr>
          <a:xfrm>
            <a:off x="4870767" y="4576295"/>
            <a:ext cx="4062267" cy="338554"/>
          </a:xfrm>
          <a:prstGeom prst="rect">
            <a:avLst/>
          </a:prstGeom>
          <a:noFill/>
        </p:spPr>
        <p:txBody>
          <a:bodyPr wrap="square" rtlCol="0">
            <a:spAutoFit/>
          </a:bodyPr>
          <a:lstStyle/>
          <a:p>
            <a:pPr fontAlgn="base">
              <a:spcBef>
                <a:spcPct val="0"/>
              </a:spcBef>
              <a:spcAft>
                <a:spcPct val="0"/>
              </a:spcAft>
            </a:pPr>
            <a:r>
              <a:rPr lang="ja-JP" altLang="en-US" sz="1600" dirty="0">
                <a:solidFill>
                  <a:prstClr val="black"/>
                </a:solidFill>
                <a:latin typeface="Arial" charset="0"/>
              </a:rPr>
              <a:t>その他の取組（今後実施予定の内容を含む）</a:t>
            </a:r>
          </a:p>
        </p:txBody>
      </p:sp>
      <p:sp>
        <p:nvSpPr>
          <p:cNvPr id="76" name="正方形/長方形 75">
            <a:extLst>
              <a:ext uri="{FF2B5EF4-FFF2-40B4-BE49-F238E27FC236}">
                <a16:creationId xmlns:a16="http://schemas.microsoft.com/office/drawing/2014/main" id="{3E5DFD75-DA57-418F-26B5-9EE6444D4684}"/>
              </a:ext>
            </a:extLst>
          </p:cNvPr>
          <p:cNvSpPr/>
          <p:nvPr/>
        </p:nvSpPr>
        <p:spPr>
          <a:xfrm>
            <a:off x="4969317" y="4914849"/>
            <a:ext cx="3883314" cy="1228346"/>
          </a:xfrm>
          <a:prstGeom prst="rect">
            <a:avLst/>
          </a:prstGeom>
          <a:noFill/>
          <a:ln w="6350" cap="flat" cmpd="sng" algn="ctr">
            <a:noFill/>
            <a:prstDash val="solid"/>
            <a:miter lim="800000"/>
          </a:ln>
          <a:effectLst/>
        </p:spPr>
        <p:txBody>
          <a:bodyPr rtlCol="0" anchor="ctr"/>
          <a:lstStyle/>
          <a:p>
            <a:pPr marL="182563" marR="0" lvl="0" indent="-182563" defTabSz="914400" eaLnBrk="1" fontAlgn="base" latinLnBrk="0" hangingPunct="1">
              <a:lnSpc>
                <a:spcPct val="100000"/>
              </a:lnSpc>
              <a:spcBef>
                <a:spcPct val="0"/>
              </a:spcBef>
              <a:spcAft>
                <a:spcPct val="0"/>
              </a:spcAft>
              <a:buClrTx/>
              <a:buSzTx/>
              <a:buFontTx/>
              <a:buNone/>
              <a:tabLst/>
              <a:defRPr/>
            </a:pPr>
            <a:r>
              <a:rPr kumimoji="0" lang="ja-JP" altLang="en-US" sz="1292"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○流域民間事業者や漁協、地元自治体が連携した川の清掃活動</a:t>
            </a:r>
            <a:endParaRPr kumimoji="0" lang="en-US" altLang="ja-JP" sz="1292"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endParaRPr>
          </a:p>
          <a:p>
            <a:pPr marL="0" marR="0" lvl="0" indent="0" defTabSz="914400" eaLnBrk="1" fontAlgn="base" latinLnBrk="0" hangingPunct="1">
              <a:lnSpc>
                <a:spcPct val="100000"/>
              </a:lnSpc>
              <a:spcBef>
                <a:spcPct val="0"/>
              </a:spcBef>
              <a:spcAft>
                <a:spcPct val="0"/>
              </a:spcAft>
              <a:buClrTx/>
              <a:buSzTx/>
              <a:buFontTx/>
              <a:buNone/>
              <a:tabLst/>
              <a:defRPr/>
            </a:pPr>
            <a:r>
              <a:rPr kumimoji="0" lang="ja-JP" altLang="en-US" sz="1292"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○水質調査、底生動物調査</a:t>
            </a:r>
            <a:endParaRPr kumimoji="0" lang="en-US" altLang="ja-JP" sz="1292"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endParaRPr>
          </a:p>
          <a:p>
            <a:pPr marL="0" marR="0" lvl="0" indent="0" defTabSz="914400" eaLnBrk="1" fontAlgn="base" latinLnBrk="0" hangingPunct="1">
              <a:lnSpc>
                <a:spcPct val="100000"/>
              </a:lnSpc>
              <a:spcBef>
                <a:spcPct val="0"/>
              </a:spcBef>
              <a:spcAft>
                <a:spcPct val="0"/>
              </a:spcAft>
              <a:buClrTx/>
              <a:buSzTx/>
              <a:buFontTx/>
              <a:buNone/>
              <a:tabLst/>
              <a:defRPr/>
            </a:pPr>
            <a:r>
              <a:rPr kumimoji="0" lang="ja-JP" altLang="en-US" sz="1292"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○産卵場整備後のモニタリング調査</a:t>
            </a:r>
            <a:endParaRPr kumimoji="0" lang="en-US" altLang="ja-JP" sz="1292"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endParaRPr>
          </a:p>
          <a:p>
            <a:pPr marL="0" marR="0" lvl="0" indent="0" defTabSz="914400" eaLnBrk="1" fontAlgn="base" latinLnBrk="0" hangingPunct="1">
              <a:lnSpc>
                <a:spcPct val="100000"/>
              </a:lnSpc>
              <a:spcBef>
                <a:spcPct val="0"/>
              </a:spcBef>
              <a:spcAft>
                <a:spcPct val="0"/>
              </a:spcAft>
              <a:buClrTx/>
              <a:buSzTx/>
              <a:buFontTx/>
              <a:buNone/>
              <a:tabLst/>
              <a:defRPr/>
            </a:pPr>
            <a:r>
              <a:rPr kumimoji="0" lang="ja-JP" altLang="en-US" sz="1292"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○育てた苗木の植樹　　　　　　　　</a:t>
            </a:r>
            <a:endParaRPr kumimoji="0" lang="en-US" altLang="ja-JP" sz="1292"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endParaRPr>
          </a:p>
        </p:txBody>
      </p:sp>
      <p:sp>
        <p:nvSpPr>
          <p:cNvPr id="77" name="正方形/長方形 76">
            <a:extLst>
              <a:ext uri="{FF2B5EF4-FFF2-40B4-BE49-F238E27FC236}">
                <a16:creationId xmlns:a16="http://schemas.microsoft.com/office/drawing/2014/main" id="{C63513F3-88CA-2772-B0DB-AE7B0FC848B3}"/>
              </a:ext>
            </a:extLst>
          </p:cNvPr>
          <p:cNvSpPr/>
          <p:nvPr/>
        </p:nvSpPr>
        <p:spPr>
          <a:xfrm>
            <a:off x="391108" y="6456761"/>
            <a:ext cx="2056174" cy="466887"/>
          </a:xfrm>
          <a:prstGeom prst="rect">
            <a:avLst/>
          </a:prstGeom>
          <a:noFill/>
          <a:ln w="6350" cap="flat" cmpd="sng" algn="ctr">
            <a:noFill/>
            <a:prstDash val="solid"/>
            <a:miter lim="800000"/>
          </a:ln>
          <a:effectLst/>
        </p:spPr>
        <p:txBody>
          <a:bodyPr rtlCol="0"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流域で活躍する民間事業者による勉強会（</a:t>
            </a:r>
            <a:r>
              <a:rPr kumimoji="0" lang="en-US" altLang="ja-JP"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R8.1.28</a:t>
            </a: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a:t>
            </a:r>
            <a:endParaRPr kumimoji="0" lang="en-US" altLang="ja-JP"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endParaRPr>
          </a:p>
        </p:txBody>
      </p:sp>
      <p:sp>
        <p:nvSpPr>
          <p:cNvPr id="78" name="正方形/長方形 77">
            <a:extLst>
              <a:ext uri="{FF2B5EF4-FFF2-40B4-BE49-F238E27FC236}">
                <a16:creationId xmlns:a16="http://schemas.microsoft.com/office/drawing/2014/main" id="{73ED4C4F-60FF-6357-FF42-FA3DCD2794C2}"/>
              </a:ext>
            </a:extLst>
          </p:cNvPr>
          <p:cNvSpPr/>
          <p:nvPr/>
        </p:nvSpPr>
        <p:spPr>
          <a:xfrm>
            <a:off x="2556132" y="6490505"/>
            <a:ext cx="2349322" cy="402482"/>
          </a:xfrm>
          <a:prstGeom prst="rect">
            <a:avLst/>
          </a:prstGeom>
          <a:noFill/>
          <a:ln w="6350" cap="flat" cmpd="sng" algn="ctr">
            <a:noFill/>
            <a:prstDash val="solid"/>
            <a:miter lim="800000"/>
          </a:ln>
          <a:effectLst/>
        </p:spPr>
        <p:txBody>
          <a:bodyPr rtlCol="0"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流域で活躍する民間事業者と川の利活用等に関する合同現地調査（</a:t>
            </a:r>
            <a:r>
              <a:rPr kumimoji="0" lang="en-US" altLang="ja-JP"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R8.1.30</a:t>
            </a: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a:t>
            </a:r>
            <a:endParaRPr kumimoji="0" lang="en-US" altLang="ja-JP"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endParaRPr>
          </a:p>
        </p:txBody>
      </p:sp>
      <p:pic>
        <p:nvPicPr>
          <p:cNvPr id="79" name="図 78" descr="人, 座る, テーブル, 民衆 が含まれている画像&#10;&#10;AI によって生成されたコンテンツは間違っている可能性があります。">
            <a:extLst>
              <a:ext uri="{FF2B5EF4-FFF2-40B4-BE49-F238E27FC236}">
                <a16:creationId xmlns:a16="http://schemas.microsoft.com/office/drawing/2014/main" id="{B8867D0B-05B1-E476-521B-C71D3ECA6A43}"/>
              </a:ext>
            </a:extLst>
          </p:cNvPr>
          <p:cNvPicPr>
            <a:picLocks noChangeAspect="1"/>
          </p:cNvPicPr>
          <p:nvPr/>
        </p:nvPicPr>
        <p:blipFill>
          <a:blip r:embed="rId4" cstate="print">
            <a:extLst>
              <a:ext uri="{28A0092B-C50C-407E-A947-70E740481C1C}">
                <a14:useLocalDpi xmlns:a14="http://schemas.microsoft.com/office/drawing/2010/main" val="0"/>
              </a:ext>
            </a:extLst>
          </a:blip>
          <a:srcRect r="19645" b="10357"/>
          <a:stretch>
            <a:fillRect/>
          </a:stretch>
        </p:blipFill>
        <p:spPr>
          <a:xfrm>
            <a:off x="330170" y="2181620"/>
            <a:ext cx="2179545" cy="1823623"/>
          </a:xfrm>
          <a:prstGeom prst="rect">
            <a:avLst/>
          </a:prstGeom>
        </p:spPr>
      </p:pic>
      <p:sp>
        <p:nvSpPr>
          <p:cNvPr id="80" name="正方形/長方形 79">
            <a:extLst>
              <a:ext uri="{FF2B5EF4-FFF2-40B4-BE49-F238E27FC236}">
                <a16:creationId xmlns:a16="http://schemas.microsoft.com/office/drawing/2014/main" id="{535A3CD8-ED0B-D8BE-2AC8-CE2FB13B93E8}"/>
              </a:ext>
            </a:extLst>
          </p:cNvPr>
          <p:cNvSpPr/>
          <p:nvPr/>
        </p:nvSpPr>
        <p:spPr>
          <a:xfrm>
            <a:off x="6863833" y="3971657"/>
            <a:ext cx="2373173" cy="699762"/>
          </a:xfrm>
          <a:prstGeom prst="rect">
            <a:avLst/>
          </a:prstGeom>
          <a:noFill/>
          <a:ln w="6350" cap="flat" cmpd="sng" algn="ctr">
            <a:noFill/>
            <a:prstDash val="solid"/>
            <a:miter lim="800000"/>
          </a:ln>
          <a:effectLst/>
        </p:spPr>
        <p:txBody>
          <a:bodyPr rtlCol="0"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廻地区の取組について、相良村産業文化祭でさがらムーブ・アートポリス・川辺川アカデミアが連携してブースを出展（国・県・村連携）（</a:t>
            </a:r>
            <a:r>
              <a:rPr kumimoji="0" lang="en-US" altLang="ja-JP"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R7.10.26</a:t>
            </a: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a:t>
            </a:r>
          </a:p>
        </p:txBody>
      </p:sp>
      <p:sp>
        <p:nvSpPr>
          <p:cNvPr id="81" name="正方形/長方形 80">
            <a:extLst>
              <a:ext uri="{FF2B5EF4-FFF2-40B4-BE49-F238E27FC236}">
                <a16:creationId xmlns:a16="http://schemas.microsoft.com/office/drawing/2014/main" id="{9CFCB1F4-09B9-CE5C-F9C5-B3979AFB0C7F}"/>
              </a:ext>
            </a:extLst>
          </p:cNvPr>
          <p:cNvSpPr/>
          <p:nvPr/>
        </p:nvSpPr>
        <p:spPr>
          <a:xfrm>
            <a:off x="8215456" y="5971813"/>
            <a:ext cx="921362" cy="342764"/>
          </a:xfrm>
          <a:prstGeom prst="rect">
            <a:avLst/>
          </a:prstGeom>
          <a:noFill/>
          <a:ln w="6350" cap="flat" cmpd="sng" algn="ctr">
            <a:noFill/>
            <a:prstDash val="solid"/>
            <a:miter lim="800000"/>
          </a:ln>
          <a:effectLst/>
        </p:spPr>
        <p:txBody>
          <a:bodyPr rtlCol="0" anchor="ctr"/>
          <a:lstStyle/>
          <a:p>
            <a:pPr marL="0" marR="0" lvl="0" indent="0" defTabSz="914400" eaLnBrk="1" fontAlgn="base" latinLnBrk="0" hangingPunct="1">
              <a:lnSpc>
                <a:spcPct val="100000"/>
              </a:lnSpc>
              <a:spcBef>
                <a:spcPct val="0"/>
              </a:spcBef>
              <a:spcAft>
                <a:spcPct val="0"/>
              </a:spcAft>
              <a:buClrTx/>
              <a:buSzTx/>
              <a:buFontTx/>
              <a:buNone/>
              <a:tabLst/>
              <a:defRPr/>
            </a:pPr>
            <a:r>
              <a:rPr kumimoji="0" lang="ja-JP" altLang="en-US" sz="1292"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など</a:t>
            </a:r>
            <a:endParaRPr kumimoji="0" lang="en-US" altLang="ja-JP" sz="1292"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endParaRPr>
          </a:p>
        </p:txBody>
      </p:sp>
      <p:pic>
        <p:nvPicPr>
          <p:cNvPr id="82" name="図 81" descr="草の上にいる人たち&#10;&#10;AI によって生成されたコンテンツは間違っている可能性があります。">
            <a:extLst>
              <a:ext uri="{FF2B5EF4-FFF2-40B4-BE49-F238E27FC236}">
                <a16:creationId xmlns:a16="http://schemas.microsoft.com/office/drawing/2014/main" id="{0F23ED34-A506-AE38-41DB-B4CBBD9E3E28}"/>
              </a:ext>
            </a:extLst>
          </p:cNvPr>
          <p:cNvPicPr>
            <a:picLocks noChangeAspect="1"/>
          </p:cNvPicPr>
          <p:nvPr/>
        </p:nvPicPr>
        <p:blipFill>
          <a:blip r:embed="rId5" cstate="print">
            <a:extLst>
              <a:ext uri="{28A0092B-C50C-407E-A947-70E740481C1C}">
                <a14:useLocalDpi xmlns:a14="http://schemas.microsoft.com/office/drawing/2010/main" val="0"/>
              </a:ext>
            </a:extLst>
          </a:blip>
          <a:srcRect l="10813" t="1901" r="10806" b="10990"/>
          <a:stretch>
            <a:fillRect/>
          </a:stretch>
        </p:blipFill>
        <p:spPr>
          <a:xfrm>
            <a:off x="2606336" y="2181620"/>
            <a:ext cx="2179541" cy="1816687"/>
          </a:xfrm>
          <a:prstGeom prst="rect">
            <a:avLst/>
          </a:prstGeom>
        </p:spPr>
      </p:pic>
      <p:pic>
        <p:nvPicPr>
          <p:cNvPr id="83" name="図 82" descr="山の頂上で写真を撮る人々&#10;&#10;AI によって生成されたコンテンツは間違っている可能性があります。">
            <a:extLst>
              <a:ext uri="{FF2B5EF4-FFF2-40B4-BE49-F238E27FC236}">
                <a16:creationId xmlns:a16="http://schemas.microsoft.com/office/drawing/2014/main" id="{B75E5794-49D9-3B49-7E13-B0F9F8FB45B9}"/>
              </a:ext>
            </a:extLst>
          </p:cNvPr>
          <p:cNvPicPr>
            <a:picLocks noChangeAspect="1"/>
          </p:cNvPicPr>
          <p:nvPr/>
        </p:nvPicPr>
        <p:blipFill>
          <a:blip r:embed="rId6" cstate="print">
            <a:extLst>
              <a:ext uri="{28A0092B-C50C-407E-A947-70E740481C1C}">
                <a14:useLocalDpi xmlns:a14="http://schemas.microsoft.com/office/drawing/2010/main" val="0"/>
              </a:ext>
            </a:extLst>
          </a:blip>
          <a:srcRect l="10047" t="4763" r="7722" b="3082"/>
          <a:stretch>
            <a:fillRect/>
          </a:stretch>
        </p:blipFill>
        <p:spPr>
          <a:xfrm>
            <a:off x="2606098" y="4703658"/>
            <a:ext cx="2175202" cy="1828260"/>
          </a:xfrm>
          <a:prstGeom prst="rect">
            <a:avLst/>
          </a:prstGeom>
        </p:spPr>
      </p:pic>
      <p:sp>
        <p:nvSpPr>
          <p:cNvPr id="84" name="正方形/長方形 83">
            <a:extLst>
              <a:ext uri="{FF2B5EF4-FFF2-40B4-BE49-F238E27FC236}">
                <a16:creationId xmlns:a16="http://schemas.microsoft.com/office/drawing/2014/main" id="{A3129D2D-A717-59D1-28F8-EA8FD618C2CD}"/>
              </a:ext>
            </a:extLst>
          </p:cNvPr>
          <p:cNvSpPr/>
          <p:nvPr/>
        </p:nvSpPr>
        <p:spPr>
          <a:xfrm>
            <a:off x="4832708" y="4024183"/>
            <a:ext cx="2094919" cy="340921"/>
          </a:xfrm>
          <a:prstGeom prst="rect">
            <a:avLst/>
          </a:prstGeom>
          <a:noFill/>
          <a:ln w="6350" cap="flat" cmpd="sng" algn="ctr">
            <a:noFill/>
            <a:prstDash val="solid"/>
            <a:miter lim="800000"/>
          </a:ln>
          <a:effectLst/>
        </p:spPr>
        <p:txBody>
          <a:bodyPr rtlCol="0"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ミズベリング人吉で川辺川アカデミアの取組を紹介（</a:t>
            </a:r>
            <a:r>
              <a:rPr kumimoji="0" lang="en-US" altLang="ja-JP"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R7.10.26</a:t>
            </a:r>
            <a:r>
              <a:rPr kumimoji="0" lang="ja-JP" altLang="en-US" sz="969" b="0" i="0" u="none" strike="noStrike" kern="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mn-cs"/>
              </a:rPr>
              <a:t>）</a:t>
            </a:r>
          </a:p>
        </p:txBody>
      </p:sp>
      <p:pic>
        <p:nvPicPr>
          <p:cNvPr id="85" name="図 84" descr="屋外, 人, 民衆, グループ が含まれている画像&#10;&#10;AI によって生成されたコンテンツは間違っている可能性があります。">
            <a:extLst>
              <a:ext uri="{FF2B5EF4-FFF2-40B4-BE49-F238E27FC236}">
                <a16:creationId xmlns:a16="http://schemas.microsoft.com/office/drawing/2014/main" id="{5F47736E-F343-712F-FE75-44FEFCE111BB}"/>
              </a:ext>
            </a:extLst>
          </p:cNvPr>
          <p:cNvPicPr>
            <a:picLocks noChangeAspect="1"/>
          </p:cNvPicPr>
          <p:nvPr/>
        </p:nvPicPr>
        <p:blipFill>
          <a:blip r:embed="rId7" cstate="print">
            <a:extLst>
              <a:ext uri="{28A0092B-C50C-407E-A947-70E740481C1C}">
                <a14:useLocalDpi xmlns:a14="http://schemas.microsoft.com/office/drawing/2010/main" val="0"/>
              </a:ext>
            </a:extLst>
          </a:blip>
          <a:srcRect r="20617"/>
          <a:stretch>
            <a:fillRect/>
          </a:stretch>
        </p:blipFill>
        <p:spPr>
          <a:xfrm>
            <a:off x="4905454" y="2181620"/>
            <a:ext cx="1922854" cy="1816687"/>
          </a:xfrm>
          <a:prstGeom prst="rect">
            <a:avLst/>
          </a:prstGeom>
        </p:spPr>
      </p:pic>
      <p:sp>
        <p:nvSpPr>
          <p:cNvPr id="86" name="テキスト ボックス 85">
            <a:extLst>
              <a:ext uri="{FF2B5EF4-FFF2-40B4-BE49-F238E27FC236}">
                <a16:creationId xmlns:a16="http://schemas.microsoft.com/office/drawing/2014/main" id="{EE01369A-F2ED-0F00-9958-CA2761D722ED}"/>
              </a:ext>
            </a:extLst>
          </p:cNvPr>
          <p:cNvSpPr txBox="1"/>
          <p:nvPr/>
        </p:nvSpPr>
        <p:spPr>
          <a:xfrm>
            <a:off x="284560" y="405751"/>
            <a:ext cx="6371236" cy="369332"/>
          </a:xfrm>
          <a:prstGeom prst="rect">
            <a:avLst/>
          </a:prstGeom>
          <a:noFill/>
        </p:spPr>
        <p:txBody>
          <a:bodyPr wrap="square">
            <a:spAutoFit/>
          </a:bodyPr>
          <a:lstStyle/>
          <a:p>
            <a:pPr fontAlgn="base">
              <a:spcBef>
                <a:spcPct val="0"/>
              </a:spcBef>
              <a:spcAft>
                <a:spcPct val="0"/>
              </a:spcAft>
            </a:pPr>
            <a:r>
              <a:rPr lang="ja-JP" altLang="en-US" dirty="0">
                <a:solidFill>
                  <a:prstClr val="black"/>
                </a:solidFill>
                <a:latin typeface="Arial" charset="0"/>
              </a:rPr>
              <a:t>◆川辺川アカデミア　　　の取組概要（民間事業者等との連携）</a:t>
            </a:r>
            <a:endParaRPr lang="en-US" altLang="ja-JP" dirty="0">
              <a:solidFill>
                <a:prstClr val="black"/>
              </a:solidFill>
              <a:latin typeface="Arial" charset="0"/>
            </a:endParaRPr>
          </a:p>
        </p:txBody>
      </p:sp>
      <p:pic>
        <p:nvPicPr>
          <p:cNvPr id="87" name="図 86" descr="アイコン&#10;&#10;AI によって生成されたコンテンツは間違っている可能性があります。">
            <a:extLst>
              <a:ext uri="{FF2B5EF4-FFF2-40B4-BE49-F238E27FC236}">
                <a16:creationId xmlns:a16="http://schemas.microsoft.com/office/drawing/2014/main" id="{EC040BD5-58DD-72B2-67E5-FD0D06A9CC8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79415" y="411918"/>
            <a:ext cx="364565" cy="363683"/>
          </a:xfrm>
          <a:prstGeom prst="rect">
            <a:avLst/>
          </a:prstGeom>
        </p:spPr>
      </p:pic>
      <p:pic>
        <p:nvPicPr>
          <p:cNvPr id="88" name="図 87" descr="空港のターンテーブルの周りに集まっている人々&#10;&#10;AI 生成コンテンツは誤りを含む可能性があります。">
            <a:extLst>
              <a:ext uri="{FF2B5EF4-FFF2-40B4-BE49-F238E27FC236}">
                <a16:creationId xmlns:a16="http://schemas.microsoft.com/office/drawing/2014/main" id="{D79CA5F7-884D-3C14-1334-09891F7CABDF}"/>
              </a:ext>
            </a:extLst>
          </p:cNvPr>
          <p:cNvPicPr>
            <a:picLocks noChangeAspect="1"/>
          </p:cNvPicPr>
          <p:nvPr/>
        </p:nvPicPr>
        <p:blipFill>
          <a:blip r:embed="rId8" cstate="print">
            <a:extLst>
              <a:ext uri="{28A0092B-C50C-407E-A947-70E740481C1C}">
                <a14:useLocalDpi xmlns:a14="http://schemas.microsoft.com/office/drawing/2010/main" val="0"/>
              </a:ext>
            </a:extLst>
          </a:blip>
          <a:srcRect r="10203" b="898"/>
          <a:stretch>
            <a:fillRect/>
          </a:stretch>
        </p:blipFill>
        <p:spPr>
          <a:xfrm>
            <a:off x="330170" y="4714814"/>
            <a:ext cx="2203190" cy="1823622"/>
          </a:xfrm>
          <a:prstGeom prst="rect">
            <a:avLst/>
          </a:prstGeom>
        </p:spPr>
      </p:pic>
    </p:spTree>
    <p:extLst>
      <p:ext uri="{BB962C8B-B14F-4D97-AF65-F5344CB8AC3E}">
        <p14:creationId xmlns:p14="http://schemas.microsoft.com/office/powerpoint/2010/main" val="38835896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02CB5-A6C2-F6F9-C8AE-AC308667E16E}"/>
            </a:ext>
          </a:extLst>
        </p:cNvPr>
        <p:cNvGrpSpPr/>
        <p:nvPr/>
      </p:nvGrpSpPr>
      <p:grpSpPr>
        <a:xfrm>
          <a:off x="0" y="0"/>
          <a:ext cx="0" cy="0"/>
          <a:chOff x="0" y="0"/>
          <a:chExt cx="0" cy="0"/>
        </a:xfrm>
      </p:grpSpPr>
      <p:sp>
        <p:nvSpPr>
          <p:cNvPr id="4" name="タイトル 2">
            <a:extLst>
              <a:ext uri="{FF2B5EF4-FFF2-40B4-BE49-F238E27FC236}">
                <a16:creationId xmlns:a16="http://schemas.microsoft.com/office/drawing/2014/main" id="{F024ED89-6F87-ED87-5918-865FE56D8FF6}"/>
              </a:ext>
            </a:extLst>
          </p:cNvPr>
          <p:cNvSpPr txBox="1">
            <a:spLocks/>
          </p:cNvSpPr>
          <p:nvPr/>
        </p:nvSpPr>
        <p:spPr>
          <a:xfrm>
            <a:off x="0" y="-717"/>
            <a:ext cx="9906000" cy="442780"/>
          </a:xfrm>
          <a:prstGeom prst="rect">
            <a:avLst/>
          </a:prstGeom>
          <a:solidFill>
            <a:srgbClr val="002060"/>
          </a:solidFill>
        </p:spPr>
        <p:txBody>
          <a:bodyPr vert="horz" lIns="91440" tIns="45720" rIns="91440" bIns="45720" rtlCol="0" anchor="ctr">
            <a:noAutofit/>
          </a:bodyPr>
          <a:lstStyle>
            <a:lvl1pPr algn="ctr" defTabSz="914400" rtl="0" eaLnBrk="1" latinLnBrk="0" hangingPunct="1">
              <a:spcBef>
                <a:spcPct val="0"/>
              </a:spcBef>
              <a:buNone/>
              <a:defRPr kumimoji="1" sz="4400" kern="1200">
                <a:solidFill>
                  <a:schemeClr val="tx1"/>
                </a:solidFill>
                <a:latin typeface="+mj-lt"/>
                <a:ea typeface="+mj-ea"/>
                <a:cs typeface="+mj-cs"/>
              </a:defRPr>
            </a:lvl1pPr>
          </a:lstStyle>
          <a:p>
            <a:r>
              <a:rPr lang="ja-JP" altLang="en-US" sz="2400" dirty="0">
                <a:solidFill>
                  <a:prstClr val="white"/>
                </a:solidFill>
                <a:latin typeface="ＭＳ Ｐゴシック" panose="020B0600070205080204" pitchFamily="50" charset="-128"/>
              </a:rPr>
              <a:t>川辺川アカデミアの取組概要</a:t>
            </a:r>
          </a:p>
        </p:txBody>
      </p:sp>
      <p:pic>
        <p:nvPicPr>
          <p:cNvPr id="14" name="図 13" descr="アイコン&#10;&#10;AI によって生成されたコンテンツは間違っている可能性があります。">
            <a:extLst>
              <a:ext uri="{FF2B5EF4-FFF2-40B4-BE49-F238E27FC236}">
                <a16:creationId xmlns:a16="http://schemas.microsoft.com/office/drawing/2014/main" id="{5F4258B8-3B92-2C78-EBF8-3339F9CA3B5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67077" y="39537"/>
            <a:ext cx="394945" cy="393990"/>
          </a:xfrm>
          <a:prstGeom prst="rect">
            <a:avLst/>
          </a:prstGeom>
        </p:spPr>
      </p:pic>
      <p:sp>
        <p:nvSpPr>
          <p:cNvPr id="13" name="Text Box 143">
            <a:extLst>
              <a:ext uri="{FF2B5EF4-FFF2-40B4-BE49-F238E27FC236}">
                <a16:creationId xmlns:a16="http://schemas.microsoft.com/office/drawing/2014/main" id="{5B39692D-AB40-A093-65BD-B6E872221BE8}"/>
              </a:ext>
            </a:extLst>
          </p:cNvPr>
          <p:cNvSpPr txBox="1">
            <a:spLocks noChangeArrowheads="1"/>
          </p:cNvSpPr>
          <p:nvPr/>
        </p:nvSpPr>
        <p:spPr bwMode="auto">
          <a:xfrm>
            <a:off x="9433132" y="2995"/>
            <a:ext cx="488420" cy="433196"/>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algn="ctr" defTabSz="630131" eaLnBrk="1" hangingPunct="1">
              <a:spcBef>
                <a:spcPct val="50000"/>
              </a:spcBef>
              <a:buNone/>
              <a:defRPr/>
            </a:pPr>
            <a:fld id="{1FC42A94-A14C-4A81-AF03-9FA4FEF28E3C}" type="slidenum">
              <a:rPr lang="en-US" altLang="ja-JP" sz="2215">
                <a:solidFill>
                  <a:prstClr val="white"/>
                </a:solidFill>
                <a:latin typeface="ＭＳ Ｐゴシック" panose="020B0600070205080204" pitchFamily="50" charset="-128"/>
              </a:rPr>
              <a:pPr algn="ctr" defTabSz="630131" eaLnBrk="1" hangingPunct="1">
                <a:spcBef>
                  <a:spcPct val="50000"/>
                </a:spcBef>
                <a:buNone/>
                <a:defRPr/>
              </a:pPr>
              <a:t>46</a:t>
            </a:fld>
            <a:endParaRPr lang="en-US" altLang="ja-JP" sz="2215" dirty="0">
              <a:solidFill>
                <a:prstClr val="white"/>
              </a:solidFill>
              <a:latin typeface="ＭＳ Ｐゴシック" panose="020B0600070205080204" pitchFamily="50" charset="-128"/>
            </a:endParaRPr>
          </a:p>
        </p:txBody>
      </p:sp>
      <p:sp>
        <p:nvSpPr>
          <p:cNvPr id="3" name="テキスト ボックス 6">
            <a:extLst>
              <a:ext uri="{FF2B5EF4-FFF2-40B4-BE49-F238E27FC236}">
                <a16:creationId xmlns:a16="http://schemas.microsoft.com/office/drawing/2014/main" id="{44EDBFE4-C3CF-83B1-442B-27CB8CF3418A}"/>
              </a:ext>
            </a:extLst>
          </p:cNvPr>
          <p:cNvSpPr txBox="1"/>
          <p:nvPr/>
        </p:nvSpPr>
        <p:spPr>
          <a:xfrm>
            <a:off x="350951" y="771121"/>
            <a:ext cx="8908485" cy="913070"/>
          </a:xfrm>
          <a:prstGeom prst="rect">
            <a:avLst/>
          </a:prstGeom>
          <a:noFill/>
          <a:ln w="12700">
            <a:solidFill>
              <a:sysClr val="windowText" lastClr="000000"/>
            </a:solidFill>
          </a:ln>
          <a:effectLst/>
        </p:spPr>
        <p:txBody>
          <a:bodyPr wrap="square" anchor="ctr">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marL="180975" marR="0" lvl="0" indent="-180975" algn="just" defTabSz="914400" eaLnBrk="1" fontAlgn="base" latinLnBrk="0" hangingPunct="1">
              <a:lnSpc>
                <a:spcPts val="1575"/>
              </a:lnSpc>
              <a:spcBef>
                <a:spcPct val="0"/>
              </a:spcBef>
              <a:spcAft>
                <a:spcPct val="0"/>
              </a:spcAft>
              <a:buClrTx/>
              <a:buSzTx/>
              <a:buFontTx/>
              <a:buNone/>
              <a:tabLst/>
              <a:defRPr/>
            </a:pPr>
            <a:r>
              <a:rPr kumimoji="0" lang="ja-JP" altLang="en-US" sz="1600" b="0" i="0" u="none" strike="noStrike" kern="0" cap="none" spc="0" normalizeH="0" baseline="0" noProof="0" dirty="0">
                <a:ln>
                  <a:noFill/>
                </a:ln>
                <a:solidFill>
                  <a:srgbClr val="000000"/>
                </a:solidFill>
                <a:effectLst/>
                <a:uLnTx/>
                <a:uFillTx/>
                <a:latin typeface="ＭＳ Ｐゴシック" panose="020B0600070205080204" pitchFamily="50" charset="-128"/>
                <a:ea typeface="游ゴシック" panose="020B0400000000000000" pitchFamily="50" charset="-128"/>
                <a:cs typeface="+mn-cs"/>
              </a:rPr>
              <a:t>○例年夏頃、「土砂災害から守る砂防」と題し、国土交通省の砂防及び防災に関する取組を紹介する企画展示を実施。</a:t>
            </a:r>
            <a:endParaRPr kumimoji="0" lang="en-US" altLang="ja-JP" sz="1600" b="0" i="0" u="none" strike="noStrike" kern="0" cap="none" spc="0" normalizeH="0" baseline="0" noProof="0" dirty="0">
              <a:ln>
                <a:noFill/>
              </a:ln>
              <a:solidFill>
                <a:srgbClr val="000000"/>
              </a:solidFill>
              <a:effectLst/>
              <a:uLnTx/>
              <a:uFillTx/>
              <a:latin typeface="ＭＳ Ｐゴシック" panose="020B0600070205080204" pitchFamily="50" charset="-128"/>
              <a:ea typeface="游ゴシック" panose="020B0400000000000000" pitchFamily="50" charset="-128"/>
              <a:cs typeface="+mn-cs"/>
            </a:endParaRPr>
          </a:p>
          <a:p>
            <a:pPr marL="180975" marR="0" lvl="0" indent="-180975" algn="just" defTabSz="914400" eaLnBrk="1" fontAlgn="base" latinLnBrk="0" hangingPunct="1">
              <a:lnSpc>
                <a:spcPts val="1575"/>
              </a:lnSpc>
              <a:spcBef>
                <a:spcPct val="0"/>
              </a:spcBef>
              <a:spcAft>
                <a:spcPct val="0"/>
              </a:spcAft>
              <a:buClrTx/>
              <a:buSzTx/>
              <a:buFontTx/>
              <a:buNone/>
              <a:tabLst/>
              <a:defRPr/>
            </a:pPr>
            <a:r>
              <a:rPr kumimoji="0" lang="ja-JP" altLang="en-US" sz="1600" b="0" i="0" u="none" strike="noStrike" kern="0" cap="none" spc="0" normalizeH="0" baseline="0" noProof="0" dirty="0">
                <a:ln>
                  <a:noFill/>
                </a:ln>
                <a:solidFill>
                  <a:srgbClr val="000000"/>
                </a:solidFill>
                <a:effectLst/>
                <a:uLnTx/>
                <a:uFillTx/>
                <a:latin typeface="ＭＳ Ｐゴシック" panose="020B0600070205080204" pitchFamily="50" charset="-128"/>
                <a:ea typeface="游ゴシック" panose="020B0400000000000000" pitchFamily="50" charset="-128"/>
                <a:cs typeface="+mn-cs"/>
              </a:rPr>
              <a:t>○防災コーナーでは、地域の地形ジオラマや学校教育でも活用してる防災カードゲームの体験・映像視聴を展示。</a:t>
            </a:r>
          </a:p>
        </p:txBody>
      </p:sp>
      <p:sp>
        <p:nvSpPr>
          <p:cNvPr id="5" name="Text Box 37">
            <a:extLst>
              <a:ext uri="{FF2B5EF4-FFF2-40B4-BE49-F238E27FC236}">
                <a16:creationId xmlns:a16="http://schemas.microsoft.com/office/drawing/2014/main" id="{8D8FA6F2-1B3D-C793-C4EB-7584FB4FFD4B}"/>
              </a:ext>
            </a:extLst>
          </p:cNvPr>
          <p:cNvSpPr txBox="1">
            <a:spLocks noChangeArrowheads="1"/>
          </p:cNvSpPr>
          <p:nvPr/>
        </p:nvSpPr>
        <p:spPr bwMode="auto">
          <a:xfrm>
            <a:off x="5139223" y="4383943"/>
            <a:ext cx="3121025"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lgn="ctr" fontAlgn="base">
              <a:spcBef>
                <a:spcPct val="50000"/>
              </a:spcBef>
              <a:spcAft>
                <a:spcPct val="0"/>
              </a:spcAft>
              <a:buFontTx/>
              <a:buNone/>
            </a:pPr>
            <a:r>
              <a:rPr lang="ja-JP" altLang="en-US" sz="1100" b="1" dirty="0">
                <a:solidFill>
                  <a:prstClr val="black"/>
                </a:solidFill>
                <a:latin typeface="ＭＳ Ｐゴシック" panose="020B0600070205080204" pitchFamily="50" charset="-128"/>
              </a:rPr>
              <a:t>避難時携帯品や緊急避難所用更衣室の展示</a:t>
            </a:r>
          </a:p>
        </p:txBody>
      </p:sp>
      <p:sp>
        <p:nvSpPr>
          <p:cNvPr id="6" name="Text Box 37">
            <a:extLst>
              <a:ext uri="{FF2B5EF4-FFF2-40B4-BE49-F238E27FC236}">
                <a16:creationId xmlns:a16="http://schemas.microsoft.com/office/drawing/2014/main" id="{DE06CDFB-8C11-08FA-D079-1FFF5BD366CF}"/>
              </a:ext>
            </a:extLst>
          </p:cNvPr>
          <p:cNvSpPr txBox="1">
            <a:spLocks noChangeArrowheads="1"/>
          </p:cNvSpPr>
          <p:nvPr/>
        </p:nvSpPr>
        <p:spPr bwMode="auto">
          <a:xfrm>
            <a:off x="5360685" y="6536377"/>
            <a:ext cx="27606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lgn="ctr" fontAlgn="base">
              <a:spcBef>
                <a:spcPct val="50000"/>
              </a:spcBef>
              <a:spcAft>
                <a:spcPct val="0"/>
              </a:spcAft>
              <a:buFontTx/>
              <a:buNone/>
            </a:pPr>
            <a:r>
              <a:rPr lang="ja-JP" altLang="en-US" sz="1200" b="1" dirty="0">
                <a:solidFill>
                  <a:prstClr val="black"/>
                </a:solidFill>
                <a:latin typeface="ＭＳ Ｐゴシック" panose="020B0600070205080204" pitchFamily="50" charset="-128"/>
              </a:rPr>
              <a:t>地形ジオラマ展示（警戒区域表示）</a:t>
            </a:r>
          </a:p>
        </p:txBody>
      </p:sp>
      <p:sp>
        <p:nvSpPr>
          <p:cNvPr id="7" name="Text Box 37">
            <a:extLst>
              <a:ext uri="{FF2B5EF4-FFF2-40B4-BE49-F238E27FC236}">
                <a16:creationId xmlns:a16="http://schemas.microsoft.com/office/drawing/2014/main" id="{A05200D9-29EB-C91D-C7E9-861D3F7649C2}"/>
              </a:ext>
            </a:extLst>
          </p:cNvPr>
          <p:cNvSpPr txBox="1">
            <a:spLocks noChangeArrowheads="1"/>
          </p:cNvSpPr>
          <p:nvPr/>
        </p:nvSpPr>
        <p:spPr bwMode="auto">
          <a:xfrm>
            <a:off x="1711210" y="4376249"/>
            <a:ext cx="27368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lgn="ctr" fontAlgn="base">
              <a:spcBef>
                <a:spcPct val="50000"/>
              </a:spcBef>
              <a:spcAft>
                <a:spcPct val="0"/>
              </a:spcAft>
              <a:buFontTx/>
              <a:buNone/>
            </a:pPr>
            <a:r>
              <a:rPr lang="ja-JP" altLang="en-US" sz="1200" b="1" dirty="0">
                <a:solidFill>
                  <a:prstClr val="black"/>
                </a:solidFill>
                <a:latin typeface="ＭＳ Ｐゴシック" panose="020B0600070205080204" pitchFamily="50" charset="-128"/>
              </a:rPr>
              <a:t>パネル等展示（観覧状況）</a:t>
            </a:r>
          </a:p>
        </p:txBody>
      </p:sp>
      <p:sp>
        <p:nvSpPr>
          <p:cNvPr id="8" name="テキスト ボックス 1">
            <a:extLst>
              <a:ext uri="{FF2B5EF4-FFF2-40B4-BE49-F238E27FC236}">
                <a16:creationId xmlns:a16="http://schemas.microsoft.com/office/drawing/2014/main" id="{3F24C3E4-4035-B203-E125-C06F2F670D5A}"/>
              </a:ext>
            </a:extLst>
          </p:cNvPr>
          <p:cNvSpPr txBox="1"/>
          <p:nvPr/>
        </p:nvSpPr>
        <p:spPr>
          <a:xfrm>
            <a:off x="350951" y="1693040"/>
            <a:ext cx="5898199" cy="529206"/>
          </a:xfrm>
          <a:prstGeom prst="rect">
            <a:avLst/>
          </a:prstGeom>
          <a:solidFill>
            <a:sysClr val="window" lastClr="FFFFFF"/>
          </a:solidFill>
          <a:ln w="12700" cap="flat" cmpd="sng" algn="ctr">
            <a:solidFill>
              <a:srgbClr val="70AD47"/>
            </a:solidFill>
            <a:prstDash val="solid"/>
            <a:miter lim="800000"/>
          </a:ln>
          <a:effectLst/>
        </p:spPr>
        <p:txBody>
          <a:bodyPr rot="0" spcFirstLastPara="0" vert="horz" wrap="square" lIns="36000" tIns="36000" rIns="36000" bIns="36000" numCol="1" spcCol="0" rtlCol="0" fromWordArt="0" anchor="ctr" anchorCtr="0" forceAA="0" compatLnSpc="1">
            <a:prstTxWarp prst="textNoShape">
              <a:avLst/>
            </a:prstTxWarp>
            <a:noAutofit/>
          </a:bodyPr>
          <a:lstStyle/>
          <a:p>
            <a:pPr marL="0" marR="0" lvl="0" indent="0" algn="just" defTabSz="914400" eaLnBrk="1" fontAlgn="base" latinLnBrk="0" hangingPunct="1">
              <a:lnSpc>
                <a:spcPct val="100000"/>
              </a:lnSpc>
              <a:spcBef>
                <a:spcPct val="0"/>
              </a:spcBef>
              <a:spcAft>
                <a:spcPct val="0"/>
              </a:spcAft>
              <a:buClrTx/>
              <a:buSzTx/>
              <a:buFontTx/>
              <a:buNone/>
              <a:tabLst/>
              <a:defRPr/>
            </a:pPr>
            <a:r>
              <a:rPr kumimoji="0" lang="ja-JP" altLang="en-US" sz="1600" b="0" i="0" u="none" strike="noStrike" kern="10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Times New Roman" panose="02020603050405020304" pitchFamily="18" charset="0"/>
              </a:rPr>
              <a:t>■場所：五木村歴史文化交流館（ヒストリアテラス五木谷）</a:t>
            </a:r>
            <a:endParaRPr kumimoji="0" lang="en-US" altLang="ja-JP" sz="1600" b="0" i="0" u="none" strike="noStrike" kern="10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Times New Roman" panose="02020603050405020304" pitchFamily="18" charset="0"/>
            </a:endParaRPr>
          </a:p>
          <a:p>
            <a:pPr marL="0" marR="0" lvl="0" indent="0" algn="just" defTabSz="914400" eaLnBrk="1" fontAlgn="base" latinLnBrk="0" hangingPunct="1">
              <a:lnSpc>
                <a:spcPct val="100000"/>
              </a:lnSpc>
              <a:spcBef>
                <a:spcPct val="0"/>
              </a:spcBef>
              <a:spcAft>
                <a:spcPct val="0"/>
              </a:spcAft>
              <a:buClrTx/>
              <a:buSzTx/>
              <a:buFontTx/>
              <a:buNone/>
              <a:tabLst/>
              <a:defRPr/>
            </a:pPr>
            <a:r>
              <a:rPr kumimoji="0" lang="ja-JP" altLang="en-US" sz="1600" b="0" i="0" u="none" strike="noStrike" kern="100" cap="none" spc="0" normalizeH="0" baseline="0" noProof="0" dirty="0">
                <a:ln>
                  <a:noFill/>
                </a:ln>
                <a:solidFill>
                  <a:prstClr val="black"/>
                </a:solidFill>
                <a:effectLst/>
                <a:uLnTx/>
                <a:uFillTx/>
                <a:latin typeface="ＭＳ Ｐゴシック" panose="020B0600070205080204" pitchFamily="50" charset="-128"/>
                <a:ea typeface="游ゴシック" panose="020B0400000000000000" pitchFamily="50" charset="-128"/>
                <a:cs typeface="Times New Roman" panose="02020603050405020304" pitchFamily="18" charset="0"/>
              </a:rPr>
              <a:t>■期間：令和７年７月２３日～８月３１日（実績）</a:t>
            </a:r>
          </a:p>
        </p:txBody>
      </p:sp>
      <p:pic>
        <p:nvPicPr>
          <p:cNvPr id="9" name="図 8" descr="屋内, 建物, テーブル, 座る が含まれている画像&#10;&#10;自動的に生成された説明">
            <a:extLst>
              <a:ext uri="{FF2B5EF4-FFF2-40B4-BE49-F238E27FC236}">
                <a16:creationId xmlns:a16="http://schemas.microsoft.com/office/drawing/2014/main" id="{B8A14FE5-7F70-1F12-A956-B90E8D4144C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6886" b="11647"/>
          <a:stretch>
            <a:fillRect/>
          </a:stretch>
        </p:blipFill>
        <p:spPr>
          <a:xfrm>
            <a:off x="5119779" y="2514977"/>
            <a:ext cx="3035683" cy="1854781"/>
          </a:xfrm>
          <a:prstGeom prst="rect">
            <a:avLst/>
          </a:prstGeom>
        </p:spPr>
      </p:pic>
      <p:pic>
        <p:nvPicPr>
          <p:cNvPr id="10" name="図 9" descr="カウンターに乗ったパンフレットの束&#10;&#10;AI 生成コンテンツは誤りを含む可能性があります。">
            <a:extLst>
              <a:ext uri="{FF2B5EF4-FFF2-40B4-BE49-F238E27FC236}">
                <a16:creationId xmlns:a16="http://schemas.microsoft.com/office/drawing/2014/main" id="{6346679F-4182-1740-CD62-8F25D0BDB672}"/>
              </a:ext>
            </a:extLst>
          </p:cNvPr>
          <p:cNvPicPr>
            <a:picLocks noChangeAspect="1"/>
          </p:cNvPicPr>
          <p:nvPr/>
        </p:nvPicPr>
        <p:blipFill>
          <a:blip r:embed="rId4" cstate="print">
            <a:extLst>
              <a:ext uri="{28A0092B-C50C-407E-A947-70E740481C1C}">
                <a14:useLocalDpi xmlns:a14="http://schemas.microsoft.com/office/drawing/2010/main" val="0"/>
              </a:ext>
            </a:extLst>
          </a:blip>
          <a:srcRect t="3837" b="18696"/>
          <a:stretch>
            <a:fillRect/>
          </a:stretch>
        </p:blipFill>
        <p:spPr>
          <a:xfrm>
            <a:off x="5023325" y="4660961"/>
            <a:ext cx="3236923" cy="1880617"/>
          </a:xfrm>
          <a:prstGeom prst="rect">
            <a:avLst/>
          </a:prstGeom>
        </p:spPr>
      </p:pic>
      <p:pic>
        <p:nvPicPr>
          <p:cNvPr id="11" name="図 10" descr="屋内, テーブル, 座る, 窓 が含まれている画像&#10;&#10;AI 生成コンテンツは誤りを含む可能性があります。">
            <a:extLst>
              <a:ext uri="{FF2B5EF4-FFF2-40B4-BE49-F238E27FC236}">
                <a16:creationId xmlns:a16="http://schemas.microsoft.com/office/drawing/2014/main" id="{D3CA735B-4E21-4ED8-33B2-99867E77A2FB}"/>
              </a:ext>
            </a:extLst>
          </p:cNvPr>
          <p:cNvPicPr>
            <a:picLocks noChangeAspect="1"/>
          </p:cNvPicPr>
          <p:nvPr/>
        </p:nvPicPr>
        <p:blipFill>
          <a:blip r:embed="rId5" cstate="print">
            <a:extLst>
              <a:ext uri="{28A0092B-C50C-407E-A947-70E740481C1C}">
                <a14:useLocalDpi xmlns:a14="http://schemas.microsoft.com/office/drawing/2010/main" val="0"/>
              </a:ext>
            </a:extLst>
          </a:blip>
          <a:srcRect t="15280" r="8684" b="5854"/>
          <a:stretch>
            <a:fillRect/>
          </a:stretch>
        </p:blipFill>
        <p:spPr>
          <a:xfrm>
            <a:off x="1497757" y="4662097"/>
            <a:ext cx="3266251" cy="1880617"/>
          </a:xfrm>
          <a:prstGeom prst="rect">
            <a:avLst/>
          </a:prstGeom>
        </p:spPr>
      </p:pic>
      <p:sp>
        <p:nvSpPr>
          <p:cNvPr id="12" name="Text Box 37">
            <a:extLst>
              <a:ext uri="{FF2B5EF4-FFF2-40B4-BE49-F238E27FC236}">
                <a16:creationId xmlns:a16="http://schemas.microsoft.com/office/drawing/2014/main" id="{D5A5792D-5062-BA59-75B0-2D31CD172139}"/>
              </a:ext>
            </a:extLst>
          </p:cNvPr>
          <p:cNvSpPr txBox="1">
            <a:spLocks noChangeArrowheads="1"/>
          </p:cNvSpPr>
          <p:nvPr/>
        </p:nvSpPr>
        <p:spPr bwMode="auto">
          <a:xfrm>
            <a:off x="1706887" y="6527599"/>
            <a:ext cx="27606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lgn="ctr" fontAlgn="base">
              <a:spcBef>
                <a:spcPct val="50000"/>
              </a:spcBef>
              <a:spcAft>
                <a:spcPct val="0"/>
              </a:spcAft>
              <a:buFontTx/>
              <a:buNone/>
            </a:pPr>
            <a:r>
              <a:rPr lang="ja-JP" altLang="en-US" sz="1200" b="1" dirty="0">
                <a:solidFill>
                  <a:prstClr val="black"/>
                </a:solidFill>
                <a:latin typeface="ＭＳ Ｐゴシック" panose="020B0600070205080204" pitchFamily="50" charset="-128"/>
              </a:rPr>
              <a:t>砂防模型</a:t>
            </a:r>
          </a:p>
        </p:txBody>
      </p:sp>
      <p:pic>
        <p:nvPicPr>
          <p:cNvPr id="15" name="図 14" descr="天井, 屋内, 人, 立つ が含まれている画像&#10;&#10;AI 生成コンテンツは誤りを含む可能性があります。">
            <a:extLst>
              <a:ext uri="{FF2B5EF4-FFF2-40B4-BE49-F238E27FC236}">
                <a16:creationId xmlns:a16="http://schemas.microsoft.com/office/drawing/2014/main" id="{8D05F9FB-963F-2E0A-FE6E-587B228EC6BD}"/>
              </a:ext>
            </a:extLst>
          </p:cNvPr>
          <p:cNvPicPr>
            <a:picLocks noChangeAspect="1"/>
          </p:cNvPicPr>
          <p:nvPr/>
        </p:nvPicPr>
        <p:blipFill>
          <a:blip r:embed="rId6" cstate="print">
            <a:extLst>
              <a:ext uri="{28A0092B-C50C-407E-A947-70E740481C1C}">
                <a14:useLocalDpi xmlns:a14="http://schemas.microsoft.com/office/drawing/2010/main" val="0"/>
              </a:ext>
            </a:extLst>
          </a:blip>
          <a:srcRect t="23643"/>
          <a:stretch>
            <a:fillRect/>
          </a:stretch>
        </p:blipFill>
        <p:spPr>
          <a:xfrm>
            <a:off x="1495305" y="2513449"/>
            <a:ext cx="3266251" cy="1870494"/>
          </a:xfrm>
          <a:prstGeom prst="rect">
            <a:avLst/>
          </a:prstGeom>
        </p:spPr>
      </p:pic>
      <p:sp>
        <p:nvSpPr>
          <p:cNvPr id="16" name="Text Box 37">
            <a:extLst>
              <a:ext uri="{FF2B5EF4-FFF2-40B4-BE49-F238E27FC236}">
                <a16:creationId xmlns:a16="http://schemas.microsoft.com/office/drawing/2014/main" id="{26D3C2D1-974E-F965-C3B9-80B3C12E8FBF}"/>
              </a:ext>
            </a:extLst>
          </p:cNvPr>
          <p:cNvSpPr txBox="1">
            <a:spLocks noChangeArrowheads="1"/>
          </p:cNvSpPr>
          <p:nvPr/>
        </p:nvSpPr>
        <p:spPr bwMode="auto">
          <a:xfrm>
            <a:off x="3380155" y="2183368"/>
            <a:ext cx="312102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ea typeface="ＭＳ Ｐゴシック" panose="020B0600070205080204" pitchFamily="50" charset="-128"/>
              </a:defRPr>
            </a:lvl1pPr>
            <a:lvl2pPr marL="742950" indent="-285750">
              <a:spcBef>
                <a:spcPct val="20000"/>
              </a:spcBef>
              <a:buChar char="–"/>
              <a:defRPr kumimoji="1" sz="2800">
                <a:solidFill>
                  <a:schemeClr val="tx1"/>
                </a:solidFill>
                <a:latin typeface="Arial" panose="020B0604020202020204" pitchFamily="34" charset="0"/>
                <a:ea typeface="ＭＳ Ｐゴシック" panose="020B0600070205080204" pitchFamily="50" charset="-128"/>
              </a:defRPr>
            </a:lvl2pPr>
            <a:lvl3pPr marL="1143000" indent="-228600">
              <a:spcBef>
                <a:spcPct val="20000"/>
              </a:spcBef>
              <a:buChar char="•"/>
              <a:defRPr kumimoji="1" sz="2400">
                <a:solidFill>
                  <a:schemeClr val="tx1"/>
                </a:solidFill>
                <a:latin typeface="Arial" panose="020B0604020202020204" pitchFamily="34" charset="0"/>
                <a:ea typeface="ＭＳ Ｐゴシック" panose="020B0600070205080204" pitchFamily="50" charset="-128"/>
              </a:defRPr>
            </a:lvl3pPr>
            <a:lvl4pPr marL="16002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4pPr>
            <a:lvl5pPr marL="2057400" indent="-228600">
              <a:spcBef>
                <a:spcPct val="20000"/>
              </a:spcBef>
              <a:buChar char="»"/>
              <a:defRPr kumimoji="1" sz="2000">
                <a:solidFill>
                  <a:schemeClr val="tx1"/>
                </a:solidFill>
                <a:latin typeface="Arial" panose="020B0604020202020204" pitchFamily="34" charset="0"/>
                <a:ea typeface="ＭＳ Ｐゴシック" panose="020B0600070205080204" pitchFamily="50" charset="-128"/>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ea typeface="ＭＳ Ｐゴシック" panose="020B0600070205080204" pitchFamily="50" charset="-128"/>
              </a:defRPr>
            </a:lvl9pPr>
          </a:lstStyle>
          <a:p>
            <a:pPr algn="ctr" fontAlgn="base">
              <a:spcBef>
                <a:spcPct val="50000"/>
              </a:spcBef>
              <a:spcAft>
                <a:spcPct val="0"/>
              </a:spcAft>
              <a:buFontTx/>
              <a:buNone/>
            </a:pPr>
            <a:r>
              <a:rPr lang="ja-JP" altLang="en-US" sz="1600" dirty="0">
                <a:solidFill>
                  <a:prstClr val="black"/>
                </a:solidFill>
                <a:latin typeface="ＭＳ Ｐゴシック" panose="020B0600070205080204" pitchFamily="50" charset="-128"/>
              </a:rPr>
              <a:t>令和７年度防災展 実施状況</a:t>
            </a:r>
          </a:p>
        </p:txBody>
      </p:sp>
      <p:sp>
        <p:nvSpPr>
          <p:cNvPr id="17" name="テキスト ボックス 16">
            <a:extLst>
              <a:ext uri="{FF2B5EF4-FFF2-40B4-BE49-F238E27FC236}">
                <a16:creationId xmlns:a16="http://schemas.microsoft.com/office/drawing/2014/main" id="{35F48BF0-17AF-BF1E-1484-E9184FDD1E58}"/>
              </a:ext>
            </a:extLst>
          </p:cNvPr>
          <p:cNvSpPr txBox="1"/>
          <p:nvPr/>
        </p:nvSpPr>
        <p:spPr>
          <a:xfrm>
            <a:off x="-1692696" y="148507"/>
            <a:ext cx="1605136" cy="546945"/>
          </a:xfrm>
          <a:prstGeom prst="rect">
            <a:avLst/>
          </a:prstGeom>
          <a:solidFill>
            <a:srgbClr val="FFFF00"/>
          </a:solidFill>
        </p:spPr>
        <p:txBody>
          <a:bodyPr wrap="square" rtlCol="0">
            <a:spAutoFit/>
          </a:bodyPr>
          <a:lstStyle/>
          <a:p>
            <a:r>
              <a:rPr lang="en-US" altLang="ja-JP" sz="1477" dirty="0">
                <a:solidFill>
                  <a:srgbClr val="FF0000"/>
                </a:solidFill>
                <a:highlight>
                  <a:srgbClr val="FFFF00"/>
                </a:highlight>
              </a:rPr>
              <a:t>260604</a:t>
            </a:r>
          </a:p>
          <a:p>
            <a:r>
              <a:rPr lang="ja-JP" altLang="en-US" sz="1477" dirty="0">
                <a:solidFill>
                  <a:srgbClr val="FF0000"/>
                </a:solidFill>
                <a:highlight>
                  <a:srgbClr val="FFFF00"/>
                </a:highlight>
              </a:rPr>
              <a:t>流域治水協議会</a:t>
            </a:r>
            <a:endParaRPr lang="en-US" altLang="ja-JP" sz="1477" dirty="0">
              <a:solidFill>
                <a:srgbClr val="FF0000"/>
              </a:solidFill>
              <a:highlight>
                <a:srgbClr val="FFFF00"/>
              </a:highlight>
            </a:endParaRPr>
          </a:p>
        </p:txBody>
      </p:sp>
      <p:sp>
        <p:nvSpPr>
          <p:cNvPr id="18" name="テキスト ボックス 17">
            <a:extLst>
              <a:ext uri="{FF2B5EF4-FFF2-40B4-BE49-F238E27FC236}">
                <a16:creationId xmlns:a16="http://schemas.microsoft.com/office/drawing/2014/main" id="{284ECF19-839B-CAB6-54E6-D12C5A417838}"/>
              </a:ext>
            </a:extLst>
          </p:cNvPr>
          <p:cNvSpPr txBox="1"/>
          <p:nvPr/>
        </p:nvSpPr>
        <p:spPr>
          <a:xfrm>
            <a:off x="118582" y="418775"/>
            <a:ext cx="7261730" cy="369332"/>
          </a:xfrm>
          <a:prstGeom prst="rect">
            <a:avLst/>
          </a:prstGeom>
          <a:noFill/>
        </p:spPr>
        <p:txBody>
          <a:bodyPr wrap="square">
            <a:spAutoFit/>
          </a:bodyPr>
          <a:lstStyle/>
          <a:p>
            <a:pPr fontAlgn="base">
              <a:spcBef>
                <a:spcPct val="0"/>
              </a:spcBef>
              <a:spcAft>
                <a:spcPct val="0"/>
              </a:spcAft>
            </a:pPr>
            <a:r>
              <a:rPr lang="ja-JP" altLang="en-US" dirty="0">
                <a:solidFill>
                  <a:prstClr val="black"/>
                </a:solidFill>
                <a:latin typeface="Arial" charset="0"/>
              </a:rPr>
              <a:t>◆川辺川アカデミア       の取組概要（防災展「土砂災害から守る砂防」）</a:t>
            </a:r>
          </a:p>
        </p:txBody>
      </p:sp>
      <p:pic>
        <p:nvPicPr>
          <p:cNvPr id="19" name="図 18" descr="アイコン&#10;&#10;AI によって生成されたコンテンツは間違っている可能性があります。">
            <a:extLst>
              <a:ext uri="{FF2B5EF4-FFF2-40B4-BE49-F238E27FC236}">
                <a16:creationId xmlns:a16="http://schemas.microsoft.com/office/drawing/2014/main" id="{9D8B7549-E1E3-A6D7-8ADC-713E6E1DBE2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34502" y="421443"/>
            <a:ext cx="364565" cy="363683"/>
          </a:xfrm>
          <a:prstGeom prst="rect">
            <a:avLst/>
          </a:prstGeom>
        </p:spPr>
      </p:pic>
    </p:spTree>
    <p:extLst>
      <p:ext uri="{BB962C8B-B14F-4D97-AF65-F5344CB8AC3E}">
        <p14:creationId xmlns:p14="http://schemas.microsoft.com/office/powerpoint/2010/main" val="116873573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正方形/長方形 6">
            <a:extLst>
              <a:ext uri="{FF2B5EF4-FFF2-40B4-BE49-F238E27FC236}">
                <a16:creationId xmlns:a16="http://schemas.microsoft.com/office/drawing/2014/main" id="{574861CB-03E1-31B1-B4DB-5A6F2CC97462}"/>
              </a:ext>
            </a:extLst>
          </p:cNvPr>
          <p:cNvSpPr/>
          <p:nvPr/>
        </p:nvSpPr>
        <p:spPr bwMode="auto">
          <a:xfrm>
            <a:off x="0" y="1480"/>
            <a:ext cx="9906000" cy="442781"/>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59472" tIns="0" rIns="29736" bIns="29736" anchor="ctr"/>
          <a:lstStyle/>
          <a:p>
            <a:pPr algn="ctr" defTabSz="755303">
              <a:defRPr/>
            </a:pPr>
            <a:r>
              <a:rPr lang="ja-JP" altLang="en-US" sz="2215" dirty="0">
                <a:solidFill>
                  <a:prstClr val="white"/>
                </a:solidFill>
                <a:latin typeface="ＭＳ Ｐゴシック" panose="020B0600070205080204" pitchFamily="50" charset="-128"/>
                <a:ea typeface="ＭＳ Ｐゴシック" panose="020B0600070205080204" pitchFamily="50" charset="-128"/>
              </a:rPr>
              <a:t>川辺川アカデミア令和７年度の取組実績</a:t>
            </a:r>
          </a:p>
        </p:txBody>
      </p:sp>
      <p:sp>
        <p:nvSpPr>
          <p:cNvPr id="8" name="Text Box 143">
            <a:extLst>
              <a:ext uri="{FF2B5EF4-FFF2-40B4-BE49-F238E27FC236}">
                <a16:creationId xmlns:a16="http://schemas.microsoft.com/office/drawing/2014/main" id="{281946F2-CF77-16F7-3C8A-9FC409FAACA7}"/>
              </a:ext>
            </a:extLst>
          </p:cNvPr>
          <p:cNvSpPr txBox="1">
            <a:spLocks noChangeArrowheads="1"/>
          </p:cNvSpPr>
          <p:nvPr/>
        </p:nvSpPr>
        <p:spPr bwMode="auto">
          <a:xfrm>
            <a:off x="9388599" y="6271"/>
            <a:ext cx="488420" cy="433196"/>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algn="ctr" defTabSz="630131" eaLnBrk="1" hangingPunct="1">
              <a:spcBef>
                <a:spcPct val="50000"/>
              </a:spcBef>
              <a:buNone/>
              <a:defRPr/>
            </a:pPr>
            <a:fld id="{1FC42A94-A14C-4A81-AF03-9FA4FEF28E3C}" type="slidenum">
              <a:rPr lang="en-US" altLang="ja-JP" sz="2215">
                <a:solidFill>
                  <a:prstClr val="white"/>
                </a:solidFill>
                <a:latin typeface="ＭＳ Ｐゴシック" panose="020B0600070205080204" pitchFamily="50" charset="-128"/>
              </a:rPr>
              <a:pPr algn="ctr" defTabSz="630131" eaLnBrk="1" hangingPunct="1">
                <a:spcBef>
                  <a:spcPct val="50000"/>
                </a:spcBef>
                <a:buNone/>
                <a:defRPr/>
              </a:pPr>
              <a:t>47</a:t>
            </a:fld>
            <a:endParaRPr lang="en-US" altLang="ja-JP" sz="2215" dirty="0">
              <a:solidFill>
                <a:prstClr val="white"/>
              </a:solidFill>
              <a:latin typeface="ＭＳ Ｐゴシック" panose="020B0600070205080204" pitchFamily="50" charset="-128"/>
            </a:endParaRPr>
          </a:p>
        </p:txBody>
      </p:sp>
      <p:pic>
        <p:nvPicPr>
          <p:cNvPr id="11" name="図 10" descr="アイコン&#10;&#10;AI によって生成されたコンテンツは間違っている可能性があります。">
            <a:extLst>
              <a:ext uri="{FF2B5EF4-FFF2-40B4-BE49-F238E27FC236}">
                <a16:creationId xmlns:a16="http://schemas.microsoft.com/office/drawing/2014/main" id="{CF7A66E9-3341-852C-E4E9-E8414971AA7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38375" y="21082"/>
            <a:ext cx="394945" cy="393990"/>
          </a:xfrm>
          <a:prstGeom prst="rect">
            <a:avLst/>
          </a:prstGeom>
        </p:spPr>
      </p:pic>
      <p:sp>
        <p:nvSpPr>
          <p:cNvPr id="2" name="テキスト ボックス 1">
            <a:extLst>
              <a:ext uri="{FF2B5EF4-FFF2-40B4-BE49-F238E27FC236}">
                <a16:creationId xmlns:a16="http://schemas.microsoft.com/office/drawing/2014/main" id="{DDFFBC04-3487-538A-B0DA-38E9D1A9FA24}"/>
              </a:ext>
            </a:extLst>
          </p:cNvPr>
          <p:cNvSpPr txBox="1"/>
          <p:nvPr/>
        </p:nvSpPr>
        <p:spPr>
          <a:xfrm>
            <a:off x="-2412776" y="279120"/>
            <a:ext cx="2323718" cy="1001556"/>
          </a:xfrm>
          <a:prstGeom prst="rect">
            <a:avLst/>
          </a:prstGeom>
          <a:solidFill>
            <a:srgbClr val="FFFF00"/>
          </a:solidFill>
        </p:spPr>
        <p:txBody>
          <a:bodyPr wrap="square" rtlCol="0">
            <a:spAutoFit/>
          </a:bodyPr>
          <a:lstStyle/>
          <a:p>
            <a:r>
              <a:rPr lang="ja-JP" altLang="en-US" sz="1477" dirty="0">
                <a:highlight>
                  <a:srgbClr val="FFFF00"/>
                </a:highlight>
              </a:rPr>
              <a:t>第２回</a:t>
            </a:r>
            <a:endParaRPr lang="en-US" altLang="ja-JP" sz="1477" dirty="0">
              <a:highlight>
                <a:srgbClr val="FFFF00"/>
              </a:highlight>
            </a:endParaRPr>
          </a:p>
          <a:p>
            <a:r>
              <a:rPr lang="ja-JP" altLang="en-US" sz="1477" dirty="0">
                <a:highlight>
                  <a:srgbClr val="FFFF00"/>
                </a:highlight>
              </a:rPr>
              <a:t>アドバイザリー会議資料に</a:t>
            </a:r>
            <a:r>
              <a:rPr lang="ja-JP" altLang="en-US" sz="1477" dirty="0">
                <a:solidFill>
                  <a:srgbClr val="FF0000"/>
                </a:solidFill>
                <a:highlight>
                  <a:srgbClr val="FFFF00"/>
                </a:highlight>
              </a:rPr>
              <a:t>箱書きを更新＋砂防出前講座の人数、回数を追加</a:t>
            </a:r>
            <a:endParaRPr lang="en-US" altLang="ja-JP" sz="1477" dirty="0">
              <a:solidFill>
                <a:srgbClr val="FF0000"/>
              </a:solidFill>
              <a:highlight>
                <a:srgbClr val="FFFF00"/>
              </a:highlight>
            </a:endParaRPr>
          </a:p>
        </p:txBody>
      </p:sp>
      <p:sp>
        <p:nvSpPr>
          <p:cNvPr id="5" name="テキスト ボックス 4">
            <a:extLst>
              <a:ext uri="{FF2B5EF4-FFF2-40B4-BE49-F238E27FC236}">
                <a16:creationId xmlns:a16="http://schemas.microsoft.com/office/drawing/2014/main" id="{7C19248F-961B-5C62-B344-DF7F8A67AD8F}"/>
              </a:ext>
            </a:extLst>
          </p:cNvPr>
          <p:cNvSpPr txBox="1"/>
          <p:nvPr/>
        </p:nvSpPr>
        <p:spPr>
          <a:xfrm>
            <a:off x="511603" y="548023"/>
            <a:ext cx="8906836" cy="954107"/>
          </a:xfrm>
          <a:prstGeom prst="rect">
            <a:avLst/>
          </a:prstGeom>
          <a:noFill/>
          <a:ln>
            <a:solidFill>
              <a:sysClr val="windowText" lastClr="000000"/>
            </a:solidFill>
          </a:ln>
        </p:spPr>
        <p:txBody>
          <a:bodyPr wrap="square" rtlCol="0">
            <a:spAutoFit/>
          </a:bodyPr>
          <a:lstStyle/>
          <a:p>
            <a:pPr marL="198218" marR="0" lvl="0" indent="-198218" algn="just" defTabSz="719250" eaLnBrk="1" fontAlgn="base" latinLnBrk="0" hangingPunct="1">
              <a:lnSpc>
                <a:spcPct val="100000"/>
              </a:lnSpc>
              <a:spcBef>
                <a:spcPct val="0"/>
              </a:spcBef>
              <a:spcAft>
                <a:spcPct val="0"/>
              </a:spcAft>
              <a:buClrTx/>
              <a:buSzTx/>
              <a:buFontTx/>
              <a:buNone/>
              <a:tabLst/>
              <a:defRPr/>
            </a:pPr>
            <a:r>
              <a:rPr kumimoji="0" lang="ja-JP" altLang="en-US" sz="1400" b="0" i="0" u="none" strike="noStrike" kern="0" cap="none" spc="0" normalizeH="0" baseline="0" noProof="0" dirty="0">
                <a:ln>
                  <a:noFill/>
                </a:ln>
                <a:solidFill>
                  <a:prstClr val="black"/>
                </a:solidFill>
                <a:effectLst/>
                <a:uLnTx/>
                <a:uFillTx/>
                <a:latin typeface="ＭＳ Ｐゴシック" panose="020B0600070205080204" pitchFamily="50" charset="-128"/>
              </a:rPr>
              <a:t>○令和７年度は学校教育とも連携し、計</a:t>
            </a:r>
            <a:r>
              <a:rPr kumimoji="0" lang="en-US" altLang="ja-JP" sz="1400" b="0" i="0" u="none" strike="noStrike" kern="0" cap="none" spc="0" normalizeH="0" baseline="0" noProof="0" dirty="0">
                <a:ln>
                  <a:noFill/>
                </a:ln>
                <a:solidFill>
                  <a:prstClr val="black"/>
                </a:solidFill>
                <a:effectLst/>
                <a:uLnTx/>
                <a:uFillTx/>
                <a:latin typeface="ＭＳ Ｐゴシック" panose="020B0600070205080204" pitchFamily="50" charset="-128"/>
              </a:rPr>
              <a:t>21</a:t>
            </a:r>
            <a:r>
              <a:rPr kumimoji="0" lang="ja-JP" altLang="en-US" sz="1400" b="0" i="0" u="none" strike="noStrike" kern="0" cap="none" spc="0" normalizeH="0" baseline="0" noProof="0" dirty="0">
                <a:ln>
                  <a:noFill/>
                </a:ln>
                <a:solidFill>
                  <a:prstClr val="black"/>
                </a:solidFill>
                <a:effectLst/>
                <a:uLnTx/>
                <a:uFillTx/>
                <a:latin typeface="ＭＳ Ｐゴシック" panose="020B0600070205080204" pitchFamily="50" charset="-128"/>
              </a:rPr>
              <a:t>回の活動で延べ人数</a:t>
            </a:r>
            <a:r>
              <a:rPr kumimoji="0" lang="en-US" altLang="ja-JP" sz="1400" b="0" i="0" u="none" strike="noStrike" kern="0" cap="none" spc="0" normalizeH="0" baseline="0" noProof="0" dirty="0">
                <a:ln>
                  <a:noFill/>
                </a:ln>
                <a:solidFill>
                  <a:prstClr val="black"/>
                </a:solidFill>
                <a:effectLst/>
                <a:uLnTx/>
                <a:uFillTx/>
                <a:latin typeface="ＭＳ Ｐゴシック" panose="020B0600070205080204" pitchFamily="50" charset="-128"/>
              </a:rPr>
              <a:t>610</a:t>
            </a:r>
            <a:r>
              <a:rPr kumimoji="0" lang="ja-JP" altLang="en-US" sz="1400" b="0" i="0" u="none" strike="noStrike" kern="0" cap="none" spc="0" normalizeH="0" baseline="0" noProof="0" dirty="0">
                <a:ln>
                  <a:noFill/>
                </a:ln>
                <a:solidFill>
                  <a:prstClr val="black"/>
                </a:solidFill>
                <a:effectLst/>
                <a:uLnTx/>
                <a:uFillTx/>
                <a:latin typeface="ＭＳ Ｐゴシック" panose="020B0600070205080204" pitchFamily="50" charset="-128"/>
              </a:rPr>
              <a:t>人が川辺川アカデミアの活動を通じて、学びを深めたとともに流域内外に川辺川アカデミアの取組を広めることができた。</a:t>
            </a:r>
            <a:endParaRPr kumimoji="0" lang="en-US" altLang="ja-JP" sz="1400" b="0" i="0" u="none" strike="noStrike" kern="0" cap="none" spc="0" normalizeH="0" baseline="0" noProof="0" dirty="0">
              <a:ln>
                <a:noFill/>
              </a:ln>
              <a:solidFill>
                <a:prstClr val="black"/>
              </a:solidFill>
              <a:effectLst/>
              <a:uLnTx/>
              <a:uFillTx/>
              <a:latin typeface="ＭＳ Ｐゴシック" panose="020B0600070205080204" pitchFamily="50" charset="-128"/>
            </a:endParaRPr>
          </a:p>
          <a:p>
            <a:pPr marL="198218" marR="0" lvl="0" indent="-198218" algn="just" defTabSz="719250" eaLnBrk="1" fontAlgn="base" latinLnBrk="0" hangingPunct="1">
              <a:lnSpc>
                <a:spcPct val="100000"/>
              </a:lnSpc>
              <a:spcBef>
                <a:spcPct val="0"/>
              </a:spcBef>
              <a:spcAft>
                <a:spcPct val="0"/>
              </a:spcAft>
              <a:buClrTx/>
              <a:buSzTx/>
              <a:buFontTx/>
              <a:buNone/>
              <a:tabLst/>
              <a:defRPr/>
            </a:pPr>
            <a:r>
              <a:rPr kumimoji="0" lang="ja-JP" altLang="en-US" sz="1400" b="0" i="0" u="none" strike="noStrike" kern="0" cap="none" spc="0" normalizeH="0" baseline="0" noProof="0" dirty="0">
                <a:ln>
                  <a:noFill/>
                </a:ln>
                <a:solidFill>
                  <a:prstClr val="black"/>
                </a:solidFill>
                <a:effectLst/>
                <a:uLnTx/>
                <a:uFillTx/>
                <a:latin typeface="ＭＳ Ｐゴシック" panose="020B0600070205080204" pitchFamily="50" charset="-128"/>
              </a:rPr>
              <a:t>○下半期には、流域内で活躍する民間事業者等との連携した取組を実施することができた。引き続き流域内の民間事業者等とも連携しながら、川辺川アカデミアの取組を広め、郷土愛の醸成や人材育成を図っていく。</a:t>
            </a:r>
            <a:endParaRPr kumimoji="0" lang="en-US" altLang="ja-JP" sz="1400" b="0" i="0" u="none" strike="noStrike" kern="0" cap="none" spc="0" normalizeH="0" baseline="0" noProof="0" dirty="0">
              <a:ln>
                <a:noFill/>
              </a:ln>
              <a:solidFill>
                <a:prstClr val="black"/>
              </a:solidFill>
              <a:effectLst/>
              <a:uLnTx/>
              <a:uFillTx/>
              <a:latin typeface="ＭＳ Ｐゴシック" panose="020B0600070205080204" pitchFamily="50" charset="-128"/>
            </a:endParaRPr>
          </a:p>
        </p:txBody>
      </p:sp>
      <p:sp>
        <p:nvSpPr>
          <p:cNvPr id="6" name="テキスト ボックス 5">
            <a:extLst>
              <a:ext uri="{FF2B5EF4-FFF2-40B4-BE49-F238E27FC236}">
                <a16:creationId xmlns:a16="http://schemas.microsoft.com/office/drawing/2014/main" id="{B8E671DA-6F24-72AD-2D9D-0CAFDDCD240D}"/>
              </a:ext>
            </a:extLst>
          </p:cNvPr>
          <p:cNvSpPr txBox="1"/>
          <p:nvPr/>
        </p:nvSpPr>
        <p:spPr>
          <a:xfrm>
            <a:off x="1069489" y="1585973"/>
            <a:ext cx="3705350" cy="275909"/>
          </a:xfrm>
          <a:prstGeom prst="rect">
            <a:avLst/>
          </a:prstGeom>
          <a:noFill/>
        </p:spPr>
        <p:txBody>
          <a:bodyPr wrap="square">
            <a:spAutoFit/>
          </a:bodyPr>
          <a:lstStyle/>
          <a:p>
            <a:pPr algn="ctr" defTabSz="719250" fontAlgn="base">
              <a:spcBef>
                <a:spcPct val="0"/>
              </a:spcBef>
              <a:spcAft>
                <a:spcPct val="0"/>
              </a:spcAft>
              <a:defRPr/>
            </a:pPr>
            <a:r>
              <a:rPr lang="ja-JP" altLang="en-US" sz="1193" b="1" dirty="0">
                <a:solidFill>
                  <a:prstClr val="black"/>
                </a:solidFill>
                <a:latin typeface="Times New Roman" pitchFamily="18" charset="0"/>
              </a:rPr>
              <a:t>令和７年度の川辺川アカデミアの取組一覧</a:t>
            </a:r>
          </a:p>
        </p:txBody>
      </p:sp>
      <p:graphicFrame>
        <p:nvGraphicFramePr>
          <p:cNvPr id="9" name="表 8">
            <a:extLst>
              <a:ext uri="{FF2B5EF4-FFF2-40B4-BE49-F238E27FC236}">
                <a16:creationId xmlns:a16="http://schemas.microsoft.com/office/drawing/2014/main" id="{C1BAAED9-1DA3-0FA2-0912-E2555973A876}"/>
              </a:ext>
            </a:extLst>
          </p:cNvPr>
          <p:cNvGraphicFramePr>
            <a:graphicFrameLocks noGrp="1"/>
          </p:cNvGraphicFramePr>
          <p:nvPr>
            <p:extLst>
              <p:ext uri="{D42A27DB-BD31-4B8C-83A1-F6EECF244321}">
                <p14:modId xmlns:p14="http://schemas.microsoft.com/office/powerpoint/2010/main" val="3198614024"/>
              </p:ext>
            </p:extLst>
          </p:nvPr>
        </p:nvGraphicFramePr>
        <p:xfrm>
          <a:off x="543483" y="1837174"/>
          <a:ext cx="4652307" cy="4807065"/>
        </p:xfrm>
        <a:graphic>
          <a:graphicData uri="http://schemas.openxmlformats.org/drawingml/2006/table">
            <a:tbl>
              <a:tblPr firstRow="1" bandRow="1"/>
              <a:tblGrid>
                <a:gridCol w="398769">
                  <a:extLst>
                    <a:ext uri="{9D8B030D-6E8A-4147-A177-3AD203B41FA5}">
                      <a16:colId xmlns:a16="http://schemas.microsoft.com/office/drawing/2014/main" val="1544556215"/>
                    </a:ext>
                  </a:extLst>
                </a:gridCol>
                <a:gridCol w="2786200">
                  <a:extLst>
                    <a:ext uri="{9D8B030D-6E8A-4147-A177-3AD203B41FA5}">
                      <a16:colId xmlns:a16="http://schemas.microsoft.com/office/drawing/2014/main" val="413766315"/>
                    </a:ext>
                  </a:extLst>
                </a:gridCol>
                <a:gridCol w="869184">
                  <a:extLst>
                    <a:ext uri="{9D8B030D-6E8A-4147-A177-3AD203B41FA5}">
                      <a16:colId xmlns:a16="http://schemas.microsoft.com/office/drawing/2014/main" val="1615001834"/>
                    </a:ext>
                  </a:extLst>
                </a:gridCol>
                <a:gridCol w="598154">
                  <a:extLst>
                    <a:ext uri="{9D8B030D-6E8A-4147-A177-3AD203B41FA5}">
                      <a16:colId xmlns:a16="http://schemas.microsoft.com/office/drawing/2014/main" val="2221327640"/>
                    </a:ext>
                  </a:extLst>
                </a:gridCol>
              </a:tblGrid>
              <a:tr h="174077">
                <a:tc>
                  <a:txBody>
                    <a:bodyPr/>
                    <a:lstStyle>
                      <a:lvl1pPr marL="0" algn="l" defTabSz="818225" rtl="0" eaLnBrk="1" latinLnBrk="0" hangingPunct="1">
                        <a:defRPr kumimoji="1" sz="1611" b="1" kern="1200">
                          <a:solidFill>
                            <a:schemeClr val="lt1"/>
                          </a:solidFill>
                          <a:latin typeface="游ゴシック" panose="020F0502020204030204"/>
                        </a:defRPr>
                      </a:lvl1pPr>
                      <a:lvl2pPr marL="409112" algn="l" defTabSz="818225" rtl="0" eaLnBrk="1" latinLnBrk="0" hangingPunct="1">
                        <a:defRPr kumimoji="1" sz="1611" b="1" kern="1200">
                          <a:solidFill>
                            <a:schemeClr val="lt1"/>
                          </a:solidFill>
                          <a:latin typeface="游ゴシック" panose="020F0502020204030204"/>
                        </a:defRPr>
                      </a:lvl2pPr>
                      <a:lvl3pPr marL="818225" algn="l" defTabSz="818225" rtl="0" eaLnBrk="1" latinLnBrk="0" hangingPunct="1">
                        <a:defRPr kumimoji="1" sz="1611" b="1" kern="1200">
                          <a:solidFill>
                            <a:schemeClr val="lt1"/>
                          </a:solidFill>
                          <a:latin typeface="游ゴシック" panose="020F0502020204030204"/>
                        </a:defRPr>
                      </a:lvl3pPr>
                      <a:lvl4pPr marL="1227337" algn="l" defTabSz="818225" rtl="0" eaLnBrk="1" latinLnBrk="0" hangingPunct="1">
                        <a:defRPr kumimoji="1" sz="1611" b="1" kern="1200">
                          <a:solidFill>
                            <a:schemeClr val="lt1"/>
                          </a:solidFill>
                          <a:latin typeface="游ゴシック" panose="020F0502020204030204"/>
                        </a:defRPr>
                      </a:lvl4pPr>
                      <a:lvl5pPr marL="1636450" algn="l" defTabSz="818225" rtl="0" eaLnBrk="1" latinLnBrk="0" hangingPunct="1">
                        <a:defRPr kumimoji="1" sz="1611" b="1" kern="1200">
                          <a:solidFill>
                            <a:schemeClr val="lt1"/>
                          </a:solidFill>
                          <a:latin typeface="游ゴシック" panose="020F0502020204030204"/>
                        </a:defRPr>
                      </a:lvl5pPr>
                      <a:lvl6pPr marL="2045563" algn="l" defTabSz="818225" rtl="0" eaLnBrk="1" latinLnBrk="0" hangingPunct="1">
                        <a:defRPr kumimoji="1" sz="1611" b="1" kern="1200">
                          <a:solidFill>
                            <a:schemeClr val="lt1"/>
                          </a:solidFill>
                          <a:latin typeface="游ゴシック" panose="020F0502020204030204"/>
                        </a:defRPr>
                      </a:lvl6pPr>
                      <a:lvl7pPr marL="2454675" algn="l" defTabSz="818225" rtl="0" eaLnBrk="1" latinLnBrk="0" hangingPunct="1">
                        <a:defRPr kumimoji="1" sz="1611" b="1" kern="1200">
                          <a:solidFill>
                            <a:schemeClr val="lt1"/>
                          </a:solidFill>
                          <a:latin typeface="游ゴシック" panose="020F0502020204030204"/>
                        </a:defRPr>
                      </a:lvl7pPr>
                      <a:lvl8pPr marL="2863786" algn="l" defTabSz="818225" rtl="0" eaLnBrk="1" latinLnBrk="0" hangingPunct="1">
                        <a:defRPr kumimoji="1" sz="1611" b="1" kern="1200">
                          <a:solidFill>
                            <a:schemeClr val="lt1"/>
                          </a:solidFill>
                          <a:latin typeface="游ゴシック" panose="020F0502020204030204"/>
                        </a:defRPr>
                      </a:lvl8pPr>
                      <a:lvl9pPr marL="3272899" algn="l" defTabSz="818225" rtl="0" eaLnBrk="1" latinLnBrk="0" hangingPunct="1">
                        <a:defRPr kumimoji="1" sz="1611" b="1" kern="1200">
                          <a:solidFill>
                            <a:schemeClr val="lt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実施日</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818225" rtl="0" eaLnBrk="1" latinLnBrk="0" hangingPunct="1">
                        <a:defRPr kumimoji="1" sz="1611" b="1" kern="1200">
                          <a:solidFill>
                            <a:schemeClr val="lt1"/>
                          </a:solidFill>
                          <a:latin typeface="游ゴシック" panose="020F0502020204030204"/>
                        </a:defRPr>
                      </a:lvl1pPr>
                      <a:lvl2pPr marL="409112" algn="l" defTabSz="818225" rtl="0" eaLnBrk="1" latinLnBrk="0" hangingPunct="1">
                        <a:defRPr kumimoji="1" sz="1611" b="1" kern="1200">
                          <a:solidFill>
                            <a:schemeClr val="lt1"/>
                          </a:solidFill>
                          <a:latin typeface="游ゴシック" panose="020F0502020204030204"/>
                        </a:defRPr>
                      </a:lvl2pPr>
                      <a:lvl3pPr marL="818225" algn="l" defTabSz="818225" rtl="0" eaLnBrk="1" latinLnBrk="0" hangingPunct="1">
                        <a:defRPr kumimoji="1" sz="1611" b="1" kern="1200">
                          <a:solidFill>
                            <a:schemeClr val="lt1"/>
                          </a:solidFill>
                          <a:latin typeface="游ゴシック" panose="020F0502020204030204"/>
                        </a:defRPr>
                      </a:lvl3pPr>
                      <a:lvl4pPr marL="1227337" algn="l" defTabSz="818225" rtl="0" eaLnBrk="1" latinLnBrk="0" hangingPunct="1">
                        <a:defRPr kumimoji="1" sz="1611" b="1" kern="1200">
                          <a:solidFill>
                            <a:schemeClr val="lt1"/>
                          </a:solidFill>
                          <a:latin typeface="游ゴシック" panose="020F0502020204030204"/>
                        </a:defRPr>
                      </a:lvl4pPr>
                      <a:lvl5pPr marL="1636450" algn="l" defTabSz="818225" rtl="0" eaLnBrk="1" latinLnBrk="0" hangingPunct="1">
                        <a:defRPr kumimoji="1" sz="1611" b="1" kern="1200">
                          <a:solidFill>
                            <a:schemeClr val="lt1"/>
                          </a:solidFill>
                          <a:latin typeface="游ゴシック" panose="020F0502020204030204"/>
                        </a:defRPr>
                      </a:lvl5pPr>
                      <a:lvl6pPr marL="2045563" algn="l" defTabSz="818225" rtl="0" eaLnBrk="1" latinLnBrk="0" hangingPunct="1">
                        <a:defRPr kumimoji="1" sz="1611" b="1" kern="1200">
                          <a:solidFill>
                            <a:schemeClr val="lt1"/>
                          </a:solidFill>
                          <a:latin typeface="游ゴシック" panose="020F0502020204030204"/>
                        </a:defRPr>
                      </a:lvl6pPr>
                      <a:lvl7pPr marL="2454675" algn="l" defTabSz="818225" rtl="0" eaLnBrk="1" latinLnBrk="0" hangingPunct="1">
                        <a:defRPr kumimoji="1" sz="1611" b="1" kern="1200">
                          <a:solidFill>
                            <a:schemeClr val="lt1"/>
                          </a:solidFill>
                          <a:latin typeface="游ゴシック" panose="020F0502020204030204"/>
                        </a:defRPr>
                      </a:lvl7pPr>
                      <a:lvl8pPr marL="2863786" algn="l" defTabSz="818225" rtl="0" eaLnBrk="1" latinLnBrk="0" hangingPunct="1">
                        <a:defRPr kumimoji="1" sz="1611" b="1" kern="1200">
                          <a:solidFill>
                            <a:schemeClr val="lt1"/>
                          </a:solidFill>
                          <a:latin typeface="游ゴシック" panose="020F0502020204030204"/>
                        </a:defRPr>
                      </a:lvl8pPr>
                      <a:lvl9pPr marL="3272899" algn="l" defTabSz="818225" rtl="0" eaLnBrk="1" latinLnBrk="0" hangingPunct="1">
                        <a:defRPr kumimoji="1" sz="1611" b="1" kern="1200">
                          <a:solidFill>
                            <a:schemeClr val="lt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内容</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818225" rtl="0" eaLnBrk="1" latinLnBrk="0" hangingPunct="1">
                        <a:defRPr kumimoji="1" sz="1611" b="1" kern="1200">
                          <a:solidFill>
                            <a:schemeClr val="lt1"/>
                          </a:solidFill>
                          <a:latin typeface="游ゴシック" panose="020F0502020204030204"/>
                        </a:defRPr>
                      </a:lvl1pPr>
                      <a:lvl2pPr marL="409112" algn="l" defTabSz="818225" rtl="0" eaLnBrk="1" latinLnBrk="0" hangingPunct="1">
                        <a:defRPr kumimoji="1" sz="1611" b="1" kern="1200">
                          <a:solidFill>
                            <a:schemeClr val="lt1"/>
                          </a:solidFill>
                          <a:latin typeface="游ゴシック" panose="020F0502020204030204"/>
                        </a:defRPr>
                      </a:lvl2pPr>
                      <a:lvl3pPr marL="818225" algn="l" defTabSz="818225" rtl="0" eaLnBrk="1" latinLnBrk="0" hangingPunct="1">
                        <a:defRPr kumimoji="1" sz="1611" b="1" kern="1200">
                          <a:solidFill>
                            <a:schemeClr val="lt1"/>
                          </a:solidFill>
                          <a:latin typeface="游ゴシック" panose="020F0502020204030204"/>
                        </a:defRPr>
                      </a:lvl3pPr>
                      <a:lvl4pPr marL="1227337" algn="l" defTabSz="818225" rtl="0" eaLnBrk="1" latinLnBrk="0" hangingPunct="1">
                        <a:defRPr kumimoji="1" sz="1611" b="1" kern="1200">
                          <a:solidFill>
                            <a:schemeClr val="lt1"/>
                          </a:solidFill>
                          <a:latin typeface="游ゴシック" panose="020F0502020204030204"/>
                        </a:defRPr>
                      </a:lvl4pPr>
                      <a:lvl5pPr marL="1636450" algn="l" defTabSz="818225" rtl="0" eaLnBrk="1" latinLnBrk="0" hangingPunct="1">
                        <a:defRPr kumimoji="1" sz="1611" b="1" kern="1200">
                          <a:solidFill>
                            <a:schemeClr val="lt1"/>
                          </a:solidFill>
                          <a:latin typeface="游ゴシック" panose="020F0502020204030204"/>
                        </a:defRPr>
                      </a:lvl5pPr>
                      <a:lvl6pPr marL="2045563" algn="l" defTabSz="818225" rtl="0" eaLnBrk="1" latinLnBrk="0" hangingPunct="1">
                        <a:defRPr kumimoji="1" sz="1611" b="1" kern="1200">
                          <a:solidFill>
                            <a:schemeClr val="lt1"/>
                          </a:solidFill>
                          <a:latin typeface="游ゴシック" panose="020F0502020204030204"/>
                        </a:defRPr>
                      </a:lvl6pPr>
                      <a:lvl7pPr marL="2454675" algn="l" defTabSz="818225" rtl="0" eaLnBrk="1" latinLnBrk="0" hangingPunct="1">
                        <a:defRPr kumimoji="1" sz="1611" b="1" kern="1200">
                          <a:solidFill>
                            <a:schemeClr val="lt1"/>
                          </a:solidFill>
                          <a:latin typeface="游ゴシック" panose="020F0502020204030204"/>
                        </a:defRPr>
                      </a:lvl7pPr>
                      <a:lvl8pPr marL="2863786" algn="l" defTabSz="818225" rtl="0" eaLnBrk="1" latinLnBrk="0" hangingPunct="1">
                        <a:defRPr kumimoji="1" sz="1611" b="1" kern="1200">
                          <a:solidFill>
                            <a:schemeClr val="lt1"/>
                          </a:solidFill>
                          <a:latin typeface="游ゴシック" panose="020F0502020204030204"/>
                        </a:defRPr>
                      </a:lvl8pPr>
                      <a:lvl9pPr marL="3272899" algn="l" defTabSz="818225" rtl="0" eaLnBrk="1" latinLnBrk="0" hangingPunct="1">
                        <a:defRPr kumimoji="1" sz="1611" b="1" kern="1200">
                          <a:solidFill>
                            <a:schemeClr val="lt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開催場所</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tc>
                  <a:txBody>
                    <a:bodyPr/>
                    <a:lstStyle>
                      <a:lvl1pPr marL="0" algn="l" defTabSz="818225" rtl="0" eaLnBrk="1" latinLnBrk="0" hangingPunct="1">
                        <a:defRPr kumimoji="1" sz="1611" b="1" kern="1200">
                          <a:solidFill>
                            <a:schemeClr val="lt1"/>
                          </a:solidFill>
                          <a:latin typeface="游ゴシック" panose="020F0502020204030204"/>
                        </a:defRPr>
                      </a:lvl1pPr>
                      <a:lvl2pPr marL="409112" algn="l" defTabSz="818225" rtl="0" eaLnBrk="1" latinLnBrk="0" hangingPunct="1">
                        <a:defRPr kumimoji="1" sz="1611" b="1" kern="1200">
                          <a:solidFill>
                            <a:schemeClr val="lt1"/>
                          </a:solidFill>
                          <a:latin typeface="游ゴシック" panose="020F0502020204030204"/>
                        </a:defRPr>
                      </a:lvl2pPr>
                      <a:lvl3pPr marL="818225" algn="l" defTabSz="818225" rtl="0" eaLnBrk="1" latinLnBrk="0" hangingPunct="1">
                        <a:defRPr kumimoji="1" sz="1611" b="1" kern="1200">
                          <a:solidFill>
                            <a:schemeClr val="lt1"/>
                          </a:solidFill>
                          <a:latin typeface="游ゴシック" panose="020F0502020204030204"/>
                        </a:defRPr>
                      </a:lvl3pPr>
                      <a:lvl4pPr marL="1227337" algn="l" defTabSz="818225" rtl="0" eaLnBrk="1" latinLnBrk="0" hangingPunct="1">
                        <a:defRPr kumimoji="1" sz="1611" b="1" kern="1200">
                          <a:solidFill>
                            <a:schemeClr val="lt1"/>
                          </a:solidFill>
                          <a:latin typeface="游ゴシック" panose="020F0502020204030204"/>
                        </a:defRPr>
                      </a:lvl4pPr>
                      <a:lvl5pPr marL="1636450" algn="l" defTabSz="818225" rtl="0" eaLnBrk="1" latinLnBrk="0" hangingPunct="1">
                        <a:defRPr kumimoji="1" sz="1611" b="1" kern="1200">
                          <a:solidFill>
                            <a:schemeClr val="lt1"/>
                          </a:solidFill>
                          <a:latin typeface="游ゴシック" panose="020F0502020204030204"/>
                        </a:defRPr>
                      </a:lvl5pPr>
                      <a:lvl6pPr marL="2045563" algn="l" defTabSz="818225" rtl="0" eaLnBrk="1" latinLnBrk="0" hangingPunct="1">
                        <a:defRPr kumimoji="1" sz="1611" b="1" kern="1200">
                          <a:solidFill>
                            <a:schemeClr val="lt1"/>
                          </a:solidFill>
                          <a:latin typeface="游ゴシック" panose="020F0502020204030204"/>
                        </a:defRPr>
                      </a:lvl6pPr>
                      <a:lvl7pPr marL="2454675" algn="l" defTabSz="818225" rtl="0" eaLnBrk="1" latinLnBrk="0" hangingPunct="1">
                        <a:defRPr kumimoji="1" sz="1611" b="1" kern="1200">
                          <a:solidFill>
                            <a:schemeClr val="lt1"/>
                          </a:solidFill>
                          <a:latin typeface="游ゴシック" panose="020F0502020204030204"/>
                        </a:defRPr>
                      </a:lvl7pPr>
                      <a:lvl8pPr marL="2863786" algn="l" defTabSz="818225" rtl="0" eaLnBrk="1" latinLnBrk="0" hangingPunct="1">
                        <a:defRPr kumimoji="1" sz="1611" b="1" kern="1200">
                          <a:solidFill>
                            <a:schemeClr val="lt1"/>
                          </a:solidFill>
                          <a:latin typeface="游ゴシック" panose="020F0502020204030204"/>
                        </a:defRPr>
                      </a:lvl8pPr>
                      <a:lvl9pPr marL="3272899" algn="l" defTabSz="818225" rtl="0" eaLnBrk="1" latinLnBrk="0" hangingPunct="1">
                        <a:defRPr kumimoji="1" sz="1611" b="1" kern="1200">
                          <a:solidFill>
                            <a:schemeClr val="lt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イベント対象</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D9D9D9"/>
                    </a:solidFill>
                  </a:tcPr>
                </a:tc>
                <a:extLst>
                  <a:ext uri="{0D108BD9-81ED-4DB2-BD59-A6C34878D82A}">
                    <a16:rowId xmlns:a16="http://schemas.microsoft.com/office/drawing/2014/main" val="3668899115"/>
                  </a:ext>
                </a:extLst>
              </a:tr>
              <a:tr h="208111">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R7.5.13</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zh-TW" altLang="en-US" sz="600" b="0" dirty="0">
                          <a:solidFill>
                            <a:schemeClr val="tx1"/>
                          </a:solidFill>
                          <a:latin typeface="ＭＳ Ｐゴシック" panose="020B0600070205080204" pitchFamily="50" charset="-128"/>
                          <a:ea typeface="ＭＳ Ｐゴシック" panose="020B0600070205080204" pitchFamily="50" charset="-128"/>
                        </a:rPr>
                        <a:t>相良北小学校 出前授業（全校生徒：水生生物調査）</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zh-CN" altLang="en-US" sz="600" b="0" dirty="0">
                          <a:solidFill>
                            <a:schemeClr val="tx1"/>
                          </a:solidFill>
                          <a:latin typeface="ＭＳ Ｐゴシック" panose="020B0600070205080204" pitchFamily="50" charset="-128"/>
                          <a:ea typeface="ＭＳ Ｐゴシック" panose="020B0600070205080204" pitchFamily="50" charset="-128"/>
                        </a:rPr>
                        <a:t>相良村：廻地区</a:t>
                      </a:r>
                      <a:endParaRPr lang="en-US" altLang="zh-CN" sz="600" b="0" dirty="0">
                        <a:solidFill>
                          <a:schemeClr val="tx1"/>
                        </a:solidFill>
                        <a:latin typeface="ＭＳ Ｐゴシック" panose="020B0600070205080204" pitchFamily="50" charset="-128"/>
                        <a:ea typeface="ＭＳ Ｐゴシック" panose="020B0600070205080204" pitchFamily="50" charset="-128"/>
                      </a:endParaRPr>
                    </a:p>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　　　</a:t>
                      </a:r>
                      <a:r>
                        <a:rPr lang="zh-CN" altLang="en-US" sz="600" b="0" dirty="0">
                          <a:solidFill>
                            <a:schemeClr val="tx1"/>
                          </a:solidFill>
                          <a:latin typeface="ＭＳ Ｐゴシック" panose="020B0600070205080204" pitchFamily="50" charset="-128"/>
                          <a:ea typeface="ＭＳ Ｐゴシック" panose="020B0600070205080204" pitchFamily="50" charset="-128"/>
                        </a:rPr>
                        <a:t>（川辺川右岸小河川）</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21675769"/>
                  </a:ext>
                </a:extLst>
              </a:tr>
              <a:tr h="203090">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R7.6.3</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相良中学校 出前授業（</a:t>
                      </a:r>
                      <a:r>
                        <a:rPr lang="en-US" altLang="ja-JP" sz="600" b="0" dirty="0">
                          <a:solidFill>
                            <a:schemeClr val="tx1"/>
                          </a:solidFill>
                          <a:latin typeface="ＭＳ Ｐゴシック" panose="020B0600070205080204" pitchFamily="50" charset="-128"/>
                          <a:ea typeface="ＭＳ Ｐゴシック" panose="020B0600070205080204" pitchFamily="50" charset="-128"/>
                        </a:rPr>
                        <a:t>1</a:t>
                      </a:r>
                      <a:r>
                        <a:rPr lang="ja-JP" altLang="en-US" sz="600" b="0" dirty="0">
                          <a:solidFill>
                            <a:schemeClr val="tx1"/>
                          </a:solidFill>
                          <a:latin typeface="ＭＳ Ｐゴシック" panose="020B0600070205080204" pitchFamily="50" charset="-128"/>
                          <a:ea typeface="ＭＳ Ｐゴシック" panose="020B0600070205080204" pitchFamily="50" charset="-128"/>
                        </a:rPr>
                        <a:t>・</a:t>
                      </a:r>
                      <a:r>
                        <a:rPr lang="en-US" altLang="ja-JP" sz="600" b="0" dirty="0">
                          <a:solidFill>
                            <a:schemeClr val="tx1"/>
                          </a:solidFill>
                          <a:latin typeface="ＭＳ Ｐゴシック" panose="020B0600070205080204" pitchFamily="50" charset="-128"/>
                          <a:ea typeface="ＭＳ Ｐゴシック" panose="020B0600070205080204" pitchFamily="50" charset="-128"/>
                        </a:rPr>
                        <a:t>2</a:t>
                      </a:r>
                      <a:r>
                        <a:rPr lang="ja-JP" altLang="en-US" sz="600" b="0" dirty="0">
                          <a:solidFill>
                            <a:schemeClr val="tx1"/>
                          </a:solidFill>
                          <a:latin typeface="ＭＳ Ｐゴシック" panose="020B0600070205080204" pitchFamily="50" charset="-128"/>
                          <a:ea typeface="ＭＳ Ｐゴシック" panose="020B0600070205080204" pitchFamily="50" charset="-128"/>
                        </a:rPr>
                        <a:t>・</a:t>
                      </a:r>
                      <a:r>
                        <a:rPr lang="en-US" altLang="ja-JP" sz="600" b="0" dirty="0">
                          <a:solidFill>
                            <a:schemeClr val="tx1"/>
                          </a:solidFill>
                          <a:latin typeface="ＭＳ Ｐゴシック" panose="020B0600070205080204" pitchFamily="50" charset="-128"/>
                          <a:ea typeface="ＭＳ Ｐゴシック" panose="020B0600070205080204" pitchFamily="50" charset="-128"/>
                        </a:rPr>
                        <a:t>3</a:t>
                      </a:r>
                      <a:r>
                        <a:rPr lang="ja-JP" altLang="en-US" sz="600" b="0" dirty="0">
                          <a:solidFill>
                            <a:schemeClr val="tx1"/>
                          </a:solidFill>
                          <a:latin typeface="ＭＳ Ｐゴシック" panose="020B0600070205080204" pitchFamily="50" charset="-128"/>
                          <a:ea typeface="ＭＳ Ｐゴシック" panose="020B0600070205080204" pitchFamily="50" charset="-128"/>
                        </a:rPr>
                        <a:t>年生：事前学習）</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相良中学校</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中学生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41929271"/>
                  </a:ext>
                </a:extLst>
              </a:tr>
              <a:tr h="203090">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altLang="ja-JP" sz="600" b="0" dirty="0">
                          <a:solidFill>
                            <a:schemeClr val="tx1"/>
                          </a:solidFill>
                          <a:latin typeface="ＭＳ Ｐゴシック" panose="020B0600070205080204" pitchFamily="50" charset="-128"/>
                          <a:ea typeface="ＭＳ Ｐゴシック" panose="020B0600070205080204" pitchFamily="50" charset="-128"/>
                        </a:rPr>
                        <a:t>R7.6.16</a:t>
                      </a:r>
                      <a:endParaRPr lang="en-US" sz="600" b="0" dirty="0">
                        <a:solidFill>
                          <a:schemeClr val="tx1"/>
                        </a:solidFill>
                        <a:latin typeface="ＭＳ Ｐゴシック" panose="020B0600070205080204" pitchFamily="50" charset="-128"/>
                        <a:ea typeface="ＭＳ Ｐゴシック" panose="020B0600070205080204" pitchFamily="50" charset="-128"/>
                      </a:endParaRP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五木東小学校　出前講座</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五木東小学校</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40189594"/>
                  </a:ext>
                </a:extLst>
              </a:tr>
              <a:tr h="203090">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altLang="ja-JP" sz="600" b="0" dirty="0">
                          <a:solidFill>
                            <a:schemeClr val="tx1"/>
                          </a:solidFill>
                          <a:latin typeface="ＭＳ Ｐゴシック" panose="020B0600070205080204" pitchFamily="50" charset="-128"/>
                          <a:ea typeface="ＭＳ Ｐゴシック" panose="020B0600070205080204" pitchFamily="50" charset="-128"/>
                        </a:rPr>
                        <a:t>R7.6.20</a:t>
                      </a:r>
                      <a:endParaRPr lang="en-US" sz="600" b="0" dirty="0">
                        <a:solidFill>
                          <a:schemeClr val="tx1"/>
                        </a:solidFill>
                        <a:latin typeface="ＭＳ Ｐゴシック" panose="020B0600070205080204" pitchFamily="50" charset="-128"/>
                        <a:ea typeface="ＭＳ Ｐゴシック" panose="020B0600070205080204" pitchFamily="50" charset="-128"/>
                      </a:endParaRP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人吉高校分校及び五木中学校　出前講座</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五木中学校</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高校生・中学生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4332966"/>
                  </a:ext>
                </a:extLst>
              </a:tr>
              <a:tr h="203090">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R7.6.24</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相良中学校 出前授業（</a:t>
                      </a:r>
                      <a:r>
                        <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rPr>
                        <a:t>3</a:t>
                      </a: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年生：いかだづくり）</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相良中学校</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中学生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12536629"/>
                  </a:ext>
                </a:extLst>
              </a:tr>
              <a:tr h="208111">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R7.7.1</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zh-TW"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相良南小学校 出前授業（</a:t>
                      </a:r>
                      <a:r>
                        <a:rPr kumimoji="1" lang="en-US" altLang="zh-TW" sz="600" b="0" kern="1200" dirty="0">
                          <a:solidFill>
                            <a:schemeClr val="tx1"/>
                          </a:solidFill>
                          <a:latin typeface="ＭＳ Ｐゴシック" panose="020B0600070205080204" pitchFamily="50" charset="-128"/>
                          <a:ea typeface="ＭＳ Ｐゴシック" panose="020B0600070205080204" pitchFamily="50" charset="-128"/>
                          <a:cs typeface="+mn-cs"/>
                        </a:rPr>
                        <a:t>3</a:t>
                      </a:r>
                      <a:r>
                        <a:rPr kumimoji="1" lang="zh-TW" altLang="en-US" sz="600" b="0" kern="1200" dirty="0">
                          <a:solidFill>
                            <a:schemeClr val="tx1"/>
                          </a:solidFill>
                          <a:latin typeface="ＭＳ Ｐゴシック" panose="020B0600070205080204" pitchFamily="50" charset="-128"/>
                          <a:ea typeface="ＭＳ Ｐゴシック" panose="020B0600070205080204" pitchFamily="50" charset="-128"/>
                          <a:cs typeface="+mn-cs"/>
                        </a:rPr>
                        <a:t>年生授業：水生生物調査、水質調査等）</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zh-CN" altLang="en-US" sz="600" b="0" dirty="0">
                          <a:solidFill>
                            <a:schemeClr val="tx1"/>
                          </a:solidFill>
                          <a:latin typeface="ＭＳ Ｐゴシック" panose="020B0600070205080204" pitchFamily="50" charset="-128"/>
                          <a:ea typeface="ＭＳ Ｐゴシック" panose="020B0600070205080204" pitchFamily="50" charset="-128"/>
                        </a:rPr>
                        <a:t>相良村：廻地区</a:t>
                      </a:r>
                      <a:endParaRPr lang="en-US" altLang="zh-CN" sz="600" b="0" dirty="0">
                        <a:solidFill>
                          <a:schemeClr val="tx1"/>
                        </a:solidFill>
                        <a:latin typeface="ＭＳ Ｐゴシック" panose="020B0600070205080204" pitchFamily="50" charset="-128"/>
                        <a:ea typeface="ＭＳ Ｐゴシック" panose="020B0600070205080204" pitchFamily="50" charset="-128"/>
                      </a:endParaRPr>
                    </a:p>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　　　</a:t>
                      </a:r>
                      <a:r>
                        <a:rPr lang="zh-CN" altLang="en-US" sz="600" b="0" dirty="0">
                          <a:solidFill>
                            <a:schemeClr val="tx1"/>
                          </a:solidFill>
                          <a:latin typeface="ＭＳ Ｐゴシック" panose="020B0600070205080204" pitchFamily="50" charset="-128"/>
                          <a:ea typeface="ＭＳ Ｐゴシック" panose="020B0600070205080204" pitchFamily="50" charset="-128"/>
                        </a:rPr>
                        <a:t>（白木谷川）</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29343523"/>
                  </a:ext>
                </a:extLst>
              </a:tr>
              <a:tr h="208111">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R7.7.4</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zh-TW"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相良中学校 出前授業（</a:t>
                      </a:r>
                      <a:r>
                        <a:rPr kumimoji="1" lang="en-US" altLang="zh-TW" sz="600" b="0" kern="1200" dirty="0">
                          <a:solidFill>
                            <a:schemeClr val="tx1"/>
                          </a:solidFill>
                          <a:latin typeface="ＭＳ Ｐゴシック" panose="020B0600070205080204" pitchFamily="50" charset="-128"/>
                          <a:ea typeface="ＭＳ Ｐゴシック" panose="020B0600070205080204" pitchFamily="50" charset="-128"/>
                          <a:cs typeface="+mn-cs"/>
                        </a:rPr>
                        <a:t>1</a:t>
                      </a:r>
                      <a:r>
                        <a:rPr kumimoji="1" lang="zh-TW" altLang="en-US" sz="600" b="0" kern="1200" dirty="0">
                          <a:solidFill>
                            <a:schemeClr val="tx1"/>
                          </a:solidFill>
                          <a:latin typeface="ＭＳ Ｐゴシック" panose="020B0600070205080204" pitchFamily="50" charset="-128"/>
                          <a:ea typeface="ＭＳ Ｐゴシック" panose="020B0600070205080204" pitchFamily="50" charset="-128"/>
                          <a:cs typeface="+mn-cs"/>
                        </a:rPr>
                        <a:t>年生授業：水生生物調査、水質調査等）</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marR="0" lvl="0" indent="0" algn="l" defTabSz="755303" rtl="0" eaLnBrk="1" fontAlgn="auto" latinLnBrk="0" hangingPunct="1">
                        <a:lnSpc>
                          <a:spcPct val="100000"/>
                        </a:lnSpc>
                        <a:spcBef>
                          <a:spcPts val="0"/>
                        </a:spcBef>
                        <a:spcAft>
                          <a:spcPts val="0"/>
                        </a:spcAft>
                        <a:buClrTx/>
                        <a:buSzTx/>
                        <a:buFontTx/>
                        <a:buNone/>
                        <a:tabLst/>
                        <a:defRPr/>
                      </a:pPr>
                      <a:r>
                        <a:rPr kumimoji="1" lang="zh-CN" altLang="en-US" sz="600" b="0" i="0" u="none" strike="noStrike" kern="1200" cap="none" spc="0" normalizeH="0" baseline="0" noProof="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相良村：廻地区</a:t>
                      </a:r>
                      <a:endParaRPr kumimoji="1" lang="en-US" altLang="zh-CN" sz="600" b="0" i="0" u="none" strike="noStrike" kern="1200" cap="none" spc="0" normalizeH="0" baseline="0" noProof="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755303" rtl="0" eaLnBrk="1" fontAlgn="auto" latinLnBrk="0" hangingPunct="1">
                        <a:lnSpc>
                          <a:spcPct val="100000"/>
                        </a:lnSpc>
                        <a:spcBef>
                          <a:spcPts val="0"/>
                        </a:spcBef>
                        <a:spcAft>
                          <a:spcPts val="0"/>
                        </a:spcAft>
                        <a:buClrTx/>
                        <a:buSzTx/>
                        <a:buFontTx/>
                        <a:buNone/>
                        <a:tabLst/>
                        <a:defRPr/>
                      </a:pPr>
                      <a:r>
                        <a:rPr kumimoji="1" lang="ja-JP" altLang="en-US" sz="600" b="0" i="0" u="none" strike="noStrike" kern="1200" cap="none" spc="0" normalizeH="0" baseline="0" noProof="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a:t>
                      </a:r>
                      <a:r>
                        <a:rPr kumimoji="1" lang="zh-CN" altLang="en-US" sz="600" b="0" i="0" u="none" strike="noStrike" kern="1200" cap="none" spc="0" normalizeH="0" baseline="0" noProof="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（白木谷川）</a:t>
                      </a:r>
                      <a:endPar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中学生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28177121"/>
                  </a:ext>
                </a:extLst>
              </a:tr>
              <a:tr h="208111">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R7.7.4</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zh-TW"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相良中学校 出前授業（</a:t>
                      </a:r>
                      <a:r>
                        <a:rPr kumimoji="1" lang="en-US" altLang="zh-TW" sz="600" b="0" kern="1200" dirty="0">
                          <a:solidFill>
                            <a:schemeClr val="tx1"/>
                          </a:solidFill>
                          <a:latin typeface="ＭＳ Ｐゴシック" panose="020B0600070205080204" pitchFamily="50" charset="-128"/>
                          <a:ea typeface="ＭＳ Ｐゴシック" panose="020B0600070205080204" pitchFamily="50" charset="-128"/>
                          <a:cs typeface="+mn-cs"/>
                        </a:rPr>
                        <a:t>2</a:t>
                      </a:r>
                      <a:r>
                        <a:rPr kumimoji="1" lang="zh-TW" altLang="en-US" sz="600" b="0" kern="1200" dirty="0">
                          <a:solidFill>
                            <a:schemeClr val="tx1"/>
                          </a:solidFill>
                          <a:latin typeface="ＭＳ Ｐゴシック" panose="020B0600070205080204" pitchFamily="50" charset="-128"/>
                          <a:ea typeface="ＭＳ Ｐゴシック" panose="020B0600070205080204" pitchFamily="50" charset="-128"/>
                          <a:cs typeface="+mn-cs"/>
                        </a:rPr>
                        <a:t>年生授業：水生生物調査、水質調査等）</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marR="0" lvl="0" indent="0" algn="l" defTabSz="755303" rtl="0" eaLnBrk="1" fontAlgn="auto" latinLnBrk="0" hangingPunct="1">
                        <a:lnSpc>
                          <a:spcPct val="100000"/>
                        </a:lnSpc>
                        <a:spcBef>
                          <a:spcPts val="0"/>
                        </a:spcBef>
                        <a:spcAft>
                          <a:spcPts val="0"/>
                        </a:spcAft>
                        <a:buClrTx/>
                        <a:buSzTx/>
                        <a:buFontTx/>
                        <a:buNone/>
                        <a:tabLst/>
                        <a:defRPr/>
                      </a:pP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相良村：廻地区</a:t>
                      </a:r>
                      <a:endParaRPr kumimoji="1" lang="en-US" altLang="zh-CN"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755303" rtl="0" eaLnBrk="1" fontAlgn="auto" latinLnBrk="0" hangingPunct="1">
                        <a:lnSpc>
                          <a:spcPct val="100000"/>
                        </a:lnSpc>
                        <a:spcBef>
                          <a:spcPts val="0"/>
                        </a:spcBef>
                        <a:spcAft>
                          <a:spcPts val="0"/>
                        </a:spcAft>
                        <a:buClrTx/>
                        <a:buSzTx/>
                        <a:buFontTx/>
                        <a:buNone/>
                        <a:tabLst/>
                        <a:defRPr/>
                      </a:pPr>
                      <a:r>
                        <a:rPr kumimoji="1" lang="ja-JP"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a:t>
                      </a: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（白木谷川）</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a:solidFill>
                            <a:schemeClr val="tx1"/>
                          </a:solidFill>
                          <a:latin typeface="ＭＳ Ｐゴシック" panose="020B0600070205080204" pitchFamily="50" charset="-128"/>
                          <a:ea typeface="ＭＳ Ｐゴシック" panose="020B0600070205080204" pitchFamily="50" charset="-128"/>
                        </a:rPr>
                        <a:t>中学生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45789469"/>
                  </a:ext>
                </a:extLst>
              </a:tr>
              <a:tr h="208111">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R7.7.11</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相良中学校 出前授業（</a:t>
                      </a:r>
                      <a:r>
                        <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rPr>
                        <a:t>3</a:t>
                      </a: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年生授業：廻地区フィールド学習 川の安全利用等）</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zh-CN" altLang="en-US" sz="600" b="0" dirty="0">
                          <a:solidFill>
                            <a:schemeClr val="tx1"/>
                          </a:solidFill>
                          <a:latin typeface="ＭＳ Ｐゴシック" panose="020B0600070205080204" pitchFamily="50" charset="-128"/>
                          <a:ea typeface="ＭＳ Ｐゴシック" panose="020B0600070205080204" pitchFamily="50" charset="-128"/>
                        </a:rPr>
                        <a:t>相良村：廻地区</a:t>
                      </a:r>
                      <a:endParaRPr lang="en-US" altLang="zh-CN" sz="600" b="0" dirty="0">
                        <a:solidFill>
                          <a:schemeClr val="tx1"/>
                        </a:solidFill>
                        <a:latin typeface="ＭＳ Ｐゴシック" panose="020B0600070205080204" pitchFamily="50" charset="-128"/>
                        <a:ea typeface="ＭＳ Ｐゴシック" panose="020B0600070205080204" pitchFamily="50" charset="-128"/>
                      </a:endParaRPr>
                    </a:p>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　　　</a:t>
                      </a:r>
                      <a:r>
                        <a:rPr lang="zh-CN" altLang="en-US" sz="600" b="0" dirty="0">
                          <a:solidFill>
                            <a:schemeClr val="tx1"/>
                          </a:solidFill>
                          <a:latin typeface="ＭＳ Ｐゴシック" panose="020B0600070205080204" pitchFamily="50" charset="-128"/>
                          <a:ea typeface="ＭＳ Ｐゴシック" panose="020B0600070205080204" pitchFamily="50" charset="-128"/>
                        </a:rPr>
                        <a:t>（川辺川本流）</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a:solidFill>
                            <a:schemeClr val="tx1"/>
                          </a:solidFill>
                          <a:latin typeface="ＭＳ Ｐゴシック" panose="020B0600070205080204" pitchFamily="50" charset="-128"/>
                          <a:ea typeface="ＭＳ Ｐゴシック" panose="020B0600070205080204" pitchFamily="50" charset="-128"/>
                        </a:rPr>
                        <a:t>中学生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37731038"/>
                  </a:ext>
                </a:extLst>
              </a:tr>
              <a:tr h="208111">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R7.7.13</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相良南小学校（</a:t>
                      </a:r>
                      <a:r>
                        <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rPr>
                        <a:t>3</a:t>
                      </a: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年生）</a:t>
                      </a:r>
                      <a:r>
                        <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rPr>
                        <a:t>PTA</a:t>
                      </a: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（水生生物調査・水質調査・川の安全利用等）</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marR="0" lvl="0" indent="0" algn="l" defTabSz="755303" rtl="0" eaLnBrk="1" fontAlgn="auto" latinLnBrk="0" hangingPunct="1">
                        <a:lnSpc>
                          <a:spcPct val="100000"/>
                        </a:lnSpc>
                        <a:spcBef>
                          <a:spcPts val="0"/>
                        </a:spcBef>
                        <a:spcAft>
                          <a:spcPts val="0"/>
                        </a:spcAft>
                        <a:buClrTx/>
                        <a:buSzTx/>
                        <a:buFontTx/>
                        <a:buNone/>
                        <a:tabLst/>
                        <a:defRPr/>
                      </a:pP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相良村：廻地区</a:t>
                      </a:r>
                      <a:endParaRPr kumimoji="1" lang="en-US" altLang="zh-CN"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755303" rtl="0" eaLnBrk="1" fontAlgn="auto" latinLnBrk="0" hangingPunct="1">
                        <a:lnSpc>
                          <a:spcPct val="100000"/>
                        </a:lnSpc>
                        <a:spcBef>
                          <a:spcPts val="0"/>
                        </a:spcBef>
                        <a:spcAft>
                          <a:spcPts val="0"/>
                        </a:spcAft>
                        <a:buClrTx/>
                        <a:buSzTx/>
                        <a:buFontTx/>
                        <a:buNone/>
                        <a:tabLst/>
                        <a:defRPr/>
                      </a:pPr>
                      <a:r>
                        <a:rPr kumimoji="1" lang="ja-JP"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a:t>
                      </a: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（川辺川右岸小河川）</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01426908"/>
                  </a:ext>
                </a:extLst>
              </a:tr>
              <a:tr h="208111">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altLang="ja-JP" sz="600" b="0" dirty="0">
                          <a:solidFill>
                            <a:schemeClr val="tx1"/>
                          </a:solidFill>
                          <a:latin typeface="ＭＳ Ｐゴシック" panose="020B0600070205080204" pitchFamily="50" charset="-128"/>
                          <a:ea typeface="ＭＳ Ｐゴシック" panose="020B0600070205080204" pitchFamily="50" charset="-128"/>
                        </a:rPr>
                        <a:t>R7.7.23</a:t>
                      </a:r>
                      <a:r>
                        <a:rPr lang="ja-JP" altLang="en-US" sz="600" b="0" dirty="0">
                          <a:solidFill>
                            <a:schemeClr val="tx1"/>
                          </a:solidFill>
                          <a:latin typeface="ＭＳ Ｐゴシック" panose="020B0600070205080204" pitchFamily="50" charset="-128"/>
                          <a:ea typeface="ＭＳ Ｐゴシック" panose="020B0600070205080204" pitchFamily="50" charset="-128"/>
                        </a:rPr>
                        <a:t>～</a:t>
                      </a:r>
                      <a:r>
                        <a:rPr lang="en-US" altLang="ja-JP" sz="600" b="0" dirty="0">
                          <a:solidFill>
                            <a:schemeClr val="tx1"/>
                          </a:solidFill>
                          <a:latin typeface="ＭＳ Ｐゴシック" panose="020B0600070205080204" pitchFamily="50" charset="-128"/>
                          <a:ea typeface="ＭＳ Ｐゴシック" panose="020B0600070205080204" pitchFamily="50" charset="-128"/>
                        </a:rPr>
                        <a:t>R7.8.31</a:t>
                      </a:r>
                      <a:endParaRPr lang="en-US" sz="600" b="0" dirty="0">
                        <a:solidFill>
                          <a:schemeClr val="tx1"/>
                        </a:solidFill>
                        <a:latin typeface="ＭＳ Ｐゴシック" panose="020B0600070205080204" pitchFamily="50" charset="-128"/>
                        <a:ea typeface="ＭＳ Ｐゴシック" panose="020B0600070205080204" pitchFamily="50" charset="-128"/>
                      </a:endParaRP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防災展「土砂災害から守る砂防」</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marR="0" lvl="0" indent="0" algn="l" defTabSz="755303" rtl="0" eaLnBrk="1" fontAlgn="auto" latinLnBrk="0" hangingPunct="1">
                        <a:lnSpc>
                          <a:spcPct val="100000"/>
                        </a:lnSpc>
                        <a:spcBef>
                          <a:spcPts val="0"/>
                        </a:spcBef>
                        <a:spcAft>
                          <a:spcPts val="0"/>
                        </a:spcAft>
                        <a:buClrTx/>
                        <a:buSzTx/>
                        <a:buFontTx/>
                        <a:buNone/>
                        <a:tabLst/>
                        <a:defRPr/>
                      </a:pPr>
                      <a:r>
                        <a:rPr kumimoji="1" lang="ja-JP"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五木村歴史文化交流館（ヒストリアテラス五木谷）</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大人・子ども</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32383789"/>
                  </a:ext>
                </a:extLst>
              </a:tr>
              <a:tr h="208111">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R7.7.31</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人吉・球磨三日月地域づくり協議会　チャレンジツアー（</a:t>
                      </a:r>
                      <a:r>
                        <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rPr>
                        <a:t>R7.7/29</a:t>
                      </a: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a:t>
                      </a:r>
                      <a:r>
                        <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rPr>
                        <a:t>8/1</a:t>
                      </a: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marR="0" lvl="0" indent="0" algn="l" defTabSz="755303" rtl="0" eaLnBrk="1" fontAlgn="auto" latinLnBrk="0" hangingPunct="1">
                        <a:lnSpc>
                          <a:spcPct val="100000"/>
                        </a:lnSpc>
                        <a:spcBef>
                          <a:spcPts val="0"/>
                        </a:spcBef>
                        <a:spcAft>
                          <a:spcPts val="0"/>
                        </a:spcAft>
                        <a:buClrTx/>
                        <a:buSzTx/>
                        <a:buFontTx/>
                        <a:buNone/>
                        <a:tabLst/>
                        <a:defRPr/>
                      </a:pP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相良村：廻地区</a:t>
                      </a:r>
                      <a:endParaRPr kumimoji="1" lang="en-US" altLang="zh-CN"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755303" rtl="0" eaLnBrk="1" fontAlgn="auto" latinLnBrk="0" hangingPunct="1">
                        <a:lnSpc>
                          <a:spcPct val="100000"/>
                        </a:lnSpc>
                        <a:spcBef>
                          <a:spcPts val="0"/>
                        </a:spcBef>
                        <a:spcAft>
                          <a:spcPts val="0"/>
                        </a:spcAft>
                        <a:buClrTx/>
                        <a:buSzTx/>
                        <a:buFontTx/>
                        <a:buNone/>
                        <a:tabLst/>
                        <a:defRPr/>
                      </a:pPr>
                      <a:r>
                        <a:rPr kumimoji="1" lang="ja-JP"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a:t>
                      </a: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（川辺川右岸小河川）</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小学生・中学生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76875511"/>
                  </a:ext>
                </a:extLst>
              </a:tr>
              <a:tr h="298824">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R7.8.19</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川辺川の研修会</a:t>
                      </a:r>
                      <a:endPar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endParaRPr>
                    </a:p>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（人吉高校、南稜高校、球磨中央高校、球磨工業高校の理科教員</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相良村：廻地区</a:t>
                      </a:r>
                      <a:endParaRPr lang="en-US" altLang="ja-JP" sz="600" b="0" dirty="0">
                        <a:solidFill>
                          <a:schemeClr val="tx1"/>
                        </a:solidFill>
                        <a:latin typeface="ＭＳ Ｐゴシック" panose="020B0600070205080204" pitchFamily="50" charset="-128"/>
                        <a:ea typeface="ＭＳ Ｐゴシック" panose="020B0600070205080204" pitchFamily="50" charset="-128"/>
                      </a:endParaRPr>
                    </a:p>
                    <a:p>
                      <a:pPr marL="0" marR="0" lvl="0" indent="0" algn="l" defTabSz="755303" rtl="0" eaLnBrk="1" fontAlgn="auto" latinLnBrk="0" hangingPunct="1">
                        <a:lnSpc>
                          <a:spcPct val="100000"/>
                        </a:lnSpc>
                        <a:spcBef>
                          <a:spcPts val="0"/>
                        </a:spcBef>
                        <a:spcAft>
                          <a:spcPts val="0"/>
                        </a:spcAft>
                        <a:buClrTx/>
                        <a:buSzTx/>
                        <a:buFontTx/>
                        <a:buNone/>
                        <a:tabLst/>
                        <a:defRPr/>
                      </a:pPr>
                      <a:r>
                        <a:rPr kumimoji="1" lang="ja-JP"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a:t>
                      </a: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r>
                        <a:rPr lang="zh-CN" altLang="en-US" sz="600" b="0" dirty="0">
                          <a:solidFill>
                            <a:schemeClr val="tx1"/>
                          </a:solidFill>
                          <a:latin typeface="ＭＳ Ｐゴシック" panose="020B0600070205080204" pitchFamily="50" charset="-128"/>
                          <a:ea typeface="ＭＳ Ｐゴシック" panose="020B0600070205080204" pitchFamily="50" charset="-128"/>
                        </a:rPr>
                        <a:t>白木谷川</a:t>
                      </a: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a:t>
                      </a:r>
                    </a:p>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相良村ふれあいセンター</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a:solidFill>
                            <a:schemeClr val="tx1"/>
                          </a:solidFill>
                          <a:latin typeface="ＭＳ Ｐゴシック" panose="020B0600070205080204" pitchFamily="50" charset="-128"/>
                          <a:ea typeface="ＭＳ Ｐゴシック" panose="020B0600070205080204" pitchFamily="50" charset="-128"/>
                        </a:rPr>
                        <a:t>大人（先生）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7158724"/>
                  </a:ext>
                </a:extLst>
              </a:tr>
              <a:tr h="203090">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R7.8.24</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川辺川上下流交流会（川辺川で学ぼう</a:t>
                      </a:r>
                      <a:r>
                        <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rPr>
                        <a:t>2025</a:t>
                      </a: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五木村：五木源パーク</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小学生・中学生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5575455"/>
                  </a:ext>
                </a:extLst>
              </a:tr>
              <a:tr h="208111">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R7.9.25</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相良北小学校 川辺川アカデミア特別授業 川辺川を学ぼう</a:t>
                      </a:r>
                      <a:r>
                        <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rPr>
                        <a:t>〜</a:t>
                      </a: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秋</a:t>
                      </a:r>
                      <a:r>
                        <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rPr>
                        <a:t>〜</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marR="0" lvl="0" indent="0" algn="l" defTabSz="755303" rtl="0" eaLnBrk="1" fontAlgn="auto" latinLnBrk="0" hangingPunct="1">
                        <a:lnSpc>
                          <a:spcPct val="100000"/>
                        </a:lnSpc>
                        <a:spcBef>
                          <a:spcPts val="0"/>
                        </a:spcBef>
                        <a:spcAft>
                          <a:spcPts val="0"/>
                        </a:spcAft>
                        <a:buClrTx/>
                        <a:buSzTx/>
                        <a:buFontTx/>
                        <a:buNone/>
                        <a:tabLst/>
                        <a:defRPr/>
                      </a:pP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相良村：廻地区</a:t>
                      </a:r>
                      <a:endParaRPr kumimoji="1" lang="en-US" altLang="zh-CN"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755303" rtl="0" eaLnBrk="1" fontAlgn="auto" latinLnBrk="0" hangingPunct="1">
                        <a:lnSpc>
                          <a:spcPct val="100000"/>
                        </a:lnSpc>
                        <a:spcBef>
                          <a:spcPts val="0"/>
                        </a:spcBef>
                        <a:spcAft>
                          <a:spcPts val="0"/>
                        </a:spcAft>
                        <a:buClrTx/>
                        <a:buSzTx/>
                        <a:buFontTx/>
                        <a:buNone/>
                        <a:tabLst/>
                        <a:defRPr/>
                      </a:pPr>
                      <a:r>
                        <a:rPr kumimoji="1" lang="ja-JP"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a:t>
                      </a: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（川辺川右岸小河川）</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a:solidFill>
                            <a:schemeClr val="tx1"/>
                          </a:solidFill>
                          <a:latin typeface="ＭＳ Ｐゴシック" panose="020B0600070205080204" pitchFamily="50" charset="-128"/>
                          <a:ea typeface="ＭＳ Ｐゴシック" panose="020B0600070205080204" pitchFamily="50" charset="-128"/>
                        </a:rPr>
                        <a:t>小学生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30576416"/>
                  </a:ext>
                </a:extLst>
              </a:tr>
              <a:tr h="208111">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R7.9.28</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多良木町教育委員会</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marR="0" lvl="0" indent="0" algn="l" defTabSz="755303" rtl="0" eaLnBrk="1" fontAlgn="auto" latinLnBrk="0" hangingPunct="1">
                        <a:lnSpc>
                          <a:spcPct val="100000"/>
                        </a:lnSpc>
                        <a:spcBef>
                          <a:spcPts val="0"/>
                        </a:spcBef>
                        <a:spcAft>
                          <a:spcPts val="0"/>
                        </a:spcAft>
                        <a:buClrTx/>
                        <a:buSzTx/>
                        <a:buFontTx/>
                        <a:buNone/>
                        <a:tabLst/>
                        <a:defRPr/>
                      </a:pP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相良村：廻地区</a:t>
                      </a:r>
                      <a:endParaRPr kumimoji="1" lang="en-US" altLang="zh-CN"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endParaRPr>
                    </a:p>
                    <a:p>
                      <a:pPr marL="0" marR="0" lvl="0" indent="0" algn="l" defTabSz="755303" rtl="0" eaLnBrk="1" fontAlgn="auto" latinLnBrk="0" hangingPunct="1">
                        <a:lnSpc>
                          <a:spcPct val="100000"/>
                        </a:lnSpc>
                        <a:spcBef>
                          <a:spcPts val="0"/>
                        </a:spcBef>
                        <a:spcAft>
                          <a:spcPts val="0"/>
                        </a:spcAft>
                        <a:buClrTx/>
                        <a:buSzTx/>
                        <a:buFontTx/>
                        <a:buNone/>
                        <a:tabLst/>
                        <a:defRPr/>
                      </a:pPr>
                      <a:r>
                        <a:rPr kumimoji="1" lang="ja-JP"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　　　</a:t>
                      </a:r>
                      <a:r>
                        <a:rPr kumimoji="1" lang="zh-CN" altLang="en-US" sz="6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（川辺川右岸小河川）</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99046849"/>
                  </a:ext>
                </a:extLst>
              </a:tr>
              <a:tr h="203090">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R7.10.24</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zh-CN"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相良村廻地区 行政勉強会</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zh-CN" altLang="en-US" sz="600" b="0" dirty="0">
                          <a:solidFill>
                            <a:schemeClr val="tx1"/>
                          </a:solidFill>
                          <a:latin typeface="ＭＳ Ｐゴシック" panose="020B0600070205080204" pitchFamily="50" charset="-128"/>
                          <a:ea typeface="ＭＳ Ｐゴシック" panose="020B0600070205080204" pitchFamily="50" charset="-128"/>
                        </a:rPr>
                        <a:t>相良村：廻地区</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行政</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48984925"/>
                  </a:ext>
                </a:extLst>
              </a:tr>
              <a:tr h="203090">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R7.11.10</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相良南小学校 出前授業</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zh-CN" altLang="en-US" sz="600" b="0" dirty="0">
                          <a:solidFill>
                            <a:schemeClr val="tx1"/>
                          </a:solidFill>
                          <a:latin typeface="ＭＳ Ｐゴシック" panose="020B0600070205080204" pitchFamily="50" charset="-128"/>
                          <a:ea typeface="ＭＳ Ｐゴシック" panose="020B0600070205080204" pitchFamily="50" charset="-128"/>
                        </a:rPr>
                        <a:t>相良南小学校</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22010738"/>
                  </a:ext>
                </a:extLst>
              </a:tr>
              <a:tr h="203090">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R7.12.9</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相良北小学校 川辺川アカデミア特別授業 森に関する授業</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zh-CN" altLang="en-US" sz="600" b="0" dirty="0">
                          <a:solidFill>
                            <a:schemeClr val="tx1"/>
                          </a:solidFill>
                          <a:latin typeface="ＭＳ Ｐゴシック" panose="020B0600070205080204" pitchFamily="50" charset="-128"/>
                          <a:ea typeface="ＭＳ Ｐゴシック" panose="020B0600070205080204" pitchFamily="50" charset="-128"/>
                        </a:rPr>
                        <a:t>相良北小学校</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91337301"/>
                  </a:ext>
                </a:extLst>
              </a:tr>
              <a:tr h="203090">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R8.1.19</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相良北小学校、五木東小学校 川辺川アカデミア特別授業　森に関する授業</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zh-CN" altLang="en-US" sz="600" b="0" dirty="0">
                          <a:solidFill>
                            <a:schemeClr val="tx1"/>
                          </a:solidFill>
                          <a:latin typeface="ＭＳ Ｐゴシック" panose="020B0600070205080204" pitchFamily="50" charset="-128"/>
                          <a:ea typeface="ＭＳ Ｐゴシック" panose="020B0600070205080204" pitchFamily="50" charset="-128"/>
                        </a:rPr>
                        <a:t>相良北小学校</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13199928"/>
                  </a:ext>
                </a:extLst>
              </a:tr>
              <a:tr h="203090">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sz="600" b="0" dirty="0">
                          <a:solidFill>
                            <a:schemeClr val="tx1"/>
                          </a:solidFill>
                          <a:latin typeface="ＭＳ Ｐゴシック" panose="020B0600070205080204" pitchFamily="50" charset="-128"/>
                          <a:ea typeface="ＭＳ Ｐゴシック" panose="020B0600070205080204" pitchFamily="50" charset="-128"/>
                        </a:rPr>
                        <a:t>R8.1.27</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相良南小学校 川辺川アカデミア特別授業　森に関する授業</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zh-CN" altLang="en-US" sz="600" b="0" dirty="0">
                          <a:solidFill>
                            <a:schemeClr val="tx1"/>
                          </a:solidFill>
                          <a:latin typeface="ＭＳ Ｐゴシック" panose="020B0600070205080204" pitchFamily="50" charset="-128"/>
                          <a:ea typeface="ＭＳ Ｐゴシック" panose="020B0600070205080204" pitchFamily="50" charset="-128"/>
                        </a:rPr>
                        <a:t>五木村、相良南小学校</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38000822"/>
                  </a:ext>
                </a:extLst>
              </a:tr>
              <a:tr h="203090">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en-US" altLang="ja-JP" sz="600" b="0" dirty="0">
                          <a:solidFill>
                            <a:schemeClr val="tx1"/>
                          </a:solidFill>
                          <a:latin typeface="ＭＳ Ｐゴシック" panose="020B0600070205080204" pitchFamily="50" charset="-128"/>
                          <a:ea typeface="ＭＳ Ｐゴシック" panose="020B0600070205080204" pitchFamily="50" charset="-128"/>
                        </a:rPr>
                        <a:t>R8.3.28</a:t>
                      </a:r>
                      <a:endParaRPr lang="en-US" sz="600" b="0" dirty="0">
                        <a:solidFill>
                          <a:schemeClr val="tx1"/>
                        </a:solidFill>
                        <a:latin typeface="ＭＳ Ｐゴシック" panose="020B0600070205080204" pitchFamily="50" charset="-128"/>
                        <a:ea typeface="ＭＳ Ｐゴシック" panose="020B0600070205080204" pitchFamily="50" charset="-128"/>
                      </a:endParaRP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marL="0" algn="l" defTabSz="755303" rtl="0" eaLnBrk="1" latinLnBrk="0" hangingPunct="1">
                        <a:buNone/>
                      </a:pPr>
                      <a:r>
                        <a:rPr kumimoji="1" lang="en-US" altLang="ja-JP" sz="600" b="0" kern="1200" dirty="0" err="1">
                          <a:solidFill>
                            <a:schemeClr val="tx1"/>
                          </a:solidFill>
                          <a:latin typeface="ＭＳ Ｐゴシック" panose="020B0600070205080204" pitchFamily="50" charset="-128"/>
                          <a:ea typeface="ＭＳ Ｐゴシック" panose="020B0600070205080204" pitchFamily="50" charset="-128"/>
                          <a:cs typeface="+mn-cs"/>
                        </a:rPr>
                        <a:t>itsuki</a:t>
                      </a:r>
                      <a:r>
                        <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rPr>
                        <a:t> FUN FAN </a:t>
                      </a:r>
                      <a:r>
                        <a:rPr kumimoji="1" lang="en-US" altLang="ja-JP" sz="600" b="0" kern="1200" dirty="0" err="1">
                          <a:solidFill>
                            <a:schemeClr val="tx1"/>
                          </a:solidFill>
                          <a:latin typeface="ＭＳ Ｐゴシック" panose="020B0600070205080204" pitchFamily="50" charset="-128"/>
                          <a:ea typeface="ＭＳ Ｐゴシック" panose="020B0600070205080204" pitchFamily="50" charset="-128"/>
                          <a:cs typeface="+mn-cs"/>
                        </a:rPr>
                        <a:t>fes</a:t>
                      </a:r>
                      <a:r>
                        <a:rPr kumimoji="1" lang="en-US" altLang="ja-JP" sz="600" b="0" kern="1200" dirty="0">
                          <a:solidFill>
                            <a:schemeClr val="tx1"/>
                          </a:solidFill>
                          <a:latin typeface="ＭＳ Ｐゴシック" panose="020B0600070205080204" pitchFamily="50" charset="-128"/>
                          <a:ea typeface="ＭＳ Ｐゴシック" panose="020B0600070205080204" pitchFamily="50" charset="-128"/>
                          <a:cs typeface="+mn-cs"/>
                        </a:rPr>
                        <a:t> </a:t>
                      </a:r>
                      <a:r>
                        <a:rPr kumimoji="1" lang="ja-JP" altLang="en-US" sz="600" b="0" kern="1200" dirty="0">
                          <a:solidFill>
                            <a:schemeClr val="tx1"/>
                          </a:solidFill>
                          <a:latin typeface="ＭＳ Ｐゴシック" panose="020B0600070205080204" pitchFamily="50" charset="-128"/>
                          <a:ea typeface="ＭＳ Ｐゴシック" panose="020B0600070205080204" pitchFamily="50" charset="-128"/>
                          <a:cs typeface="+mn-cs"/>
                        </a:rPr>
                        <a:t>～五木村とフィンランド～</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l">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五木村</a:t>
                      </a:r>
                      <a:endParaRPr lang="zh-CN" altLang="en-US" sz="600" b="0" dirty="0">
                        <a:solidFill>
                          <a:schemeClr val="tx1"/>
                        </a:solidFill>
                        <a:latin typeface="ＭＳ Ｐゴシック" panose="020B0600070205080204" pitchFamily="50" charset="-128"/>
                        <a:ea typeface="ＭＳ Ｐゴシック" panose="020B0600070205080204" pitchFamily="50" charset="-128"/>
                      </a:endParaRP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818225" rtl="0" eaLnBrk="1" latinLnBrk="0" hangingPunct="1">
                        <a:defRPr kumimoji="1" sz="1611" kern="1200">
                          <a:solidFill>
                            <a:schemeClr val="dk1"/>
                          </a:solidFill>
                          <a:latin typeface="游ゴシック" panose="020F0502020204030204"/>
                        </a:defRPr>
                      </a:lvl1pPr>
                      <a:lvl2pPr marL="409112" algn="l" defTabSz="818225" rtl="0" eaLnBrk="1" latinLnBrk="0" hangingPunct="1">
                        <a:defRPr kumimoji="1" sz="1611" kern="1200">
                          <a:solidFill>
                            <a:schemeClr val="dk1"/>
                          </a:solidFill>
                          <a:latin typeface="游ゴシック" panose="020F0502020204030204"/>
                        </a:defRPr>
                      </a:lvl2pPr>
                      <a:lvl3pPr marL="818225" algn="l" defTabSz="818225" rtl="0" eaLnBrk="1" latinLnBrk="0" hangingPunct="1">
                        <a:defRPr kumimoji="1" sz="1611" kern="1200">
                          <a:solidFill>
                            <a:schemeClr val="dk1"/>
                          </a:solidFill>
                          <a:latin typeface="游ゴシック" panose="020F0502020204030204"/>
                        </a:defRPr>
                      </a:lvl3pPr>
                      <a:lvl4pPr marL="1227337" algn="l" defTabSz="818225" rtl="0" eaLnBrk="1" latinLnBrk="0" hangingPunct="1">
                        <a:defRPr kumimoji="1" sz="1611" kern="1200">
                          <a:solidFill>
                            <a:schemeClr val="dk1"/>
                          </a:solidFill>
                          <a:latin typeface="游ゴシック" panose="020F0502020204030204"/>
                        </a:defRPr>
                      </a:lvl4pPr>
                      <a:lvl5pPr marL="1636450" algn="l" defTabSz="818225" rtl="0" eaLnBrk="1" latinLnBrk="0" hangingPunct="1">
                        <a:defRPr kumimoji="1" sz="1611" kern="1200">
                          <a:solidFill>
                            <a:schemeClr val="dk1"/>
                          </a:solidFill>
                          <a:latin typeface="游ゴシック" panose="020F0502020204030204"/>
                        </a:defRPr>
                      </a:lvl5pPr>
                      <a:lvl6pPr marL="2045563" algn="l" defTabSz="818225" rtl="0" eaLnBrk="1" latinLnBrk="0" hangingPunct="1">
                        <a:defRPr kumimoji="1" sz="1611" kern="1200">
                          <a:solidFill>
                            <a:schemeClr val="dk1"/>
                          </a:solidFill>
                          <a:latin typeface="游ゴシック" panose="020F0502020204030204"/>
                        </a:defRPr>
                      </a:lvl6pPr>
                      <a:lvl7pPr marL="2454675" algn="l" defTabSz="818225" rtl="0" eaLnBrk="1" latinLnBrk="0" hangingPunct="1">
                        <a:defRPr kumimoji="1" sz="1611" kern="1200">
                          <a:solidFill>
                            <a:schemeClr val="dk1"/>
                          </a:solidFill>
                          <a:latin typeface="游ゴシック" panose="020F0502020204030204"/>
                        </a:defRPr>
                      </a:lvl7pPr>
                      <a:lvl8pPr marL="2863786" algn="l" defTabSz="818225" rtl="0" eaLnBrk="1" latinLnBrk="0" hangingPunct="1">
                        <a:defRPr kumimoji="1" sz="1611" kern="1200">
                          <a:solidFill>
                            <a:schemeClr val="dk1"/>
                          </a:solidFill>
                          <a:latin typeface="游ゴシック" panose="020F0502020204030204"/>
                        </a:defRPr>
                      </a:lvl8pPr>
                      <a:lvl9pPr marL="3272899" algn="l" defTabSz="818225" rtl="0" eaLnBrk="1" latinLnBrk="0" hangingPunct="1">
                        <a:defRPr kumimoji="1" sz="1611" kern="1200">
                          <a:solidFill>
                            <a:schemeClr val="dk1"/>
                          </a:solidFill>
                          <a:latin typeface="游ゴシック" panose="020F0502020204030204"/>
                        </a:defRPr>
                      </a:lvl9pPr>
                    </a:lstStyle>
                    <a:p>
                      <a:pPr algn="ctr">
                        <a:buNone/>
                      </a:pPr>
                      <a:r>
                        <a:rPr lang="ja-JP" altLang="en-US" sz="600" b="0" dirty="0">
                          <a:solidFill>
                            <a:schemeClr val="tx1"/>
                          </a:solidFill>
                          <a:latin typeface="ＭＳ Ｐゴシック" panose="020B0600070205080204" pitchFamily="50" charset="-128"/>
                          <a:ea typeface="ＭＳ Ｐゴシック" panose="020B0600070205080204" pitchFamily="50" charset="-128"/>
                        </a:rPr>
                        <a:t>小学生・大人</a:t>
                      </a:r>
                    </a:p>
                  </a:txBody>
                  <a:tcPr marL="26898" marR="26898" marT="13449" marB="13449"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41007566"/>
                  </a:ext>
                </a:extLst>
              </a:tr>
            </a:tbl>
          </a:graphicData>
        </a:graphic>
      </p:graphicFrame>
      <p:sp>
        <p:nvSpPr>
          <p:cNvPr id="10" name="テキスト ボックス 9">
            <a:extLst>
              <a:ext uri="{FF2B5EF4-FFF2-40B4-BE49-F238E27FC236}">
                <a16:creationId xmlns:a16="http://schemas.microsoft.com/office/drawing/2014/main" id="{9C8C82AC-E967-43FF-850F-DA9428B8E972}"/>
              </a:ext>
            </a:extLst>
          </p:cNvPr>
          <p:cNvSpPr txBox="1"/>
          <p:nvPr/>
        </p:nvSpPr>
        <p:spPr>
          <a:xfrm>
            <a:off x="5545291" y="1643295"/>
            <a:ext cx="3705350" cy="275909"/>
          </a:xfrm>
          <a:prstGeom prst="rect">
            <a:avLst/>
          </a:prstGeom>
          <a:noFill/>
        </p:spPr>
        <p:txBody>
          <a:bodyPr wrap="square">
            <a:spAutoFit/>
          </a:bodyPr>
          <a:lstStyle/>
          <a:p>
            <a:pPr algn="ctr" defTabSz="719250" fontAlgn="base">
              <a:spcBef>
                <a:spcPct val="0"/>
              </a:spcBef>
              <a:spcAft>
                <a:spcPct val="0"/>
              </a:spcAft>
              <a:defRPr/>
            </a:pPr>
            <a:r>
              <a:rPr lang="ja-JP" altLang="en-US" sz="1193" b="1" dirty="0">
                <a:solidFill>
                  <a:prstClr val="black"/>
                </a:solidFill>
                <a:latin typeface="Times New Roman" pitchFamily="18" charset="0"/>
              </a:rPr>
              <a:t>令和７年度の川辺川アカデミア参加延べ人数</a:t>
            </a:r>
          </a:p>
        </p:txBody>
      </p:sp>
      <p:sp>
        <p:nvSpPr>
          <p:cNvPr id="12" name="テキスト ボックス 11">
            <a:extLst>
              <a:ext uri="{FF2B5EF4-FFF2-40B4-BE49-F238E27FC236}">
                <a16:creationId xmlns:a16="http://schemas.microsoft.com/office/drawing/2014/main" id="{DC6170D7-30AB-65B7-C851-7DF81C2A336D}"/>
              </a:ext>
            </a:extLst>
          </p:cNvPr>
          <p:cNvSpPr txBox="1"/>
          <p:nvPr/>
        </p:nvSpPr>
        <p:spPr>
          <a:xfrm>
            <a:off x="5889104" y="6625688"/>
            <a:ext cx="2323013" cy="230832"/>
          </a:xfrm>
          <a:prstGeom prst="rect">
            <a:avLst/>
          </a:prstGeom>
          <a:noFill/>
        </p:spPr>
        <p:txBody>
          <a:bodyPr wrap="square">
            <a:spAutoFit/>
          </a:bodyPr>
          <a:lstStyle/>
          <a:p>
            <a:pPr fontAlgn="base">
              <a:spcBef>
                <a:spcPct val="0"/>
              </a:spcBef>
              <a:spcAft>
                <a:spcPct val="0"/>
              </a:spcAft>
            </a:pPr>
            <a:r>
              <a:rPr lang="en-US" altLang="ja-JP" sz="900" dirty="0">
                <a:solidFill>
                  <a:prstClr val="black"/>
                </a:solidFill>
                <a:latin typeface="Arial" charset="0"/>
              </a:rPr>
              <a:t>※</a:t>
            </a:r>
            <a:r>
              <a:rPr lang="ja-JP" altLang="en-US" sz="900" dirty="0">
                <a:solidFill>
                  <a:prstClr val="black"/>
                </a:solidFill>
                <a:latin typeface="Arial" charset="0"/>
              </a:rPr>
              <a:t>防災展「土砂災害から守る砂防」は除く</a:t>
            </a:r>
          </a:p>
        </p:txBody>
      </p:sp>
      <p:grpSp>
        <p:nvGrpSpPr>
          <p:cNvPr id="13" name="グループ化 12">
            <a:extLst>
              <a:ext uri="{FF2B5EF4-FFF2-40B4-BE49-F238E27FC236}">
                <a16:creationId xmlns:a16="http://schemas.microsoft.com/office/drawing/2014/main" id="{E0B6B19D-F2D6-3F5F-3522-8629D26B8FCD}"/>
              </a:ext>
            </a:extLst>
          </p:cNvPr>
          <p:cNvGrpSpPr>
            <a:grpSpLocks/>
          </p:cNvGrpSpPr>
          <p:nvPr/>
        </p:nvGrpSpPr>
        <p:grpSpPr>
          <a:xfrm>
            <a:off x="5313040" y="1987704"/>
            <a:ext cx="4424690" cy="4877223"/>
            <a:chOff x="5445577" y="1282495"/>
            <a:chExt cx="3578662" cy="4877223"/>
          </a:xfrm>
        </p:grpSpPr>
        <p:pic>
          <p:nvPicPr>
            <p:cNvPr id="14" name="図 13">
              <a:extLst>
                <a:ext uri="{FF2B5EF4-FFF2-40B4-BE49-F238E27FC236}">
                  <a16:creationId xmlns:a16="http://schemas.microsoft.com/office/drawing/2014/main" id="{3FF59908-6019-486C-2B48-C32A14F2FA12}"/>
                </a:ext>
              </a:extLst>
            </p:cNvPr>
            <p:cNvPicPr>
              <a:picLocks noChangeAspect="1"/>
            </p:cNvPicPr>
            <p:nvPr/>
          </p:nvPicPr>
          <p:blipFill>
            <a:blip r:embed="rId3"/>
            <a:stretch>
              <a:fillRect/>
            </a:stretch>
          </p:blipFill>
          <p:spPr>
            <a:xfrm>
              <a:off x="5445577" y="1282495"/>
              <a:ext cx="3578662" cy="4877223"/>
            </a:xfrm>
            <a:prstGeom prst="rect">
              <a:avLst/>
            </a:prstGeom>
          </p:spPr>
        </p:pic>
        <p:sp>
          <p:nvSpPr>
            <p:cNvPr id="15" name="テキスト ボックス 14">
              <a:extLst>
                <a:ext uri="{FF2B5EF4-FFF2-40B4-BE49-F238E27FC236}">
                  <a16:creationId xmlns:a16="http://schemas.microsoft.com/office/drawing/2014/main" id="{35FD32F6-745A-6852-EB17-514C8A522B76}"/>
                </a:ext>
              </a:extLst>
            </p:cNvPr>
            <p:cNvSpPr txBox="1">
              <a:spLocks/>
            </p:cNvSpPr>
            <p:nvPr/>
          </p:nvSpPr>
          <p:spPr>
            <a:xfrm>
              <a:off x="8488290" y="2638859"/>
              <a:ext cx="432048" cy="246221"/>
            </a:xfrm>
            <a:prstGeom prst="rect">
              <a:avLst/>
            </a:prstGeom>
            <a:noFill/>
          </p:spPr>
          <p:txBody>
            <a:bodyPr wrap="square" rtlCol="0">
              <a:spAutoFit/>
            </a:bodyPr>
            <a:lstStyle/>
            <a:p>
              <a:pPr algn="ctr" fontAlgn="base">
                <a:spcBef>
                  <a:spcPct val="0"/>
                </a:spcBef>
                <a:spcAft>
                  <a:spcPct val="0"/>
                </a:spcAft>
              </a:pPr>
              <a:r>
                <a:rPr lang="en-US" altLang="ja-JP" sz="1000" dirty="0">
                  <a:solidFill>
                    <a:prstClr val="black"/>
                  </a:solidFill>
                  <a:latin typeface="Arial" charset="0"/>
                </a:rPr>
                <a:t>610</a:t>
              </a:r>
              <a:endParaRPr lang="ja-JP" altLang="en-US" sz="1000" dirty="0">
                <a:solidFill>
                  <a:prstClr val="black"/>
                </a:solidFill>
                <a:latin typeface="Arial" charset="0"/>
              </a:endParaRPr>
            </a:p>
          </p:txBody>
        </p:sp>
      </p:grpSp>
    </p:spTree>
    <p:extLst>
      <p:ext uri="{BB962C8B-B14F-4D97-AF65-F5344CB8AC3E}">
        <p14:creationId xmlns:p14="http://schemas.microsoft.com/office/powerpoint/2010/main" val="42038608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正方形/長方形 3">
            <a:extLst>
              <a:ext uri="{FF2B5EF4-FFF2-40B4-BE49-F238E27FC236}">
                <a16:creationId xmlns:a16="http://schemas.microsoft.com/office/drawing/2014/main" id="{CC835352-37FC-F4A3-25D9-4D3C2EC0769A}"/>
              </a:ext>
            </a:extLst>
          </p:cNvPr>
          <p:cNvSpPr/>
          <p:nvPr/>
        </p:nvSpPr>
        <p:spPr bwMode="auto">
          <a:xfrm>
            <a:off x="0" y="-4672"/>
            <a:ext cx="9906000" cy="442781"/>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59472" tIns="0" rIns="29736" bIns="29736" anchor="ctr"/>
          <a:lstStyle/>
          <a:p>
            <a:pPr algn="ctr" defTabSz="755303">
              <a:defRPr/>
            </a:pPr>
            <a:r>
              <a:rPr lang="ja-JP" altLang="en-US" sz="2215" dirty="0">
                <a:solidFill>
                  <a:prstClr val="white"/>
                </a:solidFill>
                <a:latin typeface="ＭＳ Ｐゴシック" panose="020B0600070205080204" pitchFamily="50" charset="-128"/>
                <a:ea typeface="ＭＳ Ｐゴシック" panose="020B0600070205080204" pitchFamily="50" charset="-128"/>
              </a:rPr>
              <a:t>川辺川アカデミアかわら版の作成</a:t>
            </a:r>
          </a:p>
        </p:txBody>
      </p:sp>
      <p:pic>
        <p:nvPicPr>
          <p:cNvPr id="6" name="図 5" descr="アイコン&#10;&#10;AI によって生成されたコンテンツは間違っている可能性があります。">
            <a:extLst>
              <a:ext uri="{FF2B5EF4-FFF2-40B4-BE49-F238E27FC236}">
                <a16:creationId xmlns:a16="http://schemas.microsoft.com/office/drawing/2014/main" id="{AD7B4699-EB35-88ED-88BF-43F5DD20279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06327" y="18317"/>
            <a:ext cx="394945" cy="393990"/>
          </a:xfrm>
          <a:prstGeom prst="rect">
            <a:avLst/>
          </a:prstGeom>
        </p:spPr>
      </p:pic>
      <p:sp>
        <p:nvSpPr>
          <p:cNvPr id="8" name="テキスト ボックス 7">
            <a:extLst>
              <a:ext uri="{FF2B5EF4-FFF2-40B4-BE49-F238E27FC236}">
                <a16:creationId xmlns:a16="http://schemas.microsoft.com/office/drawing/2014/main" id="{E169B9E0-699A-0612-18F7-C1021E82FD07}"/>
              </a:ext>
            </a:extLst>
          </p:cNvPr>
          <p:cNvSpPr txBox="1"/>
          <p:nvPr/>
        </p:nvSpPr>
        <p:spPr>
          <a:xfrm>
            <a:off x="128464" y="476672"/>
            <a:ext cx="9577064" cy="603242"/>
          </a:xfrm>
          <a:prstGeom prst="rect">
            <a:avLst/>
          </a:prstGeom>
          <a:noFill/>
          <a:ln>
            <a:solidFill>
              <a:schemeClr val="tx1"/>
            </a:solidFill>
          </a:ln>
        </p:spPr>
        <p:txBody>
          <a:bodyPr wrap="square" rtlCol="0">
            <a:spAutoFit/>
          </a:bodyPr>
          <a:lstStyle/>
          <a:p>
            <a:pPr marL="214731" indent="-214731" algn="just" defTabSz="779168"/>
            <a:r>
              <a:rPr lang="ja-JP" altLang="en-US" sz="1660" dirty="0">
                <a:solidFill>
                  <a:prstClr val="black"/>
                </a:solidFill>
                <a:latin typeface="ＭＳ Ｐゴシック" panose="020B0600070205080204" pitchFamily="50" charset="-128"/>
                <a:ea typeface="ＭＳ Ｐゴシック" panose="020B0600070205080204" pitchFamily="50" charset="-128"/>
              </a:rPr>
              <a:t>○イベントや授業実施後にかわら版として川辺川ダム砂防事務所</a:t>
            </a:r>
            <a:r>
              <a:rPr lang="en-US" altLang="ja-JP" sz="1660" dirty="0">
                <a:solidFill>
                  <a:prstClr val="black"/>
                </a:solidFill>
                <a:latin typeface="ＭＳ Ｐゴシック" panose="020B0600070205080204" pitchFamily="50" charset="-128"/>
                <a:ea typeface="ＭＳ Ｐゴシック" panose="020B0600070205080204" pitchFamily="50" charset="-128"/>
              </a:rPr>
              <a:t>Web</a:t>
            </a:r>
            <a:r>
              <a:rPr lang="ja-JP" altLang="en-US" sz="1660" dirty="0">
                <a:solidFill>
                  <a:prstClr val="black"/>
                </a:solidFill>
                <a:latin typeface="ＭＳ Ｐゴシック" panose="020B0600070205080204" pitchFamily="50" charset="-128"/>
                <a:ea typeface="ＭＳ Ｐゴシック" panose="020B0600070205080204" pitchFamily="50" charset="-128"/>
              </a:rPr>
              <a:t>サイトに活動実績を掲載。</a:t>
            </a:r>
            <a:endParaRPr lang="en-US" altLang="ja-JP" sz="1660" dirty="0">
              <a:solidFill>
                <a:prstClr val="black"/>
              </a:solidFill>
              <a:latin typeface="ＭＳ Ｐゴシック" panose="020B0600070205080204" pitchFamily="50" charset="-128"/>
              <a:ea typeface="ＭＳ Ｐゴシック" panose="020B0600070205080204" pitchFamily="50" charset="-128"/>
            </a:endParaRPr>
          </a:p>
          <a:p>
            <a:pPr marL="214731" indent="-214731" algn="just" defTabSz="779168"/>
            <a:r>
              <a:rPr lang="ja-JP" altLang="en-US" sz="1660" dirty="0">
                <a:solidFill>
                  <a:prstClr val="black"/>
                </a:solidFill>
                <a:latin typeface="Times New Roman" pitchFamily="18" charset="0"/>
              </a:rPr>
              <a:t>○アンケート結果や実施状況の写真を取りまとめ、川辺川アカデミアの取組の広報資料として活用</a:t>
            </a:r>
            <a:r>
              <a:rPr lang="ja-JP" altLang="en-US" sz="1660" dirty="0">
                <a:solidFill>
                  <a:prstClr val="black"/>
                </a:solidFill>
                <a:latin typeface="ＭＳ Ｐゴシック" panose="020B0600070205080204" pitchFamily="50" charset="-128"/>
                <a:ea typeface="ＭＳ Ｐゴシック" panose="020B0600070205080204" pitchFamily="50" charset="-128"/>
              </a:rPr>
              <a:t>。</a:t>
            </a:r>
            <a:endParaRPr lang="en-US" altLang="ja-JP" sz="1660" dirty="0">
              <a:solidFill>
                <a:prstClr val="black"/>
              </a:solidFill>
              <a:latin typeface="Times New Roman" pitchFamily="18" charset="0"/>
            </a:endParaRPr>
          </a:p>
        </p:txBody>
      </p:sp>
      <p:sp>
        <p:nvSpPr>
          <p:cNvPr id="2" name="Text Box 143">
            <a:extLst>
              <a:ext uri="{FF2B5EF4-FFF2-40B4-BE49-F238E27FC236}">
                <a16:creationId xmlns:a16="http://schemas.microsoft.com/office/drawing/2014/main" id="{16F411C7-6E43-41EF-3F9B-CCA19E50DEF0}"/>
              </a:ext>
            </a:extLst>
          </p:cNvPr>
          <p:cNvSpPr txBox="1">
            <a:spLocks noChangeArrowheads="1"/>
          </p:cNvSpPr>
          <p:nvPr/>
        </p:nvSpPr>
        <p:spPr bwMode="auto">
          <a:xfrm>
            <a:off x="9433132" y="2995"/>
            <a:ext cx="488420" cy="433196"/>
          </a:xfrm>
          <a:prstGeom prst="rect">
            <a:avLst/>
          </a:prstGeom>
          <a:noFill/>
          <a:ln>
            <a:noFill/>
          </a:ln>
          <a:effectLst/>
        </p:spPr>
        <p:txBody>
          <a:bodyPr wrap="square">
            <a:spAutoFit/>
          </a:bodyPr>
          <a:lstStyle>
            <a:lvl1pPr defTabSz="682625" eaLnBrk="0" hangingPunct="0">
              <a:spcBef>
                <a:spcPct val="20000"/>
              </a:spcBef>
              <a:buChar char="•"/>
              <a:defRPr kumimoji="1" sz="3200">
                <a:solidFill>
                  <a:schemeClr val="tx1"/>
                </a:solidFill>
                <a:latin typeface="Times New Roman" pitchFamily="18" charset="0"/>
                <a:ea typeface="ＭＳ Ｐゴシック" pitchFamily="50" charset="-128"/>
              </a:defRPr>
            </a:lvl1pPr>
            <a:lvl2pPr marL="777875" indent="-298450" defTabSz="682625" eaLnBrk="0" hangingPunct="0">
              <a:spcBef>
                <a:spcPct val="20000"/>
              </a:spcBef>
              <a:buChar char="–"/>
              <a:defRPr kumimoji="1" sz="2800">
                <a:solidFill>
                  <a:schemeClr val="tx1"/>
                </a:solidFill>
                <a:latin typeface="Times New Roman" pitchFamily="18" charset="0"/>
                <a:ea typeface="ＭＳ Ｐゴシック" pitchFamily="50" charset="-128"/>
              </a:defRPr>
            </a:lvl2pPr>
            <a:lvl3pPr marL="1196975" indent="-239713" defTabSz="682625" eaLnBrk="0" hangingPunct="0">
              <a:spcBef>
                <a:spcPct val="20000"/>
              </a:spcBef>
              <a:buChar char="•"/>
              <a:defRPr kumimoji="1" sz="2400">
                <a:solidFill>
                  <a:schemeClr val="tx1"/>
                </a:solidFill>
                <a:latin typeface="Times New Roman" pitchFamily="18" charset="0"/>
                <a:ea typeface="ＭＳ Ｐゴシック" pitchFamily="50" charset="-128"/>
              </a:defRPr>
            </a:lvl3pPr>
            <a:lvl4pPr marL="1676400" indent="-239713" defTabSz="682625" eaLnBrk="0" hangingPunct="0">
              <a:spcBef>
                <a:spcPct val="20000"/>
              </a:spcBef>
              <a:buChar char="–"/>
              <a:defRPr kumimoji="1" sz="2000">
                <a:solidFill>
                  <a:schemeClr val="tx1"/>
                </a:solidFill>
                <a:latin typeface="Times New Roman" pitchFamily="18" charset="0"/>
                <a:ea typeface="ＭＳ Ｐゴシック" pitchFamily="50" charset="-128"/>
              </a:defRPr>
            </a:lvl4pPr>
            <a:lvl5pPr marL="2152650" indent="-236538" defTabSz="682625" eaLnBrk="0" hangingPunct="0">
              <a:spcBef>
                <a:spcPct val="20000"/>
              </a:spcBef>
              <a:buChar char="»"/>
              <a:defRPr kumimoji="1" sz="2000">
                <a:solidFill>
                  <a:schemeClr val="tx1"/>
                </a:solidFill>
                <a:latin typeface="Times New Roman" pitchFamily="18" charset="0"/>
                <a:ea typeface="ＭＳ Ｐゴシック" pitchFamily="50" charset="-128"/>
              </a:defRPr>
            </a:lvl5pPr>
            <a:lvl6pPr marL="26098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6pPr>
            <a:lvl7pPr marL="30670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7pPr>
            <a:lvl8pPr marL="35242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8pPr>
            <a:lvl9pPr marL="3981450" indent="-236538" defTabSz="682625" eaLnBrk="0" fontAlgn="base" hangingPunct="0">
              <a:spcBef>
                <a:spcPct val="20000"/>
              </a:spcBef>
              <a:spcAft>
                <a:spcPct val="0"/>
              </a:spcAft>
              <a:buChar char="»"/>
              <a:defRPr kumimoji="1" sz="2000">
                <a:solidFill>
                  <a:schemeClr val="tx1"/>
                </a:solidFill>
                <a:latin typeface="Times New Roman" pitchFamily="18" charset="0"/>
                <a:ea typeface="ＭＳ Ｐゴシック" pitchFamily="50" charset="-128"/>
              </a:defRPr>
            </a:lvl9pPr>
          </a:lstStyle>
          <a:p>
            <a:pPr algn="ctr" defTabSz="630131" eaLnBrk="1" hangingPunct="1">
              <a:spcBef>
                <a:spcPct val="50000"/>
              </a:spcBef>
              <a:buNone/>
              <a:defRPr/>
            </a:pPr>
            <a:fld id="{1FC42A94-A14C-4A81-AF03-9FA4FEF28E3C}" type="slidenum">
              <a:rPr lang="en-US" altLang="ja-JP" sz="2215">
                <a:solidFill>
                  <a:prstClr val="white"/>
                </a:solidFill>
                <a:latin typeface="ＭＳ Ｐゴシック" panose="020B0600070205080204" pitchFamily="50" charset="-128"/>
              </a:rPr>
              <a:pPr algn="ctr" defTabSz="630131" eaLnBrk="1" hangingPunct="1">
                <a:spcBef>
                  <a:spcPct val="50000"/>
                </a:spcBef>
                <a:buNone/>
                <a:defRPr/>
              </a:pPr>
              <a:t>48</a:t>
            </a:fld>
            <a:endParaRPr lang="en-US" altLang="ja-JP" sz="2215" dirty="0">
              <a:solidFill>
                <a:prstClr val="white"/>
              </a:solidFill>
              <a:latin typeface="ＭＳ Ｐゴシック" panose="020B0600070205080204" pitchFamily="50" charset="-128"/>
            </a:endParaRPr>
          </a:p>
        </p:txBody>
      </p:sp>
      <p:pic>
        <p:nvPicPr>
          <p:cNvPr id="19" name="図 18">
            <a:extLst>
              <a:ext uri="{FF2B5EF4-FFF2-40B4-BE49-F238E27FC236}">
                <a16:creationId xmlns:a16="http://schemas.microsoft.com/office/drawing/2014/main" id="{0CCBD886-73D1-EE67-C6CD-D34E524DD92A}"/>
              </a:ext>
            </a:extLst>
          </p:cNvPr>
          <p:cNvPicPr>
            <a:picLocks noChangeAspect="1"/>
          </p:cNvPicPr>
          <p:nvPr/>
        </p:nvPicPr>
        <p:blipFill>
          <a:blip r:embed="rId3"/>
          <a:stretch>
            <a:fillRect/>
          </a:stretch>
        </p:blipFill>
        <p:spPr>
          <a:xfrm>
            <a:off x="910772" y="1387891"/>
            <a:ext cx="3820661" cy="2701423"/>
          </a:xfrm>
          <a:prstGeom prst="rect">
            <a:avLst/>
          </a:prstGeom>
        </p:spPr>
      </p:pic>
      <p:sp>
        <p:nvSpPr>
          <p:cNvPr id="48" name="テキスト ボックス 47">
            <a:extLst>
              <a:ext uri="{FF2B5EF4-FFF2-40B4-BE49-F238E27FC236}">
                <a16:creationId xmlns:a16="http://schemas.microsoft.com/office/drawing/2014/main" id="{C2E6F2E6-AA74-164C-2292-EF68577EB713}"/>
              </a:ext>
            </a:extLst>
          </p:cNvPr>
          <p:cNvSpPr txBox="1"/>
          <p:nvPr/>
        </p:nvSpPr>
        <p:spPr>
          <a:xfrm>
            <a:off x="466002" y="1135542"/>
            <a:ext cx="3874203" cy="184666"/>
          </a:xfrm>
          <a:prstGeom prst="rect">
            <a:avLst/>
          </a:prstGeom>
          <a:solidFill>
            <a:schemeClr val="bg1"/>
          </a:solidFill>
        </p:spPr>
        <p:txBody>
          <a:bodyPr wrap="square" lIns="0" tIns="0" rIns="0" bIns="0" rtlCol="0">
            <a:spAutoFit/>
          </a:bodyPr>
          <a:lstStyle/>
          <a:p>
            <a:pPr algn="ctr"/>
            <a:r>
              <a:rPr lang="ja-JP" altLang="en-US" sz="1200" b="1" dirty="0">
                <a:latin typeface="BIZ UDゴシック" panose="020B0400000000000000" pitchFamily="49" charset="-128"/>
                <a:ea typeface="BIZ UDゴシック" panose="020B0400000000000000" pitchFamily="49" charset="-128"/>
              </a:rPr>
              <a:t>（例）川辺川で学ぼう！</a:t>
            </a:r>
            <a:r>
              <a:rPr lang="en-US" altLang="ja-JP" sz="1200" b="1" dirty="0">
                <a:latin typeface="BIZ UDゴシック" panose="020B0400000000000000" pitchFamily="49" charset="-128"/>
                <a:ea typeface="BIZ UDゴシック" panose="020B0400000000000000" pitchFamily="49" charset="-128"/>
              </a:rPr>
              <a:t>2025</a:t>
            </a:r>
            <a:r>
              <a:rPr lang="ja-JP" altLang="en-US" sz="1200" b="1" dirty="0">
                <a:latin typeface="BIZ UDゴシック" panose="020B0400000000000000" pitchFamily="49" charset="-128"/>
                <a:ea typeface="BIZ UDゴシック" panose="020B0400000000000000" pitchFamily="49" charset="-128"/>
              </a:rPr>
              <a:t>（令和</a:t>
            </a:r>
            <a:r>
              <a:rPr lang="en-US" altLang="ja-JP" sz="1200" b="1" dirty="0">
                <a:latin typeface="BIZ UDゴシック" panose="020B0400000000000000" pitchFamily="49" charset="-128"/>
                <a:ea typeface="BIZ UDゴシック" panose="020B0400000000000000" pitchFamily="49" charset="-128"/>
              </a:rPr>
              <a:t>7</a:t>
            </a:r>
            <a:r>
              <a:rPr lang="ja-JP" altLang="en-US" sz="1200" b="1" dirty="0">
                <a:latin typeface="BIZ UDゴシック" panose="020B0400000000000000" pitchFamily="49" charset="-128"/>
                <a:ea typeface="BIZ UDゴシック" panose="020B0400000000000000" pitchFamily="49" charset="-128"/>
              </a:rPr>
              <a:t>年</a:t>
            </a:r>
            <a:r>
              <a:rPr lang="en-US" altLang="ja-JP" sz="1200" b="1" dirty="0">
                <a:latin typeface="BIZ UDゴシック" panose="020B0400000000000000" pitchFamily="49" charset="-128"/>
                <a:ea typeface="BIZ UDゴシック" panose="020B0400000000000000" pitchFamily="49" charset="-128"/>
              </a:rPr>
              <a:t>8</a:t>
            </a:r>
            <a:r>
              <a:rPr lang="ja-JP" altLang="en-US" sz="1200" b="1" dirty="0">
                <a:latin typeface="BIZ UDゴシック" panose="020B0400000000000000" pitchFamily="49" charset="-128"/>
                <a:ea typeface="BIZ UDゴシック" panose="020B0400000000000000" pitchFamily="49" charset="-128"/>
              </a:rPr>
              <a:t>月</a:t>
            </a:r>
            <a:r>
              <a:rPr lang="en-US" altLang="ja-JP" sz="1200" b="1" dirty="0">
                <a:latin typeface="BIZ UDゴシック" panose="020B0400000000000000" pitchFamily="49" charset="-128"/>
                <a:ea typeface="BIZ UDゴシック" panose="020B0400000000000000" pitchFamily="49" charset="-128"/>
              </a:rPr>
              <a:t>24</a:t>
            </a:r>
            <a:r>
              <a:rPr lang="ja-JP" altLang="en-US" sz="1200" b="1" dirty="0">
                <a:latin typeface="BIZ UDゴシック" panose="020B0400000000000000" pitchFamily="49" charset="-128"/>
                <a:ea typeface="BIZ UDゴシック" panose="020B0400000000000000" pitchFamily="49" charset="-128"/>
              </a:rPr>
              <a:t>日実施）</a:t>
            </a:r>
            <a:endParaRPr lang="en-US" altLang="ja-JP" sz="1200" b="1" dirty="0">
              <a:latin typeface="BIZ UDゴシック" panose="020B0400000000000000" pitchFamily="49" charset="-128"/>
              <a:ea typeface="BIZ UDゴシック" panose="020B0400000000000000" pitchFamily="49" charset="-128"/>
            </a:endParaRPr>
          </a:p>
        </p:txBody>
      </p:sp>
      <p:pic>
        <p:nvPicPr>
          <p:cNvPr id="11" name="図 10">
            <a:extLst>
              <a:ext uri="{FF2B5EF4-FFF2-40B4-BE49-F238E27FC236}">
                <a16:creationId xmlns:a16="http://schemas.microsoft.com/office/drawing/2014/main" id="{42524C82-ECBC-1375-B999-DE2689390C67}"/>
              </a:ext>
            </a:extLst>
          </p:cNvPr>
          <p:cNvPicPr>
            <a:picLocks noChangeAspect="1"/>
          </p:cNvPicPr>
          <p:nvPr/>
        </p:nvPicPr>
        <p:blipFill>
          <a:blip r:embed="rId4"/>
          <a:stretch>
            <a:fillRect/>
          </a:stretch>
        </p:blipFill>
        <p:spPr>
          <a:xfrm>
            <a:off x="910771" y="4114478"/>
            <a:ext cx="3820661" cy="2701423"/>
          </a:xfrm>
          <a:prstGeom prst="rect">
            <a:avLst/>
          </a:prstGeom>
        </p:spPr>
      </p:pic>
      <p:pic>
        <p:nvPicPr>
          <p:cNvPr id="12" name="図 11">
            <a:extLst>
              <a:ext uri="{FF2B5EF4-FFF2-40B4-BE49-F238E27FC236}">
                <a16:creationId xmlns:a16="http://schemas.microsoft.com/office/drawing/2014/main" id="{467D0FE1-A1CE-3BCF-61E5-E5C114374703}"/>
              </a:ext>
            </a:extLst>
          </p:cNvPr>
          <p:cNvPicPr>
            <a:picLocks noChangeAspect="1"/>
          </p:cNvPicPr>
          <p:nvPr/>
        </p:nvPicPr>
        <p:blipFill>
          <a:blip r:embed="rId5"/>
          <a:stretch>
            <a:fillRect/>
          </a:stretch>
        </p:blipFill>
        <p:spPr>
          <a:xfrm>
            <a:off x="5178658" y="4114478"/>
            <a:ext cx="3829565" cy="2707719"/>
          </a:xfrm>
          <a:prstGeom prst="rect">
            <a:avLst/>
          </a:prstGeom>
        </p:spPr>
      </p:pic>
      <p:pic>
        <p:nvPicPr>
          <p:cNvPr id="13" name="図 12">
            <a:extLst>
              <a:ext uri="{FF2B5EF4-FFF2-40B4-BE49-F238E27FC236}">
                <a16:creationId xmlns:a16="http://schemas.microsoft.com/office/drawing/2014/main" id="{7BC0A306-EF7E-0A9F-B139-2771CA3838E1}"/>
              </a:ext>
            </a:extLst>
          </p:cNvPr>
          <p:cNvPicPr>
            <a:picLocks noChangeAspect="1"/>
          </p:cNvPicPr>
          <p:nvPr/>
        </p:nvPicPr>
        <p:blipFill>
          <a:blip r:embed="rId6"/>
          <a:stretch>
            <a:fillRect/>
          </a:stretch>
        </p:blipFill>
        <p:spPr>
          <a:xfrm>
            <a:off x="5174570" y="1387891"/>
            <a:ext cx="3839248" cy="2714565"/>
          </a:xfrm>
          <a:prstGeom prst="rect">
            <a:avLst/>
          </a:prstGeom>
        </p:spPr>
      </p:pic>
      <p:sp>
        <p:nvSpPr>
          <p:cNvPr id="14" name="四角形: 角を丸くする 13">
            <a:extLst>
              <a:ext uri="{FF2B5EF4-FFF2-40B4-BE49-F238E27FC236}">
                <a16:creationId xmlns:a16="http://schemas.microsoft.com/office/drawing/2014/main" id="{EF0FD7AF-FBC2-615E-BD14-5701E763F614}"/>
              </a:ext>
            </a:extLst>
          </p:cNvPr>
          <p:cNvSpPr/>
          <p:nvPr/>
        </p:nvSpPr>
        <p:spPr>
          <a:xfrm>
            <a:off x="5603878" y="5445224"/>
            <a:ext cx="789283" cy="735254"/>
          </a:xfrm>
          <a:prstGeom prst="roundRect">
            <a:avLst/>
          </a:prstGeom>
          <a:noFill/>
          <a:ln w="38100">
            <a:solidFill>
              <a:srgbClr val="FF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a:p>
        </p:txBody>
      </p:sp>
      <p:cxnSp>
        <p:nvCxnSpPr>
          <p:cNvPr id="16" name="直線矢印コネクタ 15">
            <a:extLst>
              <a:ext uri="{FF2B5EF4-FFF2-40B4-BE49-F238E27FC236}">
                <a16:creationId xmlns:a16="http://schemas.microsoft.com/office/drawing/2014/main" id="{FF87BDAA-6865-4D67-5777-6964F53210C3}"/>
              </a:ext>
            </a:extLst>
          </p:cNvPr>
          <p:cNvCxnSpPr>
            <a:cxnSpLocks/>
            <a:stCxn id="22" idx="1"/>
          </p:cNvCxnSpPr>
          <p:nvPr/>
        </p:nvCxnSpPr>
        <p:spPr>
          <a:xfrm flipH="1" flipV="1">
            <a:off x="6393160" y="6180479"/>
            <a:ext cx="360040" cy="19614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テキスト ボックス 21">
            <a:extLst>
              <a:ext uri="{FF2B5EF4-FFF2-40B4-BE49-F238E27FC236}">
                <a16:creationId xmlns:a16="http://schemas.microsoft.com/office/drawing/2014/main" id="{7E96957E-3500-4C5A-D5DB-FBF903BEDA88}"/>
              </a:ext>
            </a:extLst>
          </p:cNvPr>
          <p:cNvSpPr txBox="1"/>
          <p:nvPr/>
        </p:nvSpPr>
        <p:spPr>
          <a:xfrm>
            <a:off x="6753200" y="6249665"/>
            <a:ext cx="2376264" cy="253916"/>
          </a:xfrm>
          <a:prstGeom prst="rect">
            <a:avLst/>
          </a:prstGeom>
          <a:solidFill>
            <a:schemeClr val="bg1"/>
          </a:solidFill>
          <a:ln w="28575">
            <a:solidFill>
              <a:srgbClr val="FF0000"/>
            </a:solidFill>
          </a:ln>
        </p:spPr>
        <p:txBody>
          <a:bodyPr wrap="square" rtlCol="0">
            <a:spAutoFit/>
          </a:bodyPr>
          <a:lstStyle/>
          <a:p>
            <a:r>
              <a:rPr lang="ja-JP" altLang="en-US" sz="1050" dirty="0">
                <a:latin typeface="BIZ UDゴシック" panose="020B0400000000000000" pitchFamily="49" charset="-128"/>
                <a:ea typeface="BIZ UDゴシック" panose="020B0400000000000000" pitchFamily="49" charset="-128"/>
              </a:rPr>
              <a:t>詳細は</a:t>
            </a:r>
            <a:r>
              <a:rPr lang="en-US" altLang="ja-JP" sz="1050" dirty="0">
                <a:latin typeface="BIZ UDゴシック" panose="020B0400000000000000" pitchFamily="49" charset="-128"/>
                <a:ea typeface="BIZ UDゴシック" panose="020B0400000000000000" pitchFamily="49" charset="-128"/>
              </a:rPr>
              <a:t>QR</a:t>
            </a:r>
            <a:r>
              <a:rPr lang="ja-JP" altLang="en-US" sz="1050" dirty="0">
                <a:latin typeface="BIZ UDゴシック" panose="020B0400000000000000" pitchFamily="49" charset="-128"/>
                <a:ea typeface="BIZ UDゴシック" panose="020B0400000000000000" pitchFamily="49" charset="-128"/>
              </a:rPr>
              <a:t>コードから確認できます。</a:t>
            </a:r>
            <a:endParaRPr lang="en-US" altLang="ja-JP" sz="1050" dirty="0">
              <a:latin typeface="BIZ UDゴシック" panose="020B0400000000000000" pitchFamily="49" charset="-128"/>
              <a:ea typeface="BIZ UDゴシック" panose="020B0400000000000000" pitchFamily="49" charset="-128"/>
            </a:endParaRPr>
          </a:p>
        </p:txBody>
      </p:sp>
      <p:sp>
        <p:nvSpPr>
          <p:cNvPr id="5" name="テキスト ボックス 4">
            <a:extLst>
              <a:ext uri="{FF2B5EF4-FFF2-40B4-BE49-F238E27FC236}">
                <a16:creationId xmlns:a16="http://schemas.microsoft.com/office/drawing/2014/main" id="{D024E204-482B-7724-1065-DEFB0D38CDED}"/>
              </a:ext>
            </a:extLst>
          </p:cNvPr>
          <p:cNvSpPr txBox="1"/>
          <p:nvPr/>
        </p:nvSpPr>
        <p:spPr>
          <a:xfrm>
            <a:off x="-2391816" y="16629"/>
            <a:ext cx="2295336" cy="584775"/>
          </a:xfrm>
          <a:prstGeom prst="rect">
            <a:avLst/>
          </a:prstGeom>
          <a:solidFill>
            <a:srgbClr val="FFFF00"/>
          </a:solidFill>
        </p:spPr>
        <p:txBody>
          <a:bodyPr wrap="square" rtlCol="0">
            <a:spAutoFit/>
          </a:bodyPr>
          <a:lstStyle/>
          <a:p>
            <a:r>
              <a:rPr lang="ja-JP" altLang="en-US" sz="1600" dirty="0">
                <a:highlight>
                  <a:srgbClr val="FFFF00"/>
                </a:highlight>
              </a:rPr>
              <a:t>第２回</a:t>
            </a:r>
            <a:endParaRPr lang="en-US" altLang="ja-JP" sz="1600" dirty="0">
              <a:highlight>
                <a:srgbClr val="FFFF00"/>
              </a:highlight>
            </a:endParaRPr>
          </a:p>
          <a:p>
            <a:r>
              <a:rPr lang="ja-JP" altLang="en-US" sz="1600" dirty="0">
                <a:highlight>
                  <a:srgbClr val="FFFF00"/>
                </a:highlight>
              </a:rPr>
              <a:t>アドバイザリー会議資料</a:t>
            </a:r>
            <a:endParaRPr lang="en-US" altLang="ja-JP" sz="1600" dirty="0">
              <a:highlight>
                <a:srgbClr val="FFFF00"/>
              </a:highlight>
            </a:endParaRPr>
          </a:p>
        </p:txBody>
      </p:sp>
    </p:spTree>
    <p:extLst>
      <p:ext uri="{BB962C8B-B14F-4D97-AF65-F5344CB8AC3E}">
        <p14:creationId xmlns:p14="http://schemas.microsoft.com/office/powerpoint/2010/main" val="20394262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E79D3-EA37-0412-8AB7-68EA94A9DEA8}"/>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B7F116C9-404A-4F6A-78B6-2C64DDF79267}"/>
              </a:ext>
            </a:extLst>
          </p:cNvPr>
          <p:cNvSpPr txBox="1"/>
          <p:nvPr/>
        </p:nvSpPr>
        <p:spPr>
          <a:xfrm>
            <a:off x="0" y="2780928"/>
            <a:ext cx="9906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球磨川水系（川辺川）直轄砂防事業について</a:t>
            </a:r>
          </a:p>
        </p:txBody>
      </p:sp>
      <p:sp>
        <p:nvSpPr>
          <p:cNvPr id="2" name="Text Box 6">
            <a:extLst>
              <a:ext uri="{FF2B5EF4-FFF2-40B4-BE49-F238E27FC236}">
                <a16:creationId xmlns:a16="http://schemas.microsoft.com/office/drawing/2014/main" id="{56A26303-1260-295A-B1EE-8F20BDB02994}"/>
              </a:ext>
            </a:extLst>
          </p:cNvPr>
          <p:cNvSpPr txBox="1">
            <a:spLocks noChangeArrowheads="1"/>
          </p:cNvSpPr>
          <p:nvPr/>
        </p:nvSpPr>
        <p:spPr bwMode="auto">
          <a:xfrm>
            <a:off x="9509406" y="-1236"/>
            <a:ext cx="33855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defTabSz="844083" eaLnBrk="1" hangingPunct="1">
              <a:spcBef>
                <a:spcPct val="0"/>
              </a:spcBef>
              <a:buNone/>
              <a:defRPr/>
            </a:pPr>
            <a:fld id="{4F382C89-3447-4290-8F43-F51A2C419015}" type="slidenum">
              <a:rPr lang="en-US" altLang="ja-JP" sz="2400">
                <a:latin typeface="ＭＳ Ｐゴシック" panose="020B0600070205080204" pitchFamily="50" charset="-128"/>
                <a:ea typeface="ＭＳ Ｐゴシック" panose="020B0600070205080204" pitchFamily="50" charset="-128"/>
              </a:rPr>
              <a:pPr algn="ctr" defTabSz="844083" eaLnBrk="1" hangingPunct="1">
                <a:spcBef>
                  <a:spcPct val="0"/>
                </a:spcBef>
                <a:buNone/>
                <a:defRPr/>
              </a:pPr>
              <a:t>49</a:t>
            </a:fld>
            <a:endParaRPr lang="en-US" altLang="ja-JP" sz="2400" dirty="0">
              <a:latin typeface="ＭＳ Ｐゴシック" panose="020B0600070205080204" pitchFamily="50" charset="-128"/>
              <a:ea typeface="ＭＳ Ｐゴシック" panose="020B0600070205080204" pitchFamily="50" charset="-128"/>
            </a:endParaRPr>
          </a:p>
        </p:txBody>
      </p:sp>
    </p:spTree>
    <p:extLst>
      <p:ext uri="{BB962C8B-B14F-4D97-AF65-F5344CB8AC3E}">
        <p14:creationId xmlns:p14="http://schemas.microsoft.com/office/powerpoint/2010/main" val="24883333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46DB35-500B-883F-DB20-2E9248B5E88F}"/>
            </a:ext>
          </a:extLst>
        </p:cNvPr>
        <p:cNvGrpSpPr/>
        <p:nvPr/>
      </p:nvGrpSpPr>
      <p:grpSpPr>
        <a:xfrm>
          <a:off x="0" y="0"/>
          <a:ext cx="0" cy="0"/>
          <a:chOff x="0" y="0"/>
          <a:chExt cx="0" cy="0"/>
        </a:xfrm>
      </p:grpSpPr>
      <p:sp>
        <p:nvSpPr>
          <p:cNvPr id="6" name="正方形/長方形 5">
            <a:extLst>
              <a:ext uri="{FF2B5EF4-FFF2-40B4-BE49-F238E27FC236}">
                <a16:creationId xmlns:a16="http://schemas.microsoft.com/office/drawing/2014/main" id="{533C14ED-4134-3A7C-CE49-42718DE4B246}"/>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algn="ctr"/>
            <a:r>
              <a:rPr lang="ja-JP" altLang="en-US" sz="2400" dirty="0">
                <a:solidFill>
                  <a:schemeClr val="bg1"/>
                </a:solidFill>
                <a:latin typeface="+mn-ea"/>
                <a:ea typeface="+mn-ea"/>
                <a:cs typeface="ＭＳ Ｐゴシック" panose="020B0600070205080204" pitchFamily="50" charset="-128"/>
              </a:rPr>
              <a:t>国土交通省の砂防事業による土砂や倒木の流出対策のための取組</a:t>
            </a:r>
          </a:p>
        </p:txBody>
      </p:sp>
      <p:sp>
        <p:nvSpPr>
          <p:cNvPr id="8" name="Text Box 6">
            <a:extLst>
              <a:ext uri="{FF2B5EF4-FFF2-40B4-BE49-F238E27FC236}">
                <a16:creationId xmlns:a16="http://schemas.microsoft.com/office/drawing/2014/main" id="{2817D5A3-3113-0CDC-5483-923AEA0E5C07}"/>
              </a:ext>
            </a:extLst>
          </p:cNvPr>
          <p:cNvSpPr txBox="1">
            <a:spLocks noChangeArrowheads="1"/>
          </p:cNvSpPr>
          <p:nvPr/>
        </p:nvSpPr>
        <p:spPr bwMode="auto">
          <a:xfrm>
            <a:off x="9468109" y="29797"/>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50</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14" name="図 13">
            <a:extLst>
              <a:ext uri="{FF2B5EF4-FFF2-40B4-BE49-F238E27FC236}">
                <a16:creationId xmlns:a16="http://schemas.microsoft.com/office/drawing/2014/main" id="{33B393A4-FC5E-43F2-CE49-916DD565EE40}"/>
              </a:ext>
            </a:extLst>
          </p:cNvPr>
          <p:cNvPicPr>
            <a:picLocks noChangeAspect="1"/>
          </p:cNvPicPr>
          <p:nvPr/>
        </p:nvPicPr>
        <p:blipFill>
          <a:blip r:embed="rId3"/>
          <a:stretch>
            <a:fillRect/>
          </a:stretch>
        </p:blipFill>
        <p:spPr>
          <a:xfrm>
            <a:off x="85313" y="2330768"/>
            <a:ext cx="3931583" cy="4770640"/>
          </a:xfrm>
          <a:prstGeom prst="rect">
            <a:avLst/>
          </a:prstGeom>
        </p:spPr>
      </p:pic>
      <p:pic>
        <p:nvPicPr>
          <p:cNvPr id="15" name="図 14" descr="屋外, ベンチ, 建物, 座る が含まれている画像&#10;&#10;AI 生成コンテンツは誤りを含む可能性があります。">
            <a:extLst>
              <a:ext uri="{FF2B5EF4-FFF2-40B4-BE49-F238E27FC236}">
                <a16:creationId xmlns:a16="http://schemas.microsoft.com/office/drawing/2014/main" id="{4114FC42-DA33-95A9-DEF5-D01584D1981B}"/>
              </a:ext>
            </a:extLst>
          </p:cNvPr>
          <p:cNvPicPr>
            <a:picLocks noChangeAspect="1"/>
          </p:cNvPicPr>
          <p:nvPr/>
        </p:nvPicPr>
        <p:blipFill>
          <a:blip r:embed="rId4" cstate="print">
            <a:extLst>
              <a:ext uri="{28A0092B-C50C-407E-A947-70E740481C1C}">
                <a14:useLocalDpi xmlns:a14="http://schemas.microsoft.com/office/drawing/2010/main" val="0"/>
              </a:ext>
            </a:extLst>
          </a:blip>
          <a:srcRect t="7636" b="2095"/>
          <a:stretch>
            <a:fillRect/>
          </a:stretch>
        </p:blipFill>
        <p:spPr>
          <a:xfrm>
            <a:off x="6841491" y="2783635"/>
            <a:ext cx="2341399" cy="1585161"/>
          </a:xfrm>
          <a:prstGeom prst="rect">
            <a:avLst/>
          </a:prstGeom>
        </p:spPr>
      </p:pic>
      <p:sp>
        <p:nvSpPr>
          <p:cNvPr id="17" name="テキスト ボックス 16">
            <a:extLst>
              <a:ext uri="{FF2B5EF4-FFF2-40B4-BE49-F238E27FC236}">
                <a16:creationId xmlns:a16="http://schemas.microsoft.com/office/drawing/2014/main" id="{552160BE-191B-DCDA-595A-2FC06101774F}"/>
              </a:ext>
            </a:extLst>
          </p:cNvPr>
          <p:cNvSpPr txBox="1"/>
          <p:nvPr/>
        </p:nvSpPr>
        <p:spPr>
          <a:xfrm>
            <a:off x="85313" y="532998"/>
            <a:ext cx="9735374" cy="1815882"/>
          </a:xfrm>
          <a:prstGeom prst="rect">
            <a:avLst/>
          </a:prstGeom>
          <a:noFill/>
          <a:ln w="12700">
            <a:solidFill>
              <a:sysClr val="windowText" lastClr="000000"/>
            </a:solidFill>
          </a:ln>
        </p:spPr>
        <p:txBody>
          <a:bodyPr wrap="square" rtlCol="0">
            <a:spAutoFit/>
          </a:bodyPr>
          <a:lstStyle/>
          <a:p>
            <a:pPr marL="161196" marR="0" lvl="0" indent="-161196" algn="just" defTabSz="914400" eaLnBrk="1" fontAlgn="base" latinLnBrk="0" hangingPunct="1">
              <a:lnSpc>
                <a:spcPct val="100000"/>
              </a:lnSpc>
              <a:spcBef>
                <a:spcPct val="0"/>
              </a:spcBef>
              <a:spcAft>
                <a:spcPct val="0"/>
              </a:spcAft>
              <a:buClrTx/>
              <a:buSzTx/>
              <a:buFontTx/>
              <a:buNone/>
              <a:tabLst/>
              <a:defRPr/>
            </a:pPr>
            <a:r>
              <a:rPr kumimoji="0" lang="ja-JP" altLang="en-US" sz="1600" b="0" i="0" u="none" strike="noStrike" kern="100" cap="none" spc="0" normalizeH="0" baseline="0" noProof="0" dirty="0">
                <a:ln>
                  <a:noFill/>
                </a:ln>
                <a:solidFill>
                  <a:srgbClr val="000000"/>
                </a:solidFill>
                <a:effectLst/>
                <a:uLnTx/>
                <a:uFillTx/>
                <a:latin typeface="Arial" charset="0"/>
                <a:cs typeface="Times New Roman"/>
              </a:rPr>
              <a:t>○川辺川流域で近年最も大きな被害をもたらした平成</a:t>
            </a:r>
            <a:r>
              <a:rPr kumimoji="0" lang="en-US" altLang="ja-JP" sz="1600" b="0" i="0" u="none" strike="noStrike" kern="100" cap="none" spc="0" normalizeH="0" baseline="0" noProof="0" dirty="0">
                <a:ln>
                  <a:noFill/>
                </a:ln>
                <a:solidFill>
                  <a:srgbClr val="000000"/>
                </a:solidFill>
                <a:effectLst/>
                <a:uLnTx/>
                <a:uFillTx/>
                <a:latin typeface="Arial" charset="0"/>
                <a:cs typeface="Times New Roman"/>
              </a:rPr>
              <a:t>16,17</a:t>
            </a:r>
            <a:r>
              <a:rPr kumimoji="0" lang="ja-JP" altLang="en-US" sz="1600" b="0" i="0" u="none" strike="noStrike" kern="100" cap="none" spc="0" normalizeH="0" baseline="0" noProof="0" dirty="0">
                <a:ln>
                  <a:noFill/>
                </a:ln>
                <a:solidFill>
                  <a:srgbClr val="000000"/>
                </a:solidFill>
                <a:effectLst/>
                <a:uLnTx/>
                <a:uFillTx/>
                <a:latin typeface="Arial" charset="0"/>
                <a:cs typeface="Times New Roman"/>
              </a:rPr>
              <a:t>年土砂災害と同規模の崩壊に対して川辺川の河床上昇による氾濫被害を解消する。</a:t>
            </a:r>
            <a:endParaRPr kumimoji="0" lang="en-US" altLang="ja-JP" sz="1600" b="0" i="0" u="none" strike="noStrike" kern="0" cap="none" spc="0" normalizeH="0" baseline="0" noProof="0" dirty="0">
              <a:ln>
                <a:noFill/>
              </a:ln>
              <a:solidFill>
                <a:srgbClr val="000000"/>
              </a:solidFill>
              <a:effectLst/>
              <a:uLnTx/>
              <a:uFillTx/>
              <a:latin typeface="Arial" charset="0"/>
            </a:endParaRPr>
          </a:p>
          <a:p>
            <a:pPr marL="161196" marR="0" lvl="0" indent="-161196" algn="just" defTabSz="914400" eaLnBrk="1" fontAlgn="base" latinLnBrk="0" hangingPunct="1">
              <a:lnSpc>
                <a:spcPct val="100000"/>
              </a:lnSpc>
              <a:spcBef>
                <a:spcPct val="0"/>
              </a:spcBef>
              <a:spcAft>
                <a:spcPct val="0"/>
              </a:spcAft>
              <a:buClrTx/>
              <a:buSzTx/>
              <a:buFontTx/>
              <a:buNone/>
              <a:tabLst>
                <a:tab pos="1160463" algn="l"/>
              </a:tabLst>
              <a:defRPr/>
            </a:pPr>
            <a:r>
              <a:rPr kumimoji="0" lang="ja-JP" altLang="en-US" sz="1600" b="0" i="0" u="none" strike="noStrike" kern="0" cap="none" spc="0" normalizeH="0" baseline="0" noProof="0" dirty="0">
                <a:ln>
                  <a:noFill/>
                </a:ln>
                <a:solidFill>
                  <a:srgbClr val="000000"/>
                </a:solidFill>
                <a:effectLst/>
                <a:uLnTx/>
                <a:uFillTx/>
                <a:latin typeface="Arial" charset="0"/>
              </a:rPr>
              <a:t>○災害時要配慮者施設や避難所のある施設整備の必要性が高い渓流において、土石流対策を進め、土石流災害の防止、軽減を図る。</a:t>
            </a:r>
            <a:endParaRPr kumimoji="0" lang="en-US" altLang="ja-JP" sz="1600" b="0" i="0" u="none" strike="noStrike" kern="0" cap="none" spc="0" normalizeH="0" baseline="0" noProof="0" dirty="0">
              <a:ln>
                <a:noFill/>
              </a:ln>
              <a:solidFill>
                <a:srgbClr val="000000"/>
              </a:solidFill>
              <a:effectLst/>
              <a:uLnTx/>
              <a:uFillTx/>
              <a:latin typeface="Arial" charset="0"/>
            </a:endParaRPr>
          </a:p>
          <a:p>
            <a:pPr marL="161196" marR="0" lvl="0" indent="-161196" algn="just" defTabSz="914400" eaLnBrk="1" fontAlgn="base" latinLnBrk="0" hangingPunct="1">
              <a:lnSpc>
                <a:spcPct val="100000"/>
              </a:lnSpc>
              <a:spcBef>
                <a:spcPct val="0"/>
              </a:spcBef>
              <a:spcAft>
                <a:spcPct val="0"/>
              </a:spcAft>
              <a:buClrTx/>
              <a:buSzTx/>
              <a:buFontTx/>
              <a:buNone/>
              <a:tabLst/>
              <a:defRPr/>
            </a:pPr>
            <a:r>
              <a:rPr kumimoji="0" lang="ja-JP" altLang="en-US" sz="1600" b="0" i="0" u="none" strike="noStrike" kern="0" cap="none" spc="0" normalizeH="0" baseline="0" noProof="0" dirty="0">
                <a:ln>
                  <a:noFill/>
                </a:ln>
                <a:solidFill>
                  <a:srgbClr val="000000"/>
                </a:solidFill>
                <a:effectLst/>
                <a:uLnTx/>
                <a:uFillTx/>
                <a:latin typeface="Arial" charset="0"/>
              </a:rPr>
              <a:t>○令和７年度に２箇所の砂防堰堤が完成、令和８年度は八代市泉町、五木村、相良村において、６箇所の砂防施設の事業進捗を図るとともに、梶原川において流木捕捉施設の整備を行う。また、五木上流砂防堰堤群（仮）の模型実験を引き続き進め、その結果を踏まえ測量設計を行う。</a:t>
            </a:r>
            <a:endParaRPr kumimoji="0" lang="en-US" altLang="ja-JP" sz="1600" b="0" i="0" u="none" strike="noStrike" kern="0" cap="none" spc="0" normalizeH="0" baseline="0" noProof="0" dirty="0">
              <a:ln>
                <a:noFill/>
              </a:ln>
              <a:solidFill>
                <a:srgbClr val="000000"/>
              </a:solidFill>
              <a:effectLst/>
              <a:uLnTx/>
              <a:uFillTx/>
              <a:latin typeface="Arial" charset="0"/>
            </a:endParaRPr>
          </a:p>
        </p:txBody>
      </p:sp>
      <p:pic>
        <p:nvPicPr>
          <p:cNvPr id="19" name="図 18" descr="山の景色&#10;&#10;AI 生成コンテンツは誤りを含む可能性があります。">
            <a:extLst>
              <a:ext uri="{FF2B5EF4-FFF2-40B4-BE49-F238E27FC236}">
                <a16:creationId xmlns:a16="http://schemas.microsoft.com/office/drawing/2014/main" id="{1AC7454B-6A5C-0C42-D5DB-1058F0A4533D}"/>
              </a:ext>
            </a:extLst>
          </p:cNvPr>
          <p:cNvPicPr>
            <a:picLocks noChangeAspect="1"/>
          </p:cNvPicPr>
          <p:nvPr/>
        </p:nvPicPr>
        <p:blipFill>
          <a:blip r:embed="rId5" cstate="print">
            <a:extLst>
              <a:ext uri="{28A0092B-C50C-407E-A947-70E740481C1C}">
                <a14:useLocalDpi xmlns:a14="http://schemas.microsoft.com/office/drawing/2010/main" val="0"/>
              </a:ext>
            </a:extLst>
          </a:blip>
          <a:srcRect l="1874" r="4801" b="5375"/>
          <a:stretch>
            <a:fillRect/>
          </a:stretch>
        </p:blipFill>
        <p:spPr>
          <a:xfrm>
            <a:off x="4053051" y="5005734"/>
            <a:ext cx="1748354" cy="1328194"/>
          </a:xfrm>
          <a:prstGeom prst="rect">
            <a:avLst/>
          </a:prstGeom>
        </p:spPr>
      </p:pic>
      <p:pic>
        <p:nvPicPr>
          <p:cNvPr id="20" name="図 19" descr="屋外, 岩, ごつごつした, 電車 が含まれている画像&#10;&#10;AI によって生成されたコンテンツは間違っている可能性があります。">
            <a:extLst>
              <a:ext uri="{FF2B5EF4-FFF2-40B4-BE49-F238E27FC236}">
                <a16:creationId xmlns:a16="http://schemas.microsoft.com/office/drawing/2014/main" id="{9BEEE641-A72D-0446-4D2B-24668D01481D}"/>
              </a:ext>
            </a:extLst>
          </p:cNvPr>
          <p:cNvPicPr>
            <a:picLocks noChangeAspect="1"/>
          </p:cNvPicPr>
          <p:nvPr/>
        </p:nvPicPr>
        <p:blipFill>
          <a:blip r:embed="rId6" cstate="print">
            <a:extLst>
              <a:ext uri="{28A0092B-C50C-407E-A947-70E740481C1C}">
                <a14:useLocalDpi xmlns:a14="http://schemas.microsoft.com/office/drawing/2010/main" val="0"/>
              </a:ext>
            </a:extLst>
          </a:blip>
          <a:srcRect l="1" r="25366"/>
          <a:stretch/>
        </p:blipFill>
        <p:spPr>
          <a:xfrm>
            <a:off x="5833376" y="5004216"/>
            <a:ext cx="1763718" cy="1329298"/>
          </a:xfrm>
          <a:prstGeom prst="rect">
            <a:avLst/>
          </a:prstGeom>
        </p:spPr>
      </p:pic>
      <p:pic>
        <p:nvPicPr>
          <p:cNvPr id="21" name="図 20" descr="岩の間を流れる川と橋&#10;&#10;AI によって生成されたコンテンツは間違っている可能性があります。">
            <a:extLst>
              <a:ext uri="{FF2B5EF4-FFF2-40B4-BE49-F238E27FC236}">
                <a16:creationId xmlns:a16="http://schemas.microsoft.com/office/drawing/2014/main" id="{6CA74C64-18F7-D21A-BF5D-B8A535B28C9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40899" y="5004905"/>
            <a:ext cx="1773326" cy="1328609"/>
          </a:xfrm>
          <a:prstGeom prst="rect">
            <a:avLst/>
          </a:prstGeom>
        </p:spPr>
      </p:pic>
      <p:sp>
        <p:nvSpPr>
          <p:cNvPr id="25" name="正方形/長方形 24">
            <a:extLst>
              <a:ext uri="{FF2B5EF4-FFF2-40B4-BE49-F238E27FC236}">
                <a16:creationId xmlns:a16="http://schemas.microsoft.com/office/drawing/2014/main" id="{710FC771-D4BE-0E16-72AA-8DD8EB60FC70}"/>
              </a:ext>
            </a:extLst>
          </p:cNvPr>
          <p:cNvSpPr/>
          <p:nvPr/>
        </p:nvSpPr>
        <p:spPr>
          <a:xfrm>
            <a:off x="3988330" y="6295097"/>
            <a:ext cx="1877795" cy="229663"/>
          </a:xfrm>
          <a:prstGeom prst="rect">
            <a:avLst/>
          </a:prstGeom>
          <a:noFill/>
          <a:ln w="12700" cap="flat" cmpd="sng" algn="ctr">
            <a:noFill/>
            <a:prstDash val="solid"/>
            <a:miter lim="800000"/>
          </a:ln>
          <a:effectLst/>
        </p:spPr>
        <p:txBody>
          <a:bodyPr wrap="square" rtlCol="0" anchor="ctr">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ja-JP" altLang="en-US" sz="900" b="0" i="0" u="none" strike="noStrike" kern="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横手谷砂防堰堤改築（施工中）</a:t>
            </a:r>
          </a:p>
        </p:txBody>
      </p:sp>
      <p:sp>
        <p:nvSpPr>
          <p:cNvPr id="26" name="正方形/長方形 25">
            <a:extLst>
              <a:ext uri="{FF2B5EF4-FFF2-40B4-BE49-F238E27FC236}">
                <a16:creationId xmlns:a16="http://schemas.microsoft.com/office/drawing/2014/main" id="{1EBB9C97-2779-170E-2EEE-8CCE53B92C21}"/>
              </a:ext>
            </a:extLst>
          </p:cNvPr>
          <p:cNvSpPr/>
          <p:nvPr/>
        </p:nvSpPr>
        <p:spPr>
          <a:xfrm>
            <a:off x="5791180" y="6294512"/>
            <a:ext cx="1880860" cy="230832"/>
          </a:xfrm>
          <a:prstGeom prst="rect">
            <a:avLst/>
          </a:prstGeom>
          <a:noFill/>
          <a:ln w="12700" cap="flat" cmpd="sng" algn="ctr">
            <a:noFill/>
            <a:prstDash val="solid"/>
            <a:miter lim="800000"/>
          </a:ln>
          <a:effectLst/>
        </p:spPr>
        <p:txBody>
          <a:bodyPr wrap="square" rtlCol="0" anchor="ctr">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ja-JP" altLang="en-US" sz="900" b="0" i="0" u="none" strike="noStrike" kern="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小川砂防堰堤改築（施工中）</a:t>
            </a:r>
          </a:p>
        </p:txBody>
      </p:sp>
      <p:sp>
        <p:nvSpPr>
          <p:cNvPr id="27" name="正方形/長方形 26">
            <a:extLst>
              <a:ext uri="{FF2B5EF4-FFF2-40B4-BE49-F238E27FC236}">
                <a16:creationId xmlns:a16="http://schemas.microsoft.com/office/drawing/2014/main" id="{0341C32E-B971-77AB-331E-51403A55B32F}"/>
              </a:ext>
            </a:extLst>
          </p:cNvPr>
          <p:cNvSpPr/>
          <p:nvPr/>
        </p:nvSpPr>
        <p:spPr>
          <a:xfrm>
            <a:off x="7629065" y="6293928"/>
            <a:ext cx="1860439" cy="230832"/>
          </a:xfrm>
          <a:prstGeom prst="rect">
            <a:avLst/>
          </a:prstGeom>
          <a:noFill/>
          <a:ln w="12700" cap="flat" cmpd="sng" algn="ctr">
            <a:noFill/>
            <a:prstDash val="solid"/>
            <a:miter lim="800000"/>
          </a:ln>
          <a:effectLst/>
        </p:spPr>
        <p:txBody>
          <a:bodyPr wrap="square" rtlCol="0" anchor="ctr">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ja-JP" altLang="en-US" sz="900" b="0" i="0" u="none" strike="noStrike" kern="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mn-cs"/>
              </a:rPr>
              <a:t>樅木川第３砂防堰堤（施工中）</a:t>
            </a:r>
          </a:p>
        </p:txBody>
      </p:sp>
      <p:sp>
        <p:nvSpPr>
          <p:cNvPr id="28" name="テキスト ボックス 27">
            <a:extLst>
              <a:ext uri="{FF2B5EF4-FFF2-40B4-BE49-F238E27FC236}">
                <a16:creationId xmlns:a16="http://schemas.microsoft.com/office/drawing/2014/main" id="{41F2FA70-1E49-37EF-7736-74CD300AC6BD}"/>
              </a:ext>
            </a:extLst>
          </p:cNvPr>
          <p:cNvSpPr txBox="1"/>
          <p:nvPr/>
        </p:nvSpPr>
        <p:spPr>
          <a:xfrm>
            <a:off x="4417080" y="4388296"/>
            <a:ext cx="2111536" cy="246221"/>
          </a:xfrm>
          <a:prstGeom prst="rect">
            <a:avLst/>
          </a:prstGeom>
          <a:noFill/>
          <a:ln w="9525">
            <a:noFill/>
          </a:ln>
        </p:spPr>
        <p:txBody>
          <a:bodyPr wrap="square" rtlCol="0" anchor="ctr" anchorCtr="0">
            <a:spAutoFit/>
          </a:bodyPr>
          <a:lstStyle/>
          <a:p>
            <a:pPr defTabSz="457200">
              <a:defRPr/>
            </a:pPr>
            <a:r>
              <a:rPr lang="ja-JP" altLang="en-US" sz="1000" dirty="0">
                <a:solidFill>
                  <a:prstClr val="black"/>
                </a:solidFill>
                <a:latin typeface="ＭＳ ゴシック" panose="020B0609070205080204" pitchFamily="49" charset="-128"/>
                <a:ea typeface="ＭＳ ゴシック" panose="020B0609070205080204" pitchFamily="49" charset="-128"/>
              </a:rPr>
              <a:t>入鴨川第８砂防堰堤（</a:t>
            </a:r>
            <a:r>
              <a:rPr lang="en-US" altLang="ja-JP" sz="1000" dirty="0">
                <a:solidFill>
                  <a:prstClr val="black"/>
                </a:solidFill>
                <a:latin typeface="ＭＳ ゴシック" panose="020B0609070205080204" pitchFamily="49" charset="-128"/>
                <a:ea typeface="ＭＳ ゴシック" panose="020B0609070205080204" pitchFamily="49" charset="-128"/>
              </a:rPr>
              <a:t>R7.6</a:t>
            </a:r>
            <a:r>
              <a:rPr lang="ja-JP" altLang="en-US" sz="1000" dirty="0">
                <a:solidFill>
                  <a:prstClr val="black"/>
                </a:solidFill>
                <a:latin typeface="ＭＳ ゴシック" panose="020B0609070205080204" pitchFamily="49" charset="-128"/>
                <a:ea typeface="ＭＳ ゴシック" panose="020B0609070205080204" pitchFamily="49" charset="-128"/>
              </a:rPr>
              <a:t>完成）</a:t>
            </a:r>
            <a:endParaRPr lang="en-US" altLang="ja-JP" sz="1000" dirty="0">
              <a:solidFill>
                <a:prstClr val="black"/>
              </a:solidFill>
              <a:latin typeface="ＭＳ ゴシック" panose="020B0609070205080204" pitchFamily="49" charset="-128"/>
              <a:ea typeface="ＭＳ ゴシック" panose="020B0609070205080204" pitchFamily="49" charset="-128"/>
            </a:endParaRPr>
          </a:p>
        </p:txBody>
      </p:sp>
      <p:pic>
        <p:nvPicPr>
          <p:cNvPr id="29" name="図 28" descr="石の壁の家&#10;&#10;AI によって生成されたコンテンツは間違っている可能性があります。">
            <a:extLst>
              <a:ext uri="{FF2B5EF4-FFF2-40B4-BE49-F238E27FC236}">
                <a16:creationId xmlns:a16="http://schemas.microsoft.com/office/drawing/2014/main" id="{BC776423-DE38-547C-3491-16A3CF63E7F2}"/>
              </a:ext>
            </a:extLst>
          </p:cNvPr>
          <p:cNvPicPr>
            <a:picLocks noChangeAspect="1"/>
          </p:cNvPicPr>
          <p:nvPr/>
        </p:nvPicPr>
        <p:blipFill>
          <a:blip r:embed="rId8" cstate="print">
            <a:extLst>
              <a:ext uri="{28A0092B-C50C-407E-A947-70E740481C1C}">
                <a14:useLocalDpi xmlns:a14="http://schemas.microsoft.com/office/drawing/2010/main" val="0"/>
              </a:ext>
            </a:extLst>
          </a:blip>
          <a:srcRect l="2118" r="5274"/>
          <a:stretch>
            <a:fillRect/>
          </a:stretch>
        </p:blipFill>
        <p:spPr>
          <a:xfrm>
            <a:off x="4149409" y="2783635"/>
            <a:ext cx="2609772" cy="1585161"/>
          </a:xfrm>
          <a:prstGeom prst="rect">
            <a:avLst/>
          </a:prstGeom>
        </p:spPr>
      </p:pic>
      <p:cxnSp>
        <p:nvCxnSpPr>
          <p:cNvPr id="31" name="直線矢印コネクタ 30">
            <a:extLst>
              <a:ext uri="{FF2B5EF4-FFF2-40B4-BE49-F238E27FC236}">
                <a16:creationId xmlns:a16="http://schemas.microsoft.com/office/drawing/2014/main" id="{E65C1DF5-EA03-FA29-E8DD-286E5EC9C759}"/>
              </a:ext>
            </a:extLst>
          </p:cNvPr>
          <p:cNvCxnSpPr>
            <a:cxnSpLocks/>
          </p:cNvCxnSpPr>
          <p:nvPr/>
        </p:nvCxnSpPr>
        <p:spPr>
          <a:xfrm>
            <a:off x="5610228" y="3848334"/>
            <a:ext cx="121137" cy="304801"/>
          </a:xfrm>
          <a:prstGeom prst="straightConnector1">
            <a:avLst/>
          </a:prstGeom>
          <a:noFill/>
          <a:ln w="19050" cap="flat" cmpd="sng" algn="ctr">
            <a:solidFill>
              <a:sysClr val="window" lastClr="FFFFFF"/>
            </a:solidFill>
            <a:prstDash val="solid"/>
            <a:miter lim="800000"/>
            <a:tailEnd type="arrow" w="med" len="med"/>
          </a:ln>
          <a:effectLst/>
        </p:spPr>
      </p:cxnSp>
      <p:sp>
        <p:nvSpPr>
          <p:cNvPr id="26656" name="テキスト ボックス 26655">
            <a:extLst>
              <a:ext uri="{FF2B5EF4-FFF2-40B4-BE49-F238E27FC236}">
                <a16:creationId xmlns:a16="http://schemas.microsoft.com/office/drawing/2014/main" id="{D3445E64-6F2B-9CA9-13B7-C8696930AB65}"/>
              </a:ext>
            </a:extLst>
          </p:cNvPr>
          <p:cNvSpPr txBox="1"/>
          <p:nvPr/>
        </p:nvSpPr>
        <p:spPr>
          <a:xfrm>
            <a:off x="4067099" y="2511043"/>
            <a:ext cx="2646878" cy="276999"/>
          </a:xfrm>
          <a:prstGeom prst="rect">
            <a:avLst/>
          </a:prstGeom>
          <a:noFill/>
          <a:ln w="9525">
            <a:noFill/>
          </a:ln>
        </p:spPr>
        <p:txBody>
          <a:bodyPr wrap="square" rtlCol="0" anchor="ctr" anchorCtr="0">
            <a:spAutoFit/>
          </a:bodyPr>
          <a:lstStyle/>
          <a:p>
            <a:pPr defTabSz="457200">
              <a:defRPr/>
            </a:pPr>
            <a:r>
              <a:rPr lang="ja-JP" altLang="en-US" sz="1200" dirty="0">
                <a:solidFill>
                  <a:prstClr val="black"/>
                </a:solidFill>
                <a:latin typeface="ＭＳ ゴシック" panose="020B0609070205080204" pitchFamily="49" charset="-128"/>
                <a:ea typeface="ＭＳ ゴシック" panose="020B0609070205080204" pitchFamily="49" charset="-128"/>
              </a:rPr>
              <a:t>○完成事業箇所</a:t>
            </a:r>
            <a:endParaRPr lang="en-US" altLang="ja-JP" sz="1200" dirty="0">
              <a:solidFill>
                <a:prstClr val="black"/>
              </a:solidFill>
              <a:latin typeface="ＭＳ ゴシック" panose="020B0609070205080204" pitchFamily="49" charset="-128"/>
              <a:ea typeface="ＭＳ ゴシック" panose="020B0609070205080204" pitchFamily="49" charset="-128"/>
            </a:endParaRPr>
          </a:p>
        </p:txBody>
      </p:sp>
      <p:sp>
        <p:nvSpPr>
          <p:cNvPr id="26657" name="テキスト ボックス 26656">
            <a:extLst>
              <a:ext uri="{FF2B5EF4-FFF2-40B4-BE49-F238E27FC236}">
                <a16:creationId xmlns:a16="http://schemas.microsoft.com/office/drawing/2014/main" id="{018F079C-9404-AD68-2EB7-84982E7DECEF}"/>
              </a:ext>
            </a:extLst>
          </p:cNvPr>
          <p:cNvSpPr txBox="1"/>
          <p:nvPr/>
        </p:nvSpPr>
        <p:spPr>
          <a:xfrm>
            <a:off x="4172025" y="4737548"/>
            <a:ext cx="2646878" cy="276999"/>
          </a:xfrm>
          <a:prstGeom prst="rect">
            <a:avLst/>
          </a:prstGeom>
          <a:noFill/>
          <a:ln w="9525">
            <a:noFill/>
          </a:ln>
        </p:spPr>
        <p:txBody>
          <a:bodyPr wrap="square" rtlCol="0" anchor="ctr" anchorCtr="0">
            <a:spAutoFit/>
          </a:bodyPr>
          <a:lstStyle/>
          <a:p>
            <a:pPr defTabSz="457200">
              <a:defRPr/>
            </a:pPr>
            <a:r>
              <a:rPr lang="ja-JP" altLang="en-US" sz="1200" dirty="0">
                <a:solidFill>
                  <a:prstClr val="black"/>
                </a:solidFill>
                <a:latin typeface="ＭＳ ゴシック" panose="020B0609070205080204" pitchFamily="49" charset="-128"/>
                <a:ea typeface="ＭＳ ゴシック" panose="020B0609070205080204" pitchFamily="49" charset="-128"/>
              </a:rPr>
              <a:t>○継続事業箇所</a:t>
            </a:r>
            <a:endParaRPr lang="en-US" altLang="ja-JP" sz="1200" dirty="0">
              <a:solidFill>
                <a:prstClr val="black"/>
              </a:solidFill>
              <a:latin typeface="ＭＳ ゴシック" panose="020B0609070205080204" pitchFamily="49" charset="-128"/>
              <a:ea typeface="ＭＳ ゴシック" panose="020B0609070205080204" pitchFamily="49" charset="-128"/>
            </a:endParaRPr>
          </a:p>
        </p:txBody>
      </p:sp>
      <p:sp>
        <p:nvSpPr>
          <p:cNvPr id="26658" name="テキスト ボックス 26657">
            <a:extLst>
              <a:ext uri="{FF2B5EF4-FFF2-40B4-BE49-F238E27FC236}">
                <a16:creationId xmlns:a16="http://schemas.microsoft.com/office/drawing/2014/main" id="{5C073BDE-DFCD-DE0F-661B-680BD64A4BB1}"/>
              </a:ext>
            </a:extLst>
          </p:cNvPr>
          <p:cNvSpPr txBox="1"/>
          <p:nvPr/>
        </p:nvSpPr>
        <p:spPr>
          <a:xfrm>
            <a:off x="7140318" y="4389243"/>
            <a:ext cx="2111536" cy="246221"/>
          </a:xfrm>
          <a:prstGeom prst="rect">
            <a:avLst/>
          </a:prstGeom>
          <a:noFill/>
          <a:ln w="9525">
            <a:noFill/>
          </a:ln>
        </p:spPr>
        <p:txBody>
          <a:bodyPr wrap="square" rtlCol="0" anchor="ctr" anchorCtr="0">
            <a:spAutoFit/>
          </a:bodyPr>
          <a:lstStyle/>
          <a:p>
            <a:pPr defTabSz="457200">
              <a:defRPr/>
            </a:pPr>
            <a:r>
              <a:rPr lang="ja-JP" altLang="en-US" sz="1000" dirty="0">
                <a:solidFill>
                  <a:prstClr val="black"/>
                </a:solidFill>
                <a:latin typeface="ＭＳ ゴシック" panose="020B0609070205080204" pitchFamily="49" charset="-128"/>
                <a:ea typeface="ＭＳ ゴシック" panose="020B0609070205080204" pitchFamily="49" charset="-128"/>
              </a:rPr>
              <a:t>小川第２砂防堰堤（</a:t>
            </a:r>
            <a:r>
              <a:rPr lang="en-US" altLang="ja-JP" sz="1000" dirty="0">
                <a:solidFill>
                  <a:prstClr val="black"/>
                </a:solidFill>
                <a:latin typeface="ＭＳ ゴシック" panose="020B0609070205080204" pitchFamily="49" charset="-128"/>
                <a:ea typeface="ＭＳ ゴシック" panose="020B0609070205080204" pitchFamily="49" charset="-128"/>
              </a:rPr>
              <a:t>R8.3</a:t>
            </a:r>
            <a:r>
              <a:rPr lang="ja-JP" altLang="en-US" sz="1000" dirty="0">
                <a:solidFill>
                  <a:prstClr val="black"/>
                </a:solidFill>
                <a:latin typeface="ＭＳ ゴシック" panose="020B0609070205080204" pitchFamily="49" charset="-128"/>
                <a:ea typeface="ＭＳ ゴシック" panose="020B0609070205080204" pitchFamily="49" charset="-128"/>
              </a:rPr>
              <a:t>完成）</a:t>
            </a:r>
            <a:endParaRPr lang="en-US" altLang="ja-JP" sz="1000" dirty="0">
              <a:solidFill>
                <a:prstClr val="black"/>
              </a:solidFill>
              <a:latin typeface="ＭＳ ゴシック" panose="020B0609070205080204" pitchFamily="49" charset="-128"/>
              <a:ea typeface="ＭＳ ゴシック" panose="020B0609070205080204" pitchFamily="49" charset="-128"/>
            </a:endParaRPr>
          </a:p>
        </p:txBody>
      </p:sp>
      <p:cxnSp>
        <p:nvCxnSpPr>
          <p:cNvPr id="26659" name="直線矢印コネクタ 26658">
            <a:extLst>
              <a:ext uri="{FF2B5EF4-FFF2-40B4-BE49-F238E27FC236}">
                <a16:creationId xmlns:a16="http://schemas.microsoft.com/office/drawing/2014/main" id="{BD3C1F4C-4F9D-910F-E89B-4465849584DA}"/>
              </a:ext>
            </a:extLst>
          </p:cNvPr>
          <p:cNvCxnSpPr>
            <a:cxnSpLocks/>
          </p:cNvCxnSpPr>
          <p:nvPr/>
        </p:nvCxnSpPr>
        <p:spPr>
          <a:xfrm>
            <a:off x="7715226" y="3924258"/>
            <a:ext cx="0" cy="304801"/>
          </a:xfrm>
          <a:prstGeom prst="straightConnector1">
            <a:avLst/>
          </a:prstGeom>
          <a:noFill/>
          <a:ln w="19050" cap="flat" cmpd="sng" algn="ctr">
            <a:solidFill>
              <a:sysClr val="window" lastClr="FFFFFF"/>
            </a:solidFill>
            <a:prstDash val="solid"/>
            <a:miter lim="800000"/>
            <a:tailEnd type="arrow" w="med" len="med"/>
          </a:ln>
          <a:effectLst/>
        </p:spPr>
      </p:cxnSp>
      <p:cxnSp>
        <p:nvCxnSpPr>
          <p:cNvPr id="26660" name="直線矢印コネクタ 26659">
            <a:extLst>
              <a:ext uri="{FF2B5EF4-FFF2-40B4-BE49-F238E27FC236}">
                <a16:creationId xmlns:a16="http://schemas.microsoft.com/office/drawing/2014/main" id="{A6DC5BF3-2489-DA72-8348-CDA019E5F7ED}"/>
              </a:ext>
            </a:extLst>
          </p:cNvPr>
          <p:cNvCxnSpPr>
            <a:cxnSpLocks/>
          </p:cNvCxnSpPr>
          <p:nvPr/>
        </p:nvCxnSpPr>
        <p:spPr>
          <a:xfrm>
            <a:off x="4991547" y="5933418"/>
            <a:ext cx="0" cy="304801"/>
          </a:xfrm>
          <a:prstGeom prst="straightConnector1">
            <a:avLst/>
          </a:prstGeom>
          <a:noFill/>
          <a:ln w="19050" cap="flat" cmpd="sng" algn="ctr">
            <a:solidFill>
              <a:sysClr val="window" lastClr="FFFFFF"/>
            </a:solidFill>
            <a:prstDash val="solid"/>
            <a:miter lim="800000"/>
            <a:tailEnd type="arrow" w="med" len="med"/>
          </a:ln>
          <a:effectLst/>
        </p:spPr>
      </p:cxnSp>
      <p:cxnSp>
        <p:nvCxnSpPr>
          <p:cNvPr id="26662" name="直線矢印コネクタ 26661">
            <a:extLst>
              <a:ext uri="{FF2B5EF4-FFF2-40B4-BE49-F238E27FC236}">
                <a16:creationId xmlns:a16="http://schemas.microsoft.com/office/drawing/2014/main" id="{84D0DD57-E3DE-9CF5-3FE9-6C2A38281CDA}"/>
              </a:ext>
            </a:extLst>
          </p:cNvPr>
          <p:cNvCxnSpPr>
            <a:cxnSpLocks/>
          </p:cNvCxnSpPr>
          <p:nvPr/>
        </p:nvCxnSpPr>
        <p:spPr>
          <a:xfrm>
            <a:off x="8527562" y="5948491"/>
            <a:ext cx="0" cy="304801"/>
          </a:xfrm>
          <a:prstGeom prst="straightConnector1">
            <a:avLst/>
          </a:prstGeom>
          <a:noFill/>
          <a:ln w="19050" cap="flat" cmpd="sng" algn="ctr">
            <a:solidFill>
              <a:sysClr val="window" lastClr="FFFFFF"/>
            </a:solidFill>
            <a:prstDash val="solid"/>
            <a:miter lim="800000"/>
            <a:tailEnd type="arrow" w="med" len="med"/>
          </a:ln>
          <a:effectLst/>
        </p:spPr>
      </p:cxnSp>
      <p:cxnSp>
        <p:nvCxnSpPr>
          <p:cNvPr id="26663" name="直線矢印コネクタ 26662">
            <a:extLst>
              <a:ext uri="{FF2B5EF4-FFF2-40B4-BE49-F238E27FC236}">
                <a16:creationId xmlns:a16="http://schemas.microsoft.com/office/drawing/2014/main" id="{1B9755C8-CBCE-E5E3-CD54-089CCCCE2F87}"/>
              </a:ext>
            </a:extLst>
          </p:cNvPr>
          <p:cNvCxnSpPr>
            <a:cxnSpLocks/>
          </p:cNvCxnSpPr>
          <p:nvPr/>
        </p:nvCxnSpPr>
        <p:spPr>
          <a:xfrm>
            <a:off x="7016715" y="5948491"/>
            <a:ext cx="0" cy="304801"/>
          </a:xfrm>
          <a:prstGeom prst="straightConnector1">
            <a:avLst/>
          </a:prstGeom>
          <a:noFill/>
          <a:ln w="19050" cap="flat" cmpd="sng" algn="ctr">
            <a:solidFill>
              <a:sysClr val="window" lastClr="FFFFFF"/>
            </a:solidFill>
            <a:prstDash val="solid"/>
            <a:miter lim="800000"/>
            <a:tailEnd type="arrow" w="med" len="med"/>
          </a:ln>
          <a:effectLst/>
        </p:spPr>
      </p:cxnSp>
      <p:pic>
        <p:nvPicPr>
          <p:cNvPr id="26664" name="図 26663">
            <a:extLst>
              <a:ext uri="{FF2B5EF4-FFF2-40B4-BE49-F238E27FC236}">
                <a16:creationId xmlns:a16="http://schemas.microsoft.com/office/drawing/2014/main" id="{BFCD3937-A7CF-8BB6-C6C1-FF9190618D4F}"/>
              </a:ext>
            </a:extLst>
          </p:cNvPr>
          <p:cNvPicPr>
            <a:picLocks noChangeAspect="1"/>
          </p:cNvPicPr>
          <p:nvPr/>
        </p:nvPicPr>
        <p:blipFill>
          <a:blip r:embed="rId9"/>
          <a:stretch>
            <a:fillRect/>
          </a:stretch>
        </p:blipFill>
        <p:spPr>
          <a:xfrm>
            <a:off x="2558418" y="5861410"/>
            <a:ext cx="1355707" cy="1008110"/>
          </a:xfrm>
          <a:prstGeom prst="rect">
            <a:avLst/>
          </a:prstGeom>
        </p:spPr>
      </p:pic>
      <p:sp>
        <p:nvSpPr>
          <p:cNvPr id="2" name="テキスト ボックス 1">
            <a:extLst>
              <a:ext uri="{FF2B5EF4-FFF2-40B4-BE49-F238E27FC236}">
                <a16:creationId xmlns:a16="http://schemas.microsoft.com/office/drawing/2014/main" id="{CFF22E5E-D28F-2372-3903-1DB3140A7225}"/>
              </a:ext>
            </a:extLst>
          </p:cNvPr>
          <p:cNvSpPr txBox="1"/>
          <p:nvPr/>
        </p:nvSpPr>
        <p:spPr>
          <a:xfrm>
            <a:off x="-1692696" y="148507"/>
            <a:ext cx="1605136" cy="546945"/>
          </a:xfrm>
          <a:prstGeom prst="rect">
            <a:avLst/>
          </a:prstGeom>
          <a:solidFill>
            <a:srgbClr val="FFFF00"/>
          </a:solidFill>
        </p:spPr>
        <p:txBody>
          <a:bodyPr wrap="square" rtlCol="0">
            <a:spAutoFit/>
          </a:bodyPr>
          <a:lstStyle/>
          <a:p>
            <a:r>
              <a:rPr lang="en-US" altLang="ja-JP" sz="1477" dirty="0">
                <a:solidFill>
                  <a:srgbClr val="FF0000"/>
                </a:solidFill>
                <a:highlight>
                  <a:srgbClr val="FFFF00"/>
                </a:highlight>
              </a:rPr>
              <a:t>260604</a:t>
            </a:r>
          </a:p>
          <a:p>
            <a:r>
              <a:rPr lang="ja-JP" altLang="en-US" sz="1477" dirty="0">
                <a:solidFill>
                  <a:srgbClr val="FF0000"/>
                </a:solidFill>
                <a:highlight>
                  <a:srgbClr val="FFFF00"/>
                </a:highlight>
              </a:rPr>
              <a:t>流域治水協議会</a:t>
            </a:r>
            <a:endParaRPr lang="en-US" altLang="ja-JP" sz="1477" dirty="0">
              <a:solidFill>
                <a:srgbClr val="FF0000"/>
              </a:solidFill>
              <a:highlight>
                <a:srgbClr val="FFFF00"/>
              </a:highlight>
            </a:endParaRPr>
          </a:p>
        </p:txBody>
      </p:sp>
    </p:spTree>
    <p:extLst>
      <p:ext uri="{BB962C8B-B14F-4D97-AF65-F5344CB8AC3E}">
        <p14:creationId xmlns:p14="http://schemas.microsoft.com/office/powerpoint/2010/main" val="3486529249"/>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FC59DB-D5F2-74D1-4366-E94C6F9C4963}"/>
            </a:ext>
          </a:extLst>
        </p:cNvPr>
        <p:cNvGrpSpPr/>
        <p:nvPr/>
      </p:nvGrpSpPr>
      <p:grpSpPr>
        <a:xfrm>
          <a:off x="0" y="0"/>
          <a:ext cx="0" cy="0"/>
          <a:chOff x="0" y="0"/>
          <a:chExt cx="0" cy="0"/>
        </a:xfrm>
      </p:grpSpPr>
      <p:sp>
        <p:nvSpPr>
          <p:cNvPr id="4" name="正方形/長方形 3">
            <a:extLst>
              <a:ext uri="{FF2B5EF4-FFF2-40B4-BE49-F238E27FC236}">
                <a16:creationId xmlns:a16="http://schemas.microsoft.com/office/drawing/2014/main" id="{21844945-0F7A-F850-9602-3CCB063A966D}"/>
              </a:ext>
            </a:extLst>
          </p:cNvPr>
          <p:cNvSpPr/>
          <p:nvPr/>
        </p:nvSpPr>
        <p:spPr bwMode="auto">
          <a:xfrm>
            <a:off x="0" y="0"/>
            <a:ext cx="9906000" cy="479679"/>
          </a:xfrm>
          <a:prstGeom prst="rect">
            <a:avLst/>
          </a:prstGeom>
          <a:solidFill>
            <a:srgbClr val="001E64"/>
          </a:solidFill>
          <a:ln>
            <a:noFill/>
          </a:ln>
        </p:spPr>
        <p:style>
          <a:lnRef idx="2">
            <a:schemeClr val="accent1">
              <a:shade val="50000"/>
            </a:schemeClr>
          </a:lnRef>
          <a:fillRef idx="1">
            <a:schemeClr val="accent1"/>
          </a:fillRef>
          <a:effectRef idx="0">
            <a:schemeClr val="accent1"/>
          </a:effectRef>
          <a:fontRef idx="minor">
            <a:schemeClr val="lt1"/>
          </a:fontRef>
        </p:style>
        <p:txBody>
          <a:bodyPr lIns="64428" tIns="0" rIns="32214" bIns="32214" anchor="ctr"/>
          <a:lstStyle/>
          <a:p>
            <a:pPr algn="ctr"/>
            <a:r>
              <a:rPr lang="ja-JP" altLang="en-US" sz="2400">
                <a:solidFill>
                  <a:schemeClr val="bg1"/>
                </a:solidFill>
                <a:latin typeface="+mn-ea"/>
                <a:cs typeface="ＭＳ Ｐゴシック" panose="020B0600070205080204" pitchFamily="50" charset="-128"/>
              </a:rPr>
              <a:t>国土交通省の砂防事業による土砂や倒木の流出対策のための取組</a:t>
            </a:r>
            <a:endParaRPr lang="ja-JP" altLang="en-US" sz="2400" dirty="0">
              <a:solidFill>
                <a:schemeClr val="bg1"/>
              </a:solidFill>
              <a:latin typeface="+mn-ea"/>
              <a:cs typeface="ＭＳ Ｐゴシック" panose="020B0600070205080204" pitchFamily="50" charset="-128"/>
            </a:endParaRPr>
          </a:p>
        </p:txBody>
      </p:sp>
      <p:sp>
        <p:nvSpPr>
          <p:cNvPr id="5" name="Text Box 6">
            <a:extLst>
              <a:ext uri="{FF2B5EF4-FFF2-40B4-BE49-F238E27FC236}">
                <a16:creationId xmlns:a16="http://schemas.microsoft.com/office/drawing/2014/main" id="{19B682A6-3393-F711-C033-3DB6652515DC}"/>
              </a:ext>
            </a:extLst>
          </p:cNvPr>
          <p:cNvSpPr txBox="1">
            <a:spLocks noChangeArrowheads="1"/>
          </p:cNvSpPr>
          <p:nvPr/>
        </p:nvSpPr>
        <p:spPr bwMode="auto">
          <a:xfrm>
            <a:off x="9369694" y="18014"/>
            <a:ext cx="49244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fld id="{4F382C89-3447-4290-8F43-F51A2C419015}" type="slidenum">
              <a:rPr kumimoji="1" lang="en-US" altLang="ja-JP" sz="240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rPr>
              <a:pPr marL="0" marR="0" lvl="0" indent="0" algn="ctr" defTabSz="914400" rtl="0" eaLnBrk="1" fontAlgn="base" latinLnBrk="0" hangingPunct="1">
                <a:lnSpc>
                  <a:spcPct val="100000"/>
                </a:lnSpc>
                <a:spcBef>
                  <a:spcPct val="0"/>
                </a:spcBef>
                <a:spcAft>
                  <a:spcPts val="0"/>
                </a:spcAft>
                <a:buClrTx/>
                <a:buSzTx/>
                <a:buFontTx/>
                <a:buNone/>
                <a:tabLst/>
                <a:defRPr/>
              </a:pPr>
              <a:t>51</a:t>
            </a:fld>
            <a:endParaRPr kumimoji="1" lang="en-US" altLang="ja-JP" sz="2400" i="0" u="none" strike="noStrike" kern="1200" cap="none" spc="0" normalizeH="0" baseline="0" noProof="0" dirty="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pic>
        <p:nvPicPr>
          <p:cNvPr id="3" name="図 2">
            <a:extLst>
              <a:ext uri="{FF2B5EF4-FFF2-40B4-BE49-F238E27FC236}">
                <a16:creationId xmlns:a16="http://schemas.microsoft.com/office/drawing/2014/main" id="{B93380D7-249F-A7A9-3BD8-5ED575EFB240}"/>
              </a:ext>
            </a:extLst>
          </p:cNvPr>
          <p:cNvPicPr>
            <a:picLocks noChangeAspect="1"/>
          </p:cNvPicPr>
          <p:nvPr/>
        </p:nvPicPr>
        <p:blipFill>
          <a:blip r:embed="rId2" cstate="print">
            <a:extLst>
              <a:ext uri="{28A0092B-C50C-407E-A947-70E740481C1C}">
                <a14:useLocalDpi xmlns:a14="http://schemas.microsoft.com/office/drawing/2010/main" val="0"/>
              </a:ext>
            </a:extLst>
          </a:blip>
          <a:srcRect t="11927" b="6987"/>
          <a:stretch>
            <a:fillRect/>
          </a:stretch>
        </p:blipFill>
        <p:spPr>
          <a:xfrm>
            <a:off x="380659" y="2239909"/>
            <a:ext cx="3679015" cy="2249854"/>
          </a:xfrm>
          <a:prstGeom prst="roundRect">
            <a:avLst>
              <a:gd name="adj" fmla="val 12179"/>
            </a:avLst>
          </a:prstGeom>
          <a:ln>
            <a:noFill/>
          </a:ln>
          <a:effectLst/>
          <a:scene3d>
            <a:camera prst="orthographicFront"/>
            <a:lightRig rig="contrasting" dir="t">
              <a:rot lat="0" lon="0" rev="4200000"/>
            </a:lightRig>
          </a:scene3d>
          <a:sp3d prstMaterial="plastic">
            <a:bevelT w="381000" h="114300" prst="relaxedInset"/>
            <a:contourClr>
              <a:srgbClr val="969696"/>
            </a:contourClr>
          </a:sp3d>
        </p:spPr>
      </p:pic>
      <p:pic>
        <p:nvPicPr>
          <p:cNvPr id="8" name="図 7">
            <a:extLst>
              <a:ext uri="{FF2B5EF4-FFF2-40B4-BE49-F238E27FC236}">
                <a16:creationId xmlns:a16="http://schemas.microsoft.com/office/drawing/2014/main" id="{7E5F1EFA-0A61-13BF-9C1B-6BFA1FDACA0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26390" y="4770022"/>
            <a:ext cx="2861048" cy="1943585"/>
          </a:xfrm>
          <a:prstGeom prst="roundRect">
            <a:avLst>
              <a:gd name="adj" fmla="val 13579"/>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図 8">
            <a:extLst>
              <a:ext uri="{FF2B5EF4-FFF2-40B4-BE49-F238E27FC236}">
                <a16:creationId xmlns:a16="http://schemas.microsoft.com/office/drawing/2014/main" id="{A1D56D1F-7C96-27A7-E033-5871467CE030}"/>
              </a:ext>
            </a:extLst>
          </p:cNvPr>
          <p:cNvPicPr>
            <a:picLocks noChangeAspect="1"/>
          </p:cNvPicPr>
          <p:nvPr/>
        </p:nvPicPr>
        <p:blipFill>
          <a:blip r:embed="rId4" cstate="print">
            <a:extLst>
              <a:ext uri="{28A0092B-C50C-407E-A947-70E740481C1C}">
                <a14:useLocalDpi xmlns:a14="http://schemas.microsoft.com/office/drawing/2010/main" val="0"/>
              </a:ext>
            </a:extLst>
          </a:blip>
          <a:srcRect t="31560" b="3328"/>
          <a:stretch>
            <a:fillRect/>
          </a:stretch>
        </p:blipFill>
        <p:spPr>
          <a:xfrm>
            <a:off x="4157823" y="2246519"/>
            <a:ext cx="5221729" cy="2243244"/>
          </a:xfrm>
          <a:prstGeom prst="roundRect">
            <a:avLst>
              <a:gd name="adj" fmla="val 10693"/>
            </a:avLst>
          </a:prstGeom>
          <a:ln>
            <a:noFill/>
          </a:ln>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10" name="グループ化 9">
            <a:extLst>
              <a:ext uri="{FF2B5EF4-FFF2-40B4-BE49-F238E27FC236}">
                <a16:creationId xmlns:a16="http://schemas.microsoft.com/office/drawing/2014/main" id="{F9005611-4FC5-9C75-FBC6-20927CDE8D8B}"/>
              </a:ext>
            </a:extLst>
          </p:cNvPr>
          <p:cNvGrpSpPr/>
          <p:nvPr/>
        </p:nvGrpSpPr>
        <p:grpSpPr>
          <a:xfrm>
            <a:off x="7485340" y="4757443"/>
            <a:ext cx="943602" cy="1931929"/>
            <a:chOff x="7097477" y="4854207"/>
            <a:chExt cx="943602" cy="1931929"/>
          </a:xfrm>
        </p:grpSpPr>
        <p:pic>
          <p:nvPicPr>
            <p:cNvPr id="12" name="図 11">
              <a:extLst>
                <a:ext uri="{FF2B5EF4-FFF2-40B4-BE49-F238E27FC236}">
                  <a16:creationId xmlns:a16="http://schemas.microsoft.com/office/drawing/2014/main" id="{7B99A6F2-AEC8-149B-3987-77DCE87DC84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70326" t="22072" r="10134" b="18138"/>
            <a:stretch>
              <a:fillRect/>
            </a:stretch>
          </p:blipFill>
          <p:spPr>
            <a:xfrm>
              <a:off x="7097477" y="4854207"/>
              <a:ext cx="943602" cy="1931929"/>
            </a:xfrm>
            <a:prstGeom prst="rect">
              <a:avLst/>
            </a:prstGeom>
            <a:ln w="12700">
              <a:solidFill>
                <a:srgbClr val="ED7D31"/>
              </a:solidFill>
            </a:ln>
          </p:spPr>
        </p:pic>
        <p:sp>
          <p:nvSpPr>
            <p:cNvPr id="15" name="テキスト ボックス 25">
              <a:extLst>
                <a:ext uri="{FF2B5EF4-FFF2-40B4-BE49-F238E27FC236}">
                  <a16:creationId xmlns:a16="http://schemas.microsoft.com/office/drawing/2014/main" id="{C52ED9B4-5F92-F31D-9569-0039F7BEF930}"/>
                </a:ext>
              </a:extLst>
            </p:cNvPr>
            <p:cNvSpPr txBox="1"/>
            <p:nvPr/>
          </p:nvSpPr>
          <p:spPr>
            <a:xfrm>
              <a:off x="7108188" y="6541250"/>
              <a:ext cx="929943" cy="214823"/>
            </a:xfrm>
            <a:prstGeom prst="rect">
              <a:avLst/>
            </a:prstGeom>
            <a:noFill/>
            <a:ln>
              <a:noFill/>
            </a:ln>
            <a:effectLst/>
          </p:spPr>
          <p:txBody>
            <a:bodyPr wrap="square" lIns="36000" tIns="0" rIns="36000" bIns="0" rtlCol="0" anchor="ctr">
              <a:noAutofit/>
            </a:bodyPr>
            <a:lstStyle>
              <a:defPPr>
                <a:defRPr lang="ja-JP"/>
              </a:defPPr>
              <a:lvl1pPr marL="0" indent="0" algn="l" defTabSz="914400" rtl="0" eaLnBrk="1" latinLnBrk="0" hangingPunct="1">
                <a:defRPr kumimoji="1" sz="1800" kern="1200">
                  <a:solidFill>
                    <a:schemeClr val="tx1"/>
                  </a:solidFill>
                  <a:latin typeface="+mj-lt"/>
                  <a:ea typeface="+mj-ea"/>
                  <a:cs typeface="+mj-cs"/>
                </a:defRPr>
              </a:lvl1pPr>
              <a:lvl2pPr marL="457200" indent="0" algn="l" defTabSz="914400" rtl="0" eaLnBrk="1" latinLnBrk="0" hangingPunct="1">
                <a:defRPr kumimoji="1" sz="1800" kern="1200">
                  <a:solidFill>
                    <a:schemeClr val="tx1"/>
                  </a:solidFill>
                  <a:latin typeface="+mj-lt"/>
                  <a:ea typeface="+mj-ea"/>
                  <a:cs typeface="+mj-cs"/>
                </a:defRPr>
              </a:lvl2pPr>
              <a:lvl3pPr marL="914400" indent="0" algn="l" defTabSz="914400" rtl="0" eaLnBrk="1" latinLnBrk="0" hangingPunct="1">
                <a:defRPr kumimoji="1" sz="1800" kern="1200">
                  <a:solidFill>
                    <a:schemeClr val="tx1"/>
                  </a:solidFill>
                  <a:latin typeface="+mj-lt"/>
                  <a:ea typeface="+mj-ea"/>
                  <a:cs typeface="+mj-cs"/>
                </a:defRPr>
              </a:lvl3pPr>
              <a:lvl4pPr marL="1371600" indent="0" algn="l" defTabSz="914400" rtl="0" eaLnBrk="1" latinLnBrk="0" hangingPunct="1">
                <a:defRPr kumimoji="1" sz="1800" kern="1200">
                  <a:solidFill>
                    <a:schemeClr val="tx1"/>
                  </a:solidFill>
                  <a:latin typeface="+mj-lt"/>
                  <a:ea typeface="+mj-ea"/>
                  <a:cs typeface="+mj-cs"/>
                </a:defRPr>
              </a:lvl4pPr>
              <a:lvl5pPr marL="1828800" indent="0" algn="l" defTabSz="914400" rtl="0" eaLnBrk="1" latinLnBrk="0" hangingPunct="1">
                <a:defRPr kumimoji="1" sz="1800" kern="1200">
                  <a:solidFill>
                    <a:schemeClr val="tx1"/>
                  </a:solidFill>
                  <a:latin typeface="+mj-lt"/>
                  <a:ea typeface="+mj-ea"/>
                  <a:cs typeface="+mj-cs"/>
                </a:defRPr>
              </a:lvl5pPr>
              <a:lvl6pPr marL="2286000" indent="0" algn="l" defTabSz="914400" rtl="0" eaLnBrk="1" latinLnBrk="0" hangingPunct="1">
                <a:defRPr kumimoji="1" sz="1800" kern="1200">
                  <a:solidFill>
                    <a:schemeClr val="tx1"/>
                  </a:solidFill>
                  <a:latin typeface="+mj-lt"/>
                  <a:ea typeface="+mj-ea"/>
                  <a:cs typeface="+mj-cs"/>
                </a:defRPr>
              </a:lvl6pPr>
              <a:lvl7pPr marL="2743200" indent="0" algn="l" defTabSz="914400" rtl="0" eaLnBrk="1" latinLnBrk="0" hangingPunct="1">
                <a:defRPr kumimoji="1" sz="1800" kern="1200">
                  <a:solidFill>
                    <a:schemeClr val="tx1"/>
                  </a:solidFill>
                  <a:latin typeface="+mj-lt"/>
                  <a:ea typeface="+mj-ea"/>
                  <a:cs typeface="+mj-cs"/>
                </a:defRPr>
              </a:lvl7pPr>
              <a:lvl8pPr marL="3200400" indent="0" algn="l" defTabSz="914400" rtl="0" eaLnBrk="1" latinLnBrk="0" hangingPunct="1">
                <a:defRPr kumimoji="1" sz="1800" kern="1200">
                  <a:solidFill>
                    <a:schemeClr val="tx1"/>
                  </a:solidFill>
                  <a:latin typeface="+mj-lt"/>
                  <a:ea typeface="+mj-ea"/>
                  <a:cs typeface="+mj-cs"/>
                </a:defRPr>
              </a:lvl8pPr>
              <a:lvl9pPr marL="3657600" indent="0" algn="l" defTabSz="914400" rtl="0" eaLnBrk="1" latinLnBrk="0" hangingPunct="1">
                <a:defRPr kumimoji="1" sz="1800" kern="1200">
                  <a:solidFill>
                    <a:schemeClr val="tx1"/>
                  </a:solidFill>
                  <a:latin typeface="+mj-lt"/>
                  <a:ea typeface="+mj-ea"/>
                  <a:cs typeface="+mj-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900" b="1" i="0" u="none" strike="noStrike" kern="1200" cap="none" spc="0" normalizeH="0" baseline="0" noProof="0" dirty="0">
                  <a:ln w="6350" cap="flat">
                    <a:solidFill>
                      <a:srgbClr val="FFFFFF">
                        <a:alpha val="80000"/>
                      </a:srgbClr>
                    </a:solidFill>
                  </a:ln>
                  <a:solidFill>
                    <a:prstClr val="white"/>
                  </a:solidFill>
                  <a:effectLst/>
                  <a:uLnTx/>
                  <a:uFillTx/>
                  <a:latin typeface="游ゴシック Light" panose="020F0302020204030204"/>
                  <a:ea typeface="游ゴシック Light" panose="020B0300000000000000" pitchFamily="50" charset="-128"/>
                  <a:cs typeface="+mj-cs"/>
                </a:rPr>
                <a:t>川辺川ダム砂防事務所長</a:t>
              </a:r>
            </a:p>
          </p:txBody>
        </p:sp>
      </p:grpSp>
      <p:pic>
        <p:nvPicPr>
          <p:cNvPr id="16" name="図 15">
            <a:extLst>
              <a:ext uri="{FF2B5EF4-FFF2-40B4-BE49-F238E27FC236}">
                <a16:creationId xmlns:a16="http://schemas.microsoft.com/office/drawing/2014/main" id="{272417C0-EABA-B0E3-1D04-4281C5B02C12}"/>
              </a:ext>
            </a:extLst>
          </p:cNvPr>
          <p:cNvPicPr>
            <a:picLocks noChangeAspect="1"/>
          </p:cNvPicPr>
          <p:nvPr/>
        </p:nvPicPr>
        <p:blipFill>
          <a:blip r:embed="rId6" cstate="print">
            <a:extLst>
              <a:ext uri="{28A0092B-C50C-407E-A947-70E740481C1C}">
                <a14:useLocalDpi xmlns:a14="http://schemas.microsoft.com/office/drawing/2010/main" val="0"/>
              </a:ext>
            </a:extLst>
          </a:blip>
          <a:srcRect l="32544" t="17445" r="31606" b="10998"/>
          <a:stretch>
            <a:fillRect/>
          </a:stretch>
        </p:blipFill>
        <p:spPr>
          <a:xfrm>
            <a:off x="8467127" y="4756960"/>
            <a:ext cx="921121" cy="1928222"/>
          </a:xfrm>
          <a:prstGeom prst="rect">
            <a:avLst/>
          </a:prstGeom>
          <a:ln w="12700">
            <a:solidFill>
              <a:srgbClr val="ED7D31"/>
            </a:solidFill>
          </a:ln>
        </p:spPr>
      </p:pic>
      <p:sp>
        <p:nvSpPr>
          <p:cNvPr id="17" name="テキスト ボックス 25">
            <a:extLst>
              <a:ext uri="{FF2B5EF4-FFF2-40B4-BE49-F238E27FC236}">
                <a16:creationId xmlns:a16="http://schemas.microsoft.com/office/drawing/2014/main" id="{7017081E-36C0-45BC-CAF3-2F3B7EBBD3B9}"/>
              </a:ext>
            </a:extLst>
          </p:cNvPr>
          <p:cNvSpPr txBox="1"/>
          <p:nvPr/>
        </p:nvSpPr>
        <p:spPr>
          <a:xfrm>
            <a:off x="8548110" y="6444486"/>
            <a:ext cx="787093" cy="214823"/>
          </a:xfrm>
          <a:prstGeom prst="rect">
            <a:avLst/>
          </a:prstGeom>
          <a:noFill/>
          <a:ln>
            <a:noFill/>
          </a:ln>
          <a:effectLst/>
        </p:spPr>
        <p:txBody>
          <a:bodyPr wrap="square" lIns="36000" tIns="0" rIns="36000" bIns="0" rtlCol="0" anchor="ctr">
            <a:noAutofit/>
          </a:bodyPr>
          <a:lstStyle>
            <a:defPPr>
              <a:defRPr lang="ja-JP"/>
            </a:defPPr>
            <a:lvl1pPr marL="0" indent="0" algn="l" defTabSz="914400" rtl="0" eaLnBrk="1" latinLnBrk="0" hangingPunct="1">
              <a:defRPr kumimoji="1" sz="1800" kern="1200">
                <a:solidFill>
                  <a:schemeClr val="tx1"/>
                </a:solidFill>
                <a:latin typeface="+mj-lt"/>
                <a:ea typeface="+mj-ea"/>
                <a:cs typeface="+mj-cs"/>
              </a:defRPr>
            </a:lvl1pPr>
            <a:lvl2pPr marL="457200" indent="0" algn="l" defTabSz="914400" rtl="0" eaLnBrk="1" latinLnBrk="0" hangingPunct="1">
              <a:defRPr kumimoji="1" sz="1800" kern="1200">
                <a:solidFill>
                  <a:schemeClr val="tx1"/>
                </a:solidFill>
                <a:latin typeface="+mj-lt"/>
                <a:ea typeface="+mj-ea"/>
                <a:cs typeface="+mj-cs"/>
              </a:defRPr>
            </a:lvl2pPr>
            <a:lvl3pPr marL="914400" indent="0" algn="l" defTabSz="914400" rtl="0" eaLnBrk="1" latinLnBrk="0" hangingPunct="1">
              <a:defRPr kumimoji="1" sz="1800" kern="1200">
                <a:solidFill>
                  <a:schemeClr val="tx1"/>
                </a:solidFill>
                <a:latin typeface="+mj-lt"/>
                <a:ea typeface="+mj-ea"/>
                <a:cs typeface="+mj-cs"/>
              </a:defRPr>
            </a:lvl3pPr>
            <a:lvl4pPr marL="1371600" indent="0" algn="l" defTabSz="914400" rtl="0" eaLnBrk="1" latinLnBrk="0" hangingPunct="1">
              <a:defRPr kumimoji="1" sz="1800" kern="1200">
                <a:solidFill>
                  <a:schemeClr val="tx1"/>
                </a:solidFill>
                <a:latin typeface="+mj-lt"/>
                <a:ea typeface="+mj-ea"/>
                <a:cs typeface="+mj-cs"/>
              </a:defRPr>
            </a:lvl4pPr>
            <a:lvl5pPr marL="1828800" indent="0" algn="l" defTabSz="914400" rtl="0" eaLnBrk="1" latinLnBrk="0" hangingPunct="1">
              <a:defRPr kumimoji="1" sz="1800" kern="1200">
                <a:solidFill>
                  <a:schemeClr val="tx1"/>
                </a:solidFill>
                <a:latin typeface="+mj-lt"/>
                <a:ea typeface="+mj-ea"/>
                <a:cs typeface="+mj-cs"/>
              </a:defRPr>
            </a:lvl5pPr>
            <a:lvl6pPr marL="2286000" indent="0" algn="l" defTabSz="914400" rtl="0" eaLnBrk="1" latinLnBrk="0" hangingPunct="1">
              <a:defRPr kumimoji="1" sz="1800" kern="1200">
                <a:solidFill>
                  <a:schemeClr val="tx1"/>
                </a:solidFill>
                <a:latin typeface="+mj-lt"/>
                <a:ea typeface="+mj-ea"/>
                <a:cs typeface="+mj-cs"/>
              </a:defRPr>
            </a:lvl6pPr>
            <a:lvl7pPr marL="2743200" indent="0" algn="l" defTabSz="914400" rtl="0" eaLnBrk="1" latinLnBrk="0" hangingPunct="1">
              <a:defRPr kumimoji="1" sz="1800" kern="1200">
                <a:solidFill>
                  <a:schemeClr val="tx1"/>
                </a:solidFill>
                <a:latin typeface="+mj-lt"/>
                <a:ea typeface="+mj-ea"/>
                <a:cs typeface="+mj-cs"/>
              </a:defRPr>
            </a:lvl7pPr>
            <a:lvl8pPr marL="3200400" indent="0" algn="l" defTabSz="914400" rtl="0" eaLnBrk="1" latinLnBrk="0" hangingPunct="1">
              <a:defRPr kumimoji="1" sz="1800" kern="1200">
                <a:solidFill>
                  <a:schemeClr val="tx1"/>
                </a:solidFill>
                <a:latin typeface="+mj-lt"/>
                <a:ea typeface="+mj-ea"/>
                <a:cs typeface="+mj-cs"/>
              </a:defRPr>
            </a:lvl8pPr>
            <a:lvl9pPr marL="3657600" indent="0" algn="l" defTabSz="914400" rtl="0" eaLnBrk="1" latinLnBrk="0" hangingPunct="1">
              <a:defRPr kumimoji="1" sz="1800" kern="1200">
                <a:solidFill>
                  <a:schemeClr val="tx1"/>
                </a:solidFill>
                <a:latin typeface="+mj-lt"/>
                <a:ea typeface="+mj-ea"/>
                <a:cs typeface="+mj-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w="6350" cap="flat">
                  <a:solidFill>
                    <a:srgbClr val="FFFFFF">
                      <a:alpha val="80000"/>
                    </a:srgbClr>
                  </a:solidFill>
                </a:ln>
                <a:solidFill>
                  <a:prstClr val="white"/>
                </a:solidFill>
                <a:effectLst/>
                <a:uLnTx/>
                <a:uFillTx/>
                <a:latin typeface="游ゴシック Light" panose="020F0302020204030204"/>
                <a:ea typeface="游ゴシック Light" panose="020B0300000000000000" pitchFamily="50" charset="-128"/>
                <a:cs typeface="+mj-cs"/>
              </a:rPr>
              <a:t>五木村長</a:t>
            </a:r>
          </a:p>
        </p:txBody>
      </p:sp>
      <p:grpSp>
        <p:nvGrpSpPr>
          <p:cNvPr id="18" name="グループ化 17">
            <a:extLst>
              <a:ext uri="{FF2B5EF4-FFF2-40B4-BE49-F238E27FC236}">
                <a16:creationId xmlns:a16="http://schemas.microsoft.com/office/drawing/2014/main" id="{6B78D9A2-3282-CB31-BC19-650EB381618A}"/>
              </a:ext>
            </a:extLst>
          </p:cNvPr>
          <p:cNvGrpSpPr/>
          <p:nvPr/>
        </p:nvGrpSpPr>
        <p:grpSpPr>
          <a:xfrm>
            <a:off x="3437719" y="4748756"/>
            <a:ext cx="1035506" cy="1928222"/>
            <a:chOff x="5730715" y="4857914"/>
            <a:chExt cx="1035506" cy="1928222"/>
          </a:xfrm>
          <a:effectLst>
            <a:outerShdw blurRad="76200" dist="38100" dir="7800000" algn="ctr" rotWithShape="0">
              <a:sysClr val="windowText" lastClr="000000">
                <a:alpha val="40000"/>
              </a:sysClr>
            </a:outerShdw>
          </a:effectLst>
        </p:grpSpPr>
        <p:pic>
          <p:nvPicPr>
            <p:cNvPr id="19" name="図 18">
              <a:extLst>
                <a:ext uri="{FF2B5EF4-FFF2-40B4-BE49-F238E27FC236}">
                  <a16:creationId xmlns:a16="http://schemas.microsoft.com/office/drawing/2014/main" id="{EB4F4986-2D76-54C7-B54B-BB2B92D88DB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45005" t="20816" r="37821" b="28371"/>
            <a:stretch>
              <a:fillRect/>
            </a:stretch>
          </p:blipFill>
          <p:spPr>
            <a:xfrm>
              <a:off x="5730716" y="4857914"/>
              <a:ext cx="990601" cy="1928222"/>
            </a:xfrm>
            <a:prstGeom prst="roundRect">
              <a:avLst/>
            </a:prstGeom>
            <a:ln w="12700">
              <a:noFill/>
            </a:ln>
          </p:spPr>
        </p:pic>
        <p:sp>
          <p:nvSpPr>
            <p:cNvPr id="20" name="テキスト ボックス 25">
              <a:extLst>
                <a:ext uri="{FF2B5EF4-FFF2-40B4-BE49-F238E27FC236}">
                  <a16:creationId xmlns:a16="http://schemas.microsoft.com/office/drawing/2014/main" id="{B433C766-4386-AFB3-A77A-C8BAB15F98CD}"/>
                </a:ext>
              </a:extLst>
            </p:cNvPr>
            <p:cNvSpPr txBox="1"/>
            <p:nvPr/>
          </p:nvSpPr>
          <p:spPr>
            <a:xfrm>
              <a:off x="5730715" y="6545441"/>
              <a:ext cx="1035506" cy="213878"/>
            </a:xfrm>
            <a:prstGeom prst="roundRect">
              <a:avLst/>
            </a:prstGeom>
            <a:noFill/>
            <a:ln>
              <a:noFill/>
            </a:ln>
            <a:effectLst/>
          </p:spPr>
          <p:txBody>
            <a:bodyPr wrap="square" lIns="36000" tIns="0" rIns="36000" bIns="0" rtlCol="0" anchor="ctr">
              <a:noAutofit/>
            </a:bodyPr>
            <a:lstStyle>
              <a:defPPr>
                <a:defRPr lang="ja-JP"/>
              </a:defPPr>
              <a:lvl1pPr marL="0" indent="0" algn="l" defTabSz="914400" rtl="0" eaLnBrk="1" latinLnBrk="0" hangingPunct="1">
                <a:defRPr kumimoji="1" sz="1800" kern="1200">
                  <a:solidFill>
                    <a:schemeClr val="tx1"/>
                  </a:solidFill>
                  <a:latin typeface="+mj-lt"/>
                  <a:ea typeface="+mj-ea"/>
                  <a:cs typeface="+mj-cs"/>
                </a:defRPr>
              </a:lvl1pPr>
              <a:lvl2pPr marL="457200" indent="0" algn="l" defTabSz="914400" rtl="0" eaLnBrk="1" latinLnBrk="0" hangingPunct="1">
                <a:defRPr kumimoji="1" sz="1800" kern="1200">
                  <a:solidFill>
                    <a:schemeClr val="tx1"/>
                  </a:solidFill>
                  <a:latin typeface="+mj-lt"/>
                  <a:ea typeface="+mj-ea"/>
                  <a:cs typeface="+mj-cs"/>
                </a:defRPr>
              </a:lvl2pPr>
              <a:lvl3pPr marL="914400" indent="0" algn="l" defTabSz="914400" rtl="0" eaLnBrk="1" latinLnBrk="0" hangingPunct="1">
                <a:defRPr kumimoji="1" sz="1800" kern="1200">
                  <a:solidFill>
                    <a:schemeClr val="tx1"/>
                  </a:solidFill>
                  <a:latin typeface="+mj-lt"/>
                  <a:ea typeface="+mj-ea"/>
                  <a:cs typeface="+mj-cs"/>
                </a:defRPr>
              </a:lvl3pPr>
              <a:lvl4pPr marL="1371600" indent="0" algn="l" defTabSz="914400" rtl="0" eaLnBrk="1" latinLnBrk="0" hangingPunct="1">
                <a:defRPr kumimoji="1" sz="1800" kern="1200">
                  <a:solidFill>
                    <a:schemeClr val="tx1"/>
                  </a:solidFill>
                  <a:latin typeface="+mj-lt"/>
                  <a:ea typeface="+mj-ea"/>
                  <a:cs typeface="+mj-cs"/>
                </a:defRPr>
              </a:lvl4pPr>
              <a:lvl5pPr marL="1828800" indent="0" algn="l" defTabSz="914400" rtl="0" eaLnBrk="1" latinLnBrk="0" hangingPunct="1">
                <a:defRPr kumimoji="1" sz="1800" kern="1200">
                  <a:solidFill>
                    <a:schemeClr val="tx1"/>
                  </a:solidFill>
                  <a:latin typeface="+mj-lt"/>
                  <a:ea typeface="+mj-ea"/>
                  <a:cs typeface="+mj-cs"/>
                </a:defRPr>
              </a:lvl5pPr>
              <a:lvl6pPr marL="2286000" indent="0" algn="l" defTabSz="914400" rtl="0" eaLnBrk="1" latinLnBrk="0" hangingPunct="1">
                <a:defRPr kumimoji="1" sz="1800" kern="1200">
                  <a:solidFill>
                    <a:schemeClr val="tx1"/>
                  </a:solidFill>
                  <a:latin typeface="+mj-lt"/>
                  <a:ea typeface="+mj-ea"/>
                  <a:cs typeface="+mj-cs"/>
                </a:defRPr>
              </a:lvl6pPr>
              <a:lvl7pPr marL="2743200" indent="0" algn="l" defTabSz="914400" rtl="0" eaLnBrk="1" latinLnBrk="0" hangingPunct="1">
                <a:defRPr kumimoji="1" sz="1800" kern="1200">
                  <a:solidFill>
                    <a:schemeClr val="tx1"/>
                  </a:solidFill>
                  <a:latin typeface="+mj-lt"/>
                  <a:ea typeface="+mj-ea"/>
                  <a:cs typeface="+mj-cs"/>
                </a:defRPr>
              </a:lvl7pPr>
              <a:lvl8pPr marL="3200400" indent="0" algn="l" defTabSz="914400" rtl="0" eaLnBrk="1" latinLnBrk="0" hangingPunct="1">
                <a:defRPr kumimoji="1" sz="1800" kern="1200">
                  <a:solidFill>
                    <a:schemeClr val="tx1"/>
                  </a:solidFill>
                  <a:latin typeface="+mj-lt"/>
                  <a:ea typeface="+mj-ea"/>
                  <a:cs typeface="+mj-cs"/>
                </a:defRPr>
              </a:lvl8pPr>
              <a:lvl9pPr marL="3657600" indent="0" algn="l" defTabSz="914400" rtl="0" eaLnBrk="1" latinLnBrk="0" hangingPunct="1">
                <a:defRPr kumimoji="1" sz="1800" kern="1200">
                  <a:solidFill>
                    <a:schemeClr val="tx1"/>
                  </a:solidFill>
                  <a:latin typeface="+mj-lt"/>
                  <a:ea typeface="+mj-ea"/>
                  <a:cs typeface="+mj-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w="6350" cap="flat">
                    <a:solidFill>
                      <a:prstClr val="black">
                        <a:alpha val="80000"/>
                      </a:prstClr>
                    </a:solidFill>
                  </a:ln>
                  <a:solidFill>
                    <a:prstClr val="black"/>
                  </a:solidFill>
                  <a:effectLst/>
                  <a:uLnTx/>
                  <a:uFillTx/>
                  <a:latin typeface="游ゴシック Light" panose="020F0302020204030204"/>
                  <a:ea typeface="游ゴシック Light" panose="020B0300000000000000" pitchFamily="50" charset="-128"/>
                  <a:cs typeface="+mj-cs"/>
                </a:rPr>
                <a:t>三和建設</a:t>
              </a:r>
              <a:r>
                <a:rPr kumimoji="1" lang="en-US" altLang="ja-JP" sz="1200" b="1" i="0" u="none" strike="noStrike" kern="1200" cap="none" spc="0" normalizeH="0" baseline="0" noProof="0" dirty="0">
                  <a:ln w="6350" cap="flat">
                    <a:solidFill>
                      <a:prstClr val="black">
                        <a:alpha val="80000"/>
                      </a:prstClr>
                    </a:solidFill>
                  </a:ln>
                  <a:solidFill>
                    <a:prstClr val="black"/>
                  </a:solidFill>
                  <a:effectLst/>
                  <a:uLnTx/>
                  <a:uFillTx/>
                  <a:latin typeface="游ゴシック Light" panose="020F0302020204030204"/>
                  <a:ea typeface="游ゴシック Light" panose="020B0300000000000000" pitchFamily="50" charset="-128"/>
                  <a:cs typeface="+mj-cs"/>
                </a:rPr>
                <a:t>(</a:t>
              </a:r>
              <a:r>
                <a:rPr kumimoji="1" lang="ja-JP" altLang="en-US" sz="1200" b="1" i="0" u="none" strike="noStrike" kern="1200" cap="none" spc="0" normalizeH="0" baseline="0" noProof="0" dirty="0">
                  <a:ln w="6350" cap="flat">
                    <a:solidFill>
                      <a:prstClr val="black">
                        <a:alpha val="80000"/>
                      </a:prstClr>
                    </a:solidFill>
                  </a:ln>
                  <a:solidFill>
                    <a:prstClr val="black"/>
                  </a:solidFill>
                  <a:effectLst/>
                  <a:uLnTx/>
                  <a:uFillTx/>
                  <a:latin typeface="游ゴシック Light" panose="020F0302020204030204"/>
                  <a:ea typeface="游ゴシック Light" panose="020B0300000000000000" pitchFamily="50" charset="-128"/>
                  <a:cs typeface="+mj-cs"/>
                </a:rPr>
                <a:t>株</a:t>
              </a:r>
              <a:r>
                <a:rPr kumimoji="1" lang="en-US" altLang="ja-JP" sz="1200" b="1" i="0" u="none" strike="noStrike" kern="1200" cap="none" spc="0" normalizeH="0" baseline="0" noProof="0" dirty="0">
                  <a:ln w="6350" cap="flat">
                    <a:solidFill>
                      <a:prstClr val="black">
                        <a:alpha val="80000"/>
                      </a:prstClr>
                    </a:solidFill>
                  </a:ln>
                  <a:solidFill>
                    <a:prstClr val="black"/>
                  </a:solidFill>
                  <a:effectLst/>
                  <a:uLnTx/>
                  <a:uFillTx/>
                  <a:latin typeface="游ゴシック Light" panose="020F0302020204030204"/>
                  <a:ea typeface="游ゴシック Light" panose="020B0300000000000000" pitchFamily="50" charset="-128"/>
                  <a:cs typeface="+mj-cs"/>
                </a:rPr>
                <a:t>)</a:t>
              </a:r>
            </a:p>
          </p:txBody>
        </p:sp>
      </p:grpSp>
      <p:cxnSp>
        <p:nvCxnSpPr>
          <p:cNvPr id="21" name="直線矢印コネクタ 20">
            <a:extLst>
              <a:ext uri="{FF2B5EF4-FFF2-40B4-BE49-F238E27FC236}">
                <a16:creationId xmlns:a16="http://schemas.microsoft.com/office/drawing/2014/main" id="{020E93C3-F7AA-84CD-55A3-0F92803781D3}"/>
              </a:ext>
            </a:extLst>
          </p:cNvPr>
          <p:cNvCxnSpPr>
            <a:cxnSpLocks/>
          </p:cNvCxnSpPr>
          <p:nvPr/>
        </p:nvCxnSpPr>
        <p:spPr>
          <a:xfrm>
            <a:off x="1882984" y="4083881"/>
            <a:ext cx="0" cy="308985"/>
          </a:xfrm>
          <a:prstGeom prst="straightConnector1">
            <a:avLst/>
          </a:prstGeom>
          <a:noFill/>
          <a:ln w="25400" cap="flat" cmpd="sng" algn="ctr">
            <a:solidFill>
              <a:sysClr val="window" lastClr="FFFFFF"/>
            </a:solidFill>
            <a:prstDash val="solid"/>
            <a:miter lim="800000"/>
            <a:tailEnd type="arrow" w="lg" len="lg"/>
          </a:ln>
          <a:effectLst/>
        </p:spPr>
      </p:cxnSp>
      <p:sp>
        <p:nvSpPr>
          <p:cNvPr id="22" name="テキスト ボックス 21">
            <a:extLst>
              <a:ext uri="{FF2B5EF4-FFF2-40B4-BE49-F238E27FC236}">
                <a16:creationId xmlns:a16="http://schemas.microsoft.com/office/drawing/2014/main" id="{27FAF5E4-EE48-08C4-D5FE-9283FC875304}"/>
              </a:ext>
            </a:extLst>
          </p:cNvPr>
          <p:cNvSpPr txBox="1"/>
          <p:nvPr/>
        </p:nvSpPr>
        <p:spPr>
          <a:xfrm>
            <a:off x="183147" y="476672"/>
            <a:ext cx="5530681" cy="369332"/>
          </a:xfrm>
          <a:prstGeom prst="rect">
            <a:avLst/>
          </a:prstGeom>
          <a:noFill/>
        </p:spPr>
        <p:txBody>
          <a:bodyPr wrap="none" rtlCol="0">
            <a:spAutoFit/>
          </a:bodyPr>
          <a:lstStyle/>
          <a:p>
            <a:pPr fontAlgn="base">
              <a:spcBef>
                <a:spcPct val="0"/>
              </a:spcBef>
              <a:spcAft>
                <a:spcPct val="0"/>
              </a:spcAft>
            </a:pPr>
            <a:r>
              <a:rPr lang="en-US" altLang="ja-JP" b="1" dirty="0">
                <a:solidFill>
                  <a:prstClr val="black"/>
                </a:solidFill>
                <a:latin typeface="ＭＳ ゴシック" panose="020B0609070205080204" pitchFamily="49" charset="-128"/>
                <a:ea typeface="ＭＳ ゴシック" panose="020B0609070205080204" pitchFamily="49" charset="-128"/>
              </a:rPr>
              <a:t>【</a:t>
            </a:r>
            <a:r>
              <a:rPr lang="ja-JP" altLang="en-US" b="1" dirty="0">
                <a:solidFill>
                  <a:prstClr val="black"/>
                </a:solidFill>
                <a:latin typeface="ＭＳ ゴシック" panose="020B0609070205080204" pitchFamily="49" charset="-128"/>
                <a:ea typeface="ＭＳ ゴシック" panose="020B0609070205080204" pitchFamily="49" charset="-128"/>
              </a:rPr>
              <a:t>小川第２砂防堰堤完成見学会を開催（五木村）</a:t>
            </a:r>
            <a:r>
              <a:rPr lang="en-US" altLang="ja-JP" b="1" dirty="0">
                <a:solidFill>
                  <a:prstClr val="black"/>
                </a:solidFill>
                <a:latin typeface="ＭＳ ゴシック" panose="020B0609070205080204" pitchFamily="49" charset="-128"/>
                <a:ea typeface="ＭＳ ゴシック" panose="020B0609070205080204" pitchFamily="49" charset="-128"/>
              </a:rPr>
              <a:t>】</a:t>
            </a:r>
            <a:endParaRPr lang="ja-JP" altLang="en-US" b="1" dirty="0">
              <a:solidFill>
                <a:prstClr val="black"/>
              </a:solidFill>
              <a:latin typeface="ＭＳ ゴシック" panose="020B0609070205080204" pitchFamily="49" charset="-128"/>
              <a:ea typeface="ＭＳ ゴシック" panose="020B0609070205080204" pitchFamily="49" charset="-128"/>
            </a:endParaRPr>
          </a:p>
        </p:txBody>
      </p:sp>
      <p:sp>
        <p:nvSpPr>
          <p:cNvPr id="23" name="テキスト ボックス 22">
            <a:extLst>
              <a:ext uri="{FF2B5EF4-FFF2-40B4-BE49-F238E27FC236}">
                <a16:creationId xmlns:a16="http://schemas.microsoft.com/office/drawing/2014/main" id="{FF0D4DD4-6B72-0236-6668-CF13939A9DBB}"/>
              </a:ext>
            </a:extLst>
          </p:cNvPr>
          <p:cNvSpPr txBox="1"/>
          <p:nvPr/>
        </p:nvSpPr>
        <p:spPr>
          <a:xfrm>
            <a:off x="1706012" y="3356480"/>
            <a:ext cx="353943" cy="650178"/>
          </a:xfrm>
          <a:prstGeom prst="rect">
            <a:avLst/>
          </a:prstGeom>
          <a:noFill/>
        </p:spPr>
        <p:txBody>
          <a:bodyPr vert="eaVert" wrap="none" rtlCol="0">
            <a:spAutoFit/>
          </a:bodyPr>
          <a:lstStyle/>
          <a:p>
            <a:pPr fontAlgn="base">
              <a:spcBef>
                <a:spcPct val="0"/>
              </a:spcBef>
              <a:spcAft>
                <a:spcPct val="0"/>
              </a:spcAft>
            </a:pPr>
            <a:r>
              <a:rPr lang="ja-JP" altLang="en-US" sz="1100" b="1" dirty="0">
                <a:solidFill>
                  <a:prstClr val="white"/>
                </a:solidFill>
                <a:latin typeface="Arial" charset="0"/>
              </a:rPr>
              <a:t>五木小川</a:t>
            </a:r>
          </a:p>
        </p:txBody>
      </p:sp>
      <p:pic>
        <p:nvPicPr>
          <p:cNvPr id="24" name="図 23" descr="駅にいる人たち&#10;&#10;AI 生成コンテンツは誤りを含む可能性があります。">
            <a:extLst>
              <a:ext uri="{FF2B5EF4-FFF2-40B4-BE49-F238E27FC236}">
                <a16:creationId xmlns:a16="http://schemas.microsoft.com/office/drawing/2014/main" id="{A467F4BA-CC8E-272F-79AA-52201D0954F2}"/>
              </a:ext>
            </a:extLst>
          </p:cNvPr>
          <p:cNvPicPr>
            <a:picLocks noChangeAspect="1"/>
          </p:cNvPicPr>
          <p:nvPr/>
        </p:nvPicPr>
        <p:blipFill>
          <a:blip r:embed="rId8" cstate="print">
            <a:extLst>
              <a:ext uri="{28A0092B-C50C-407E-A947-70E740481C1C}">
                <a14:useLocalDpi xmlns:a14="http://schemas.microsoft.com/office/drawing/2010/main" val="0"/>
              </a:ext>
            </a:extLst>
          </a:blip>
          <a:srcRect l="10461" t="26447" r="5002"/>
          <a:stretch>
            <a:fillRect/>
          </a:stretch>
        </p:blipFill>
        <p:spPr>
          <a:xfrm>
            <a:off x="415586" y="4735329"/>
            <a:ext cx="2975429" cy="194164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5" name="テキスト ボックス 24">
            <a:extLst>
              <a:ext uri="{FF2B5EF4-FFF2-40B4-BE49-F238E27FC236}">
                <a16:creationId xmlns:a16="http://schemas.microsoft.com/office/drawing/2014/main" id="{8FFDDF1E-4F6F-5FAE-44A0-D47F49DEF108}"/>
              </a:ext>
            </a:extLst>
          </p:cNvPr>
          <p:cNvSpPr txBox="1"/>
          <p:nvPr/>
        </p:nvSpPr>
        <p:spPr>
          <a:xfrm>
            <a:off x="315504" y="4495318"/>
            <a:ext cx="1877437" cy="276999"/>
          </a:xfrm>
          <a:prstGeom prst="rect">
            <a:avLst/>
          </a:prstGeom>
          <a:noFill/>
        </p:spPr>
        <p:txBody>
          <a:bodyPr wrap="none" rtlCol="0">
            <a:spAutoFit/>
          </a:bodyPr>
          <a:lstStyle/>
          <a:p>
            <a:pPr fontAlgn="base">
              <a:spcBef>
                <a:spcPct val="0"/>
              </a:spcBef>
              <a:spcAft>
                <a:spcPct val="0"/>
              </a:spcAft>
            </a:pPr>
            <a:r>
              <a:rPr lang="ja-JP" altLang="en-US" sz="1200" b="1" dirty="0">
                <a:solidFill>
                  <a:srgbClr val="70AD47">
                    <a:lumMod val="75000"/>
                  </a:srgbClr>
                </a:solidFill>
                <a:latin typeface="ＭＳ ゴシック" panose="020B0609070205080204" pitchFamily="49" charset="-128"/>
                <a:ea typeface="ＭＳ ゴシック" panose="020B0609070205080204" pitchFamily="49" charset="-128"/>
              </a:rPr>
              <a:t>▼　砂防堰堤の概要説明</a:t>
            </a:r>
          </a:p>
        </p:txBody>
      </p:sp>
      <p:sp>
        <p:nvSpPr>
          <p:cNvPr id="26" name="テキスト ボックス 25">
            <a:extLst>
              <a:ext uri="{FF2B5EF4-FFF2-40B4-BE49-F238E27FC236}">
                <a16:creationId xmlns:a16="http://schemas.microsoft.com/office/drawing/2014/main" id="{E02E2AF1-CAFF-94D7-3738-80781509E94A}"/>
              </a:ext>
            </a:extLst>
          </p:cNvPr>
          <p:cNvSpPr txBox="1"/>
          <p:nvPr/>
        </p:nvSpPr>
        <p:spPr>
          <a:xfrm>
            <a:off x="4482237" y="4530404"/>
            <a:ext cx="1569660" cy="276999"/>
          </a:xfrm>
          <a:prstGeom prst="rect">
            <a:avLst/>
          </a:prstGeom>
          <a:noFill/>
        </p:spPr>
        <p:txBody>
          <a:bodyPr wrap="none" rtlCol="0">
            <a:spAutoFit/>
          </a:bodyPr>
          <a:lstStyle/>
          <a:p>
            <a:pPr fontAlgn="base">
              <a:spcBef>
                <a:spcPct val="0"/>
              </a:spcBef>
              <a:spcAft>
                <a:spcPct val="0"/>
              </a:spcAft>
            </a:pPr>
            <a:r>
              <a:rPr lang="ja-JP" altLang="en-US" sz="1200" b="1" dirty="0">
                <a:solidFill>
                  <a:srgbClr val="70AD47">
                    <a:lumMod val="75000"/>
                  </a:srgbClr>
                </a:solidFill>
                <a:latin typeface="ＭＳ ゴシック" panose="020B0609070205080204" pitchFamily="49" charset="-128"/>
                <a:ea typeface="ＭＳ ゴシック" panose="020B0609070205080204" pitchFamily="49" charset="-128"/>
              </a:rPr>
              <a:t>▼　砂防堰堤の見学</a:t>
            </a:r>
          </a:p>
        </p:txBody>
      </p:sp>
      <p:sp>
        <p:nvSpPr>
          <p:cNvPr id="27" name="テキスト ボックス 26">
            <a:extLst>
              <a:ext uri="{FF2B5EF4-FFF2-40B4-BE49-F238E27FC236}">
                <a16:creationId xmlns:a16="http://schemas.microsoft.com/office/drawing/2014/main" id="{69C65602-9C7A-A671-C9D2-179664AECF67}"/>
              </a:ext>
            </a:extLst>
          </p:cNvPr>
          <p:cNvSpPr txBox="1"/>
          <p:nvPr/>
        </p:nvSpPr>
        <p:spPr>
          <a:xfrm>
            <a:off x="7390511" y="4493023"/>
            <a:ext cx="1261884" cy="276999"/>
          </a:xfrm>
          <a:prstGeom prst="rect">
            <a:avLst/>
          </a:prstGeom>
          <a:noFill/>
        </p:spPr>
        <p:txBody>
          <a:bodyPr wrap="none" rtlCol="0">
            <a:spAutoFit/>
          </a:bodyPr>
          <a:lstStyle/>
          <a:p>
            <a:pPr fontAlgn="base">
              <a:spcBef>
                <a:spcPct val="0"/>
              </a:spcBef>
              <a:spcAft>
                <a:spcPct val="0"/>
              </a:spcAft>
            </a:pPr>
            <a:r>
              <a:rPr lang="ja-JP" altLang="en-US" sz="1200" b="1" dirty="0">
                <a:solidFill>
                  <a:srgbClr val="70AD47">
                    <a:lumMod val="75000"/>
                  </a:srgbClr>
                </a:solidFill>
                <a:latin typeface="ＭＳ ゴシック" panose="020B0609070205080204" pitchFamily="49" charset="-128"/>
                <a:ea typeface="ＭＳ ゴシック" panose="020B0609070205080204" pitchFamily="49" charset="-128"/>
              </a:rPr>
              <a:t>▼　出席者挨拶</a:t>
            </a:r>
          </a:p>
        </p:txBody>
      </p:sp>
      <p:sp>
        <p:nvSpPr>
          <p:cNvPr id="28" name="テキスト ボックス 27">
            <a:extLst>
              <a:ext uri="{FF2B5EF4-FFF2-40B4-BE49-F238E27FC236}">
                <a16:creationId xmlns:a16="http://schemas.microsoft.com/office/drawing/2014/main" id="{36F251E9-13F8-5A08-EB09-838772E9CDA3}"/>
              </a:ext>
            </a:extLst>
          </p:cNvPr>
          <p:cNvSpPr txBox="1"/>
          <p:nvPr/>
        </p:nvSpPr>
        <p:spPr>
          <a:xfrm>
            <a:off x="365802" y="813405"/>
            <a:ext cx="9051694" cy="1384995"/>
          </a:xfrm>
          <a:prstGeom prst="rect">
            <a:avLst/>
          </a:prstGeom>
          <a:noFill/>
          <a:ln w="12700">
            <a:solidFill>
              <a:sysClr val="windowText" lastClr="000000"/>
            </a:solidFill>
          </a:ln>
        </p:spPr>
        <p:txBody>
          <a:bodyPr wrap="square" rtlCol="0">
            <a:spAutoFit/>
          </a:bodyPr>
          <a:lstStyle/>
          <a:p>
            <a:pPr marL="161196" marR="0" lvl="0" indent="-161196" algn="just" defTabSz="914400" eaLnBrk="1" fontAlgn="base" latinLnBrk="0" hangingPunct="1">
              <a:lnSpc>
                <a:spcPct val="100000"/>
              </a:lnSpc>
              <a:spcBef>
                <a:spcPct val="0"/>
              </a:spcBef>
              <a:spcAft>
                <a:spcPct val="0"/>
              </a:spcAft>
              <a:buClrTx/>
              <a:buSzTx/>
              <a:buFontTx/>
              <a:buNone/>
              <a:tabLst/>
              <a:defRPr/>
            </a:pPr>
            <a:r>
              <a:rPr kumimoji="0" lang="ja-JP" altLang="en-US" sz="1400" b="0" i="0" u="none" strike="noStrike" kern="100" cap="none" spc="0" normalizeH="0" baseline="0" noProof="0" dirty="0">
                <a:ln>
                  <a:noFill/>
                </a:ln>
                <a:solidFill>
                  <a:srgbClr val="000000"/>
                </a:solidFill>
                <a:effectLst/>
                <a:uLnTx/>
                <a:uFillTx/>
                <a:latin typeface="Arial" charset="0"/>
                <a:cs typeface="Times New Roman"/>
              </a:rPr>
              <a:t>○日　時： 令和８年４月２０日（月）</a:t>
            </a:r>
          </a:p>
          <a:p>
            <a:pPr marL="161196" marR="0" lvl="0" indent="-161196" algn="just" defTabSz="914400" eaLnBrk="1" fontAlgn="base" latinLnBrk="0" hangingPunct="1">
              <a:lnSpc>
                <a:spcPct val="100000"/>
              </a:lnSpc>
              <a:spcBef>
                <a:spcPct val="0"/>
              </a:spcBef>
              <a:spcAft>
                <a:spcPct val="0"/>
              </a:spcAft>
              <a:buClrTx/>
              <a:buSzTx/>
              <a:buFontTx/>
              <a:buNone/>
              <a:tabLst/>
              <a:defRPr/>
            </a:pPr>
            <a:r>
              <a:rPr kumimoji="0" lang="ja-JP" altLang="en-US" sz="1400" b="0" i="0" u="none" strike="noStrike" kern="100" cap="none" spc="0" normalizeH="0" baseline="0" noProof="0" dirty="0">
                <a:ln>
                  <a:noFill/>
                </a:ln>
                <a:solidFill>
                  <a:srgbClr val="000000"/>
                </a:solidFill>
                <a:effectLst/>
                <a:uLnTx/>
                <a:uFillTx/>
                <a:latin typeface="Arial" charset="0"/>
                <a:cs typeface="Times New Roman"/>
              </a:rPr>
              <a:t>○場　所： 球磨郡五木村　小川第２砂防堰堤</a:t>
            </a:r>
          </a:p>
          <a:p>
            <a:pPr marL="161196" marR="0" lvl="0" indent="-161196" algn="just" defTabSz="914400" eaLnBrk="1" fontAlgn="base" latinLnBrk="0" hangingPunct="1">
              <a:lnSpc>
                <a:spcPct val="100000"/>
              </a:lnSpc>
              <a:spcBef>
                <a:spcPct val="0"/>
              </a:spcBef>
              <a:spcAft>
                <a:spcPct val="0"/>
              </a:spcAft>
              <a:buClrTx/>
              <a:buSzTx/>
              <a:buFontTx/>
              <a:buNone/>
              <a:tabLst/>
              <a:defRPr/>
            </a:pPr>
            <a:r>
              <a:rPr kumimoji="0" lang="ja-JP" altLang="en-US" sz="1400" b="0" i="0" u="none" strike="noStrike" kern="100" cap="none" spc="0" normalizeH="0" baseline="0" noProof="0" dirty="0">
                <a:ln>
                  <a:noFill/>
                </a:ln>
                <a:solidFill>
                  <a:srgbClr val="000000"/>
                </a:solidFill>
                <a:effectLst/>
                <a:uLnTx/>
                <a:uFillTx/>
                <a:latin typeface="Arial" charset="0"/>
                <a:cs typeface="Times New Roman"/>
              </a:rPr>
              <a:t>○出席者：五木村長、五木村議会議員、地域住民、五木村役場職員ら約２２人</a:t>
            </a:r>
          </a:p>
          <a:p>
            <a:pPr marL="161196" marR="0" lvl="0" indent="-161196" algn="just" defTabSz="914400" eaLnBrk="1" fontAlgn="base" latinLnBrk="0" hangingPunct="1">
              <a:lnSpc>
                <a:spcPct val="100000"/>
              </a:lnSpc>
              <a:spcBef>
                <a:spcPct val="0"/>
              </a:spcBef>
              <a:spcAft>
                <a:spcPct val="0"/>
              </a:spcAft>
              <a:buClrTx/>
              <a:buSzTx/>
              <a:buFontTx/>
              <a:buNone/>
              <a:tabLst/>
              <a:defRPr/>
            </a:pPr>
            <a:r>
              <a:rPr kumimoji="0" lang="ja-JP" altLang="en-US" sz="1400" b="0" i="0" u="none" strike="noStrike" kern="100" cap="none" spc="0" normalizeH="0" baseline="0" noProof="0" dirty="0">
                <a:ln>
                  <a:noFill/>
                </a:ln>
                <a:solidFill>
                  <a:srgbClr val="000000"/>
                </a:solidFill>
                <a:effectLst/>
                <a:uLnTx/>
                <a:uFillTx/>
                <a:latin typeface="Arial" charset="0"/>
                <a:cs typeface="Times New Roman"/>
              </a:rPr>
              <a:t>○概　要： 流出する土砂や流木を捕捉し、土砂災害の防止・被害軽減を目的として整備を進めてきた小川第２砂防堰堤</a:t>
            </a:r>
            <a:endParaRPr kumimoji="0" lang="en-US" altLang="ja-JP" sz="1400" b="0" i="0" u="none" strike="noStrike" kern="100" cap="none" spc="0" normalizeH="0" baseline="0" noProof="0" dirty="0">
              <a:ln>
                <a:noFill/>
              </a:ln>
              <a:solidFill>
                <a:srgbClr val="000000"/>
              </a:solidFill>
              <a:effectLst/>
              <a:uLnTx/>
              <a:uFillTx/>
              <a:latin typeface="Arial" charset="0"/>
              <a:cs typeface="Times New Roman"/>
            </a:endParaRPr>
          </a:p>
          <a:p>
            <a:pPr marL="161196" marR="0" lvl="0" indent="-161196" algn="just" defTabSz="914400" eaLnBrk="1" fontAlgn="base" latinLnBrk="0" hangingPunct="1">
              <a:lnSpc>
                <a:spcPct val="100000"/>
              </a:lnSpc>
              <a:spcBef>
                <a:spcPct val="0"/>
              </a:spcBef>
              <a:spcAft>
                <a:spcPct val="0"/>
              </a:spcAft>
              <a:buClrTx/>
              <a:buSzTx/>
              <a:buFontTx/>
              <a:buNone/>
              <a:tabLst/>
              <a:defRPr/>
            </a:pPr>
            <a:r>
              <a:rPr kumimoji="0" lang="ja-JP" altLang="en-US" sz="1400" b="0" i="0" u="none" strike="noStrike" kern="100" cap="none" spc="0" normalizeH="0" baseline="0" noProof="0" dirty="0">
                <a:ln>
                  <a:noFill/>
                </a:ln>
                <a:solidFill>
                  <a:srgbClr val="000000"/>
                </a:solidFill>
                <a:effectLst/>
                <a:uLnTx/>
                <a:uFillTx/>
                <a:latin typeface="Arial" charset="0"/>
                <a:cs typeface="Times New Roman"/>
              </a:rPr>
              <a:t>　　　　　　　が、令和８年３月に完成。完成した砂防堰堤を地域の皆さまに実際に見ていただき、その安全機能や地域の</a:t>
            </a:r>
            <a:endParaRPr kumimoji="0" lang="en-US" altLang="ja-JP" sz="1400" b="0" i="0" u="none" strike="noStrike" kern="100" cap="none" spc="0" normalizeH="0" baseline="0" noProof="0" dirty="0">
              <a:ln>
                <a:noFill/>
              </a:ln>
              <a:solidFill>
                <a:srgbClr val="000000"/>
              </a:solidFill>
              <a:effectLst/>
              <a:uLnTx/>
              <a:uFillTx/>
              <a:latin typeface="Arial" charset="0"/>
              <a:cs typeface="Times New Roman"/>
            </a:endParaRPr>
          </a:p>
          <a:p>
            <a:pPr marL="161196" marR="0" lvl="0" indent="-161196" algn="just" defTabSz="914400" eaLnBrk="1" fontAlgn="base" latinLnBrk="0" hangingPunct="1">
              <a:lnSpc>
                <a:spcPct val="100000"/>
              </a:lnSpc>
              <a:spcBef>
                <a:spcPct val="0"/>
              </a:spcBef>
              <a:spcAft>
                <a:spcPct val="0"/>
              </a:spcAft>
              <a:buClrTx/>
              <a:buSzTx/>
              <a:buFontTx/>
              <a:buNone/>
              <a:tabLst/>
              <a:defRPr/>
            </a:pPr>
            <a:r>
              <a:rPr kumimoji="0" lang="ja-JP" altLang="en-US" sz="1400" b="0" i="0" u="none" strike="noStrike" kern="100" cap="none" spc="0" normalizeH="0" baseline="0" noProof="0" dirty="0">
                <a:ln>
                  <a:noFill/>
                </a:ln>
                <a:solidFill>
                  <a:srgbClr val="000000"/>
                </a:solidFill>
                <a:effectLst/>
                <a:uLnTx/>
                <a:uFillTx/>
                <a:latin typeface="Arial" charset="0"/>
                <a:cs typeface="Times New Roman"/>
              </a:rPr>
              <a:t>　　　　　　　安全性向上をより身近に感じていただくことを目的として、完成見学会を開催。</a:t>
            </a:r>
          </a:p>
        </p:txBody>
      </p:sp>
      <p:sp>
        <p:nvSpPr>
          <p:cNvPr id="29" name="テキスト ボックス 25">
            <a:extLst>
              <a:ext uri="{FF2B5EF4-FFF2-40B4-BE49-F238E27FC236}">
                <a16:creationId xmlns:a16="http://schemas.microsoft.com/office/drawing/2014/main" id="{C40100AE-9AFF-1D40-5DFD-83DC376C1587}"/>
              </a:ext>
            </a:extLst>
          </p:cNvPr>
          <p:cNvSpPr txBox="1"/>
          <p:nvPr/>
        </p:nvSpPr>
        <p:spPr>
          <a:xfrm>
            <a:off x="1074718" y="6431866"/>
            <a:ext cx="1657164" cy="222712"/>
          </a:xfrm>
          <a:prstGeom prst="roundRect">
            <a:avLst/>
          </a:prstGeom>
          <a:noFill/>
          <a:ln>
            <a:noFill/>
          </a:ln>
          <a:effectLst/>
        </p:spPr>
        <p:txBody>
          <a:bodyPr wrap="square" lIns="36000" tIns="0" rIns="36000" bIns="0" rtlCol="0" anchor="ctr">
            <a:noAutofit/>
          </a:bodyPr>
          <a:lstStyle>
            <a:defPPr>
              <a:defRPr lang="ja-JP"/>
            </a:defPPr>
            <a:lvl1pPr marL="0" indent="0" algn="l" defTabSz="914400" rtl="0" eaLnBrk="1" latinLnBrk="0" hangingPunct="1">
              <a:defRPr kumimoji="1" sz="1800" kern="1200">
                <a:solidFill>
                  <a:schemeClr val="tx1"/>
                </a:solidFill>
                <a:latin typeface="+mj-lt"/>
                <a:ea typeface="+mj-ea"/>
                <a:cs typeface="+mj-cs"/>
              </a:defRPr>
            </a:lvl1pPr>
            <a:lvl2pPr marL="457200" indent="0" algn="l" defTabSz="914400" rtl="0" eaLnBrk="1" latinLnBrk="0" hangingPunct="1">
              <a:defRPr kumimoji="1" sz="1800" kern="1200">
                <a:solidFill>
                  <a:schemeClr val="tx1"/>
                </a:solidFill>
                <a:latin typeface="+mj-lt"/>
                <a:ea typeface="+mj-ea"/>
                <a:cs typeface="+mj-cs"/>
              </a:defRPr>
            </a:lvl2pPr>
            <a:lvl3pPr marL="914400" indent="0" algn="l" defTabSz="914400" rtl="0" eaLnBrk="1" latinLnBrk="0" hangingPunct="1">
              <a:defRPr kumimoji="1" sz="1800" kern="1200">
                <a:solidFill>
                  <a:schemeClr val="tx1"/>
                </a:solidFill>
                <a:latin typeface="+mj-lt"/>
                <a:ea typeface="+mj-ea"/>
                <a:cs typeface="+mj-cs"/>
              </a:defRPr>
            </a:lvl3pPr>
            <a:lvl4pPr marL="1371600" indent="0" algn="l" defTabSz="914400" rtl="0" eaLnBrk="1" latinLnBrk="0" hangingPunct="1">
              <a:defRPr kumimoji="1" sz="1800" kern="1200">
                <a:solidFill>
                  <a:schemeClr val="tx1"/>
                </a:solidFill>
                <a:latin typeface="+mj-lt"/>
                <a:ea typeface="+mj-ea"/>
                <a:cs typeface="+mj-cs"/>
              </a:defRPr>
            </a:lvl4pPr>
            <a:lvl5pPr marL="1828800" indent="0" algn="l" defTabSz="914400" rtl="0" eaLnBrk="1" latinLnBrk="0" hangingPunct="1">
              <a:defRPr kumimoji="1" sz="1800" kern="1200">
                <a:solidFill>
                  <a:schemeClr val="tx1"/>
                </a:solidFill>
                <a:latin typeface="+mj-lt"/>
                <a:ea typeface="+mj-ea"/>
                <a:cs typeface="+mj-cs"/>
              </a:defRPr>
            </a:lvl5pPr>
            <a:lvl6pPr marL="2286000" indent="0" algn="l" defTabSz="914400" rtl="0" eaLnBrk="1" latinLnBrk="0" hangingPunct="1">
              <a:defRPr kumimoji="1" sz="1800" kern="1200">
                <a:solidFill>
                  <a:schemeClr val="tx1"/>
                </a:solidFill>
                <a:latin typeface="+mj-lt"/>
                <a:ea typeface="+mj-ea"/>
                <a:cs typeface="+mj-cs"/>
              </a:defRPr>
            </a:lvl6pPr>
            <a:lvl7pPr marL="2743200" indent="0" algn="l" defTabSz="914400" rtl="0" eaLnBrk="1" latinLnBrk="0" hangingPunct="1">
              <a:defRPr kumimoji="1" sz="1800" kern="1200">
                <a:solidFill>
                  <a:schemeClr val="tx1"/>
                </a:solidFill>
                <a:latin typeface="+mj-lt"/>
                <a:ea typeface="+mj-ea"/>
                <a:cs typeface="+mj-cs"/>
              </a:defRPr>
            </a:lvl7pPr>
            <a:lvl8pPr marL="3200400" indent="0" algn="l" defTabSz="914400" rtl="0" eaLnBrk="1" latinLnBrk="0" hangingPunct="1">
              <a:defRPr kumimoji="1" sz="1800" kern="1200">
                <a:solidFill>
                  <a:schemeClr val="tx1"/>
                </a:solidFill>
                <a:latin typeface="+mj-lt"/>
                <a:ea typeface="+mj-ea"/>
                <a:cs typeface="+mj-cs"/>
              </a:defRPr>
            </a:lvl8pPr>
            <a:lvl9pPr marL="3657600" indent="0" algn="l" defTabSz="914400" rtl="0" eaLnBrk="1" latinLnBrk="0" hangingPunct="1">
              <a:defRPr kumimoji="1" sz="1800" kern="1200">
                <a:solidFill>
                  <a:schemeClr val="tx1"/>
                </a:solidFill>
                <a:latin typeface="+mj-lt"/>
                <a:ea typeface="+mj-ea"/>
                <a:cs typeface="+mj-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1" lang="ja-JP" altLang="en-US" sz="1200" b="1" i="0" u="none" strike="noStrike" kern="1200" cap="none" spc="0" normalizeH="0" baseline="0" noProof="0" dirty="0">
                <a:ln w="6350" cap="flat">
                  <a:solidFill>
                    <a:prstClr val="white">
                      <a:alpha val="80000"/>
                    </a:prstClr>
                  </a:solidFill>
                </a:ln>
                <a:solidFill>
                  <a:prstClr val="white"/>
                </a:solidFill>
                <a:effectLst/>
                <a:uLnTx/>
                <a:uFillTx/>
                <a:latin typeface="游ゴシック Light" panose="020F0302020204030204"/>
                <a:ea typeface="游ゴシック Light" panose="020B0300000000000000" pitchFamily="50" charset="-128"/>
                <a:cs typeface="+mj-cs"/>
              </a:rPr>
              <a:t>川辺川ダム砂防事務所</a:t>
            </a:r>
            <a:endParaRPr kumimoji="1" lang="en-US" altLang="ja-JP" sz="1200" b="1" i="0" u="none" strike="noStrike" kern="1200" cap="none" spc="0" normalizeH="0" baseline="0" noProof="0" dirty="0">
              <a:ln w="6350" cap="flat">
                <a:solidFill>
                  <a:prstClr val="white">
                    <a:alpha val="80000"/>
                  </a:prstClr>
                </a:solidFill>
              </a:ln>
              <a:solidFill>
                <a:prstClr val="white"/>
              </a:solidFill>
              <a:effectLst/>
              <a:uLnTx/>
              <a:uFillTx/>
              <a:latin typeface="游ゴシック Light" panose="020F0302020204030204"/>
              <a:ea typeface="游ゴシック Light" panose="020B0300000000000000" pitchFamily="50" charset="-128"/>
              <a:cs typeface="+mj-cs"/>
            </a:endParaRPr>
          </a:p>
        </p:txBody>
      </p:sp>
      <p:sp>
        <p:nvSpPr>
          <p:cNvPr id="6" name="テキスト ボックス 5">
            <a:extLst>
              <a:ext uri="{FF2B5EF4-FFF2-40B4-BE49-F238E27FC236}">
                <a16:creationId xmlns:a16="http://schemas.microsoft.com/office/drawing/2014/main" id="{4E7C24C9-B17B-F9D8-F00D-E138754BE058}"/>
              </a:ext>
            </a:extLst>
          </p:cNvPr>
          <p:cNvSpPr txBox="1"/>
          <p:nvPr/>
        </p:nvSpPr>
        <p:spPr>
          <a:xfrm>
            <a:off x="-1692696" y="148507"/>
            <a:ext cx="1605136" cy="546945"/>
          </a:xfrm>
          <a:prstGeom prst="rect">
            <a:avLst/>
          </a:prstGeom>
          <a:solidFill>
            <a:srgbClr val="FFFF00"/>
          </a:solidFill>
        </p:spPr>
        <p:txBody>
          <a:bodyPr wrap="square" rtlCol="0">
            <a:spAutoFit/>
          </a:bodyPr>
          <a:lstStyle/>
          <a:p>
            <a:r>
              <a:rPr lang="en-US" altLang="ja-JP" sz="1477" dirty="0">
                <a:solidFill>
                  <a:srgbClr val="FF0000"/>
                </a:solidFill>
                <a:highlight>
                  <a:srgbClr val="FFFF00"/>
                </a:highlight>
              </a:rPr>
              <a:t>260604</a:t>
            </a:r>
          </a:p>
          <a:p>
            <a:r>
              <a:rPr lang="ja-JP" altLang="en-US" sz="1477" dirty="0">
                <a:solidFill>
                  <a:srgbClr val="FF0000"/>
                </a:solidFill>
                <a:highlight>
                  <a:srgbClr val="FFFF00"/>
                </a:highlight>
              </a:rPr>
              <a:t>流域治水協議会</a:t>
            </a:r>
            <a:endParaRPr lang="en-US" altLang="ja-JP" sz="1477" dirty="0">
              <a:solidFill>
                <a:srgbClr val="FF0000"/>
              </a:solidFill>
              <a:highlight>
                <a:srgbClr val="FFFF00"/>
              </a:highlight>
            </a:endParaRPr>
          </a:p>
        </p:txBody>
      </p:sp>
    </p:spTree>
    <p:extLst>
      <p:ext uri="{BB962C8B-B14F-4D97-AF65-F5344CB8AC3E}">
        <p14:creationId xmlns:p14="http://schemas.microsoft.com/office/powerpoint/2010/main" val="42578439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9F5C8-5809-80D0-5F03-603FF3F6EB30}"/>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36F02B5A-8C35-AA3F-E40A-3C08BF79E782}"/>
              </a:ext>
            </a:extLst>
          </p:cNvPr>
          <p:cNvSpPr txBox="1"/>
          <p:nvPr/>
        </p:nvSpPr>
        <p:spPr>
          <a:xfrm>
            <a:off x="0" y="2780928"/>
            <a:ext cx="9906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n-cs"/>
              </a:rPr>
              <a:t>ご清聴ありがとうございました</a:t>
            </a:r>
          </a:p>
        </p:txBody>
      </p:sp>
      <p:sp>
        <p:nvSpPr>
          <p:cNvPr id="2" name="Text Box 6">
            <a:extLst>
              <a:ext uri="{FF2B5EF4-FFF2-40B4-BE49-F238E27FC236}">
                <a16:creationId xmlns:a16="http://schemas.microsoft.com/office/drawing/2014/main" id="{DA62F477-F923-B968-7BFB-409AE829D03B}"/>
              </a:ext>
            </a:extLst>
          </p:cNvPr>
          <p:cNvSpPr txBox="1">
            <a:spLocks noChangeArrowheads="1"/>
          </p:cNvSpPr>
          <p:nvPr/>
        </p:nvSpPr>
        <p:spPr bwMode="auto">
          <a:xfrm>
            <a:off x="9509406" y="-1236"/>
            <a:ext cx="33855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fontAlgn="base" hangingPunct="0">
              <a:spcBef>
                <a:spcPct val="20000"/>
              </a:spcBef>
              <a:buChar char="•"/>
              <a:defRPr kumimoji="1" sz="3200">
                <a:solidFill>
                  <a:schemeClr val="tx1"/>
                </a:solidFill>
                <a:latin typeface="Arial" charset="0"/>
                <a:ea typeface="ＭＳ Ｐゴシック" charset="-128"/>
              </a:defRPr>
            </a:lvl1pPr>
            <a:lvl2pPr marL="742950" indent="-285750" eaLnBrk="0" fontAlgn="base" hangingPunct="0">
              <a:spcBef>
                <a:spcPct val="20000"/>
              </a:spcBef>
              <a:buChar char="–"/>
              <a:defRPr kumimoji="1" sz="2800">
                <a:solidFill>
                  <a:schemeClr val="tx1"/>
                </a:solidFill>
                <a:latin typeface="Arial" charset="0"/>
                <a:ea typeface="ＭＳ Ｐゴシック" charset="-128"/>
              </a:defRPr>
            </a:lvl2pPr>
            <a:lvl3pPr marL="1143000" indent="-228600" eaLnBrk="0" fontAlgn="base" hangingPunct="0">
              <a:spcBef>
                <a:spcPct val="20000"/>
              </a:spcBef>
              <a:buChar char="•"/>
              <a:defRPr kumimoji="1" sz="2400">
                <a:solidFill>
                  <a:schemeClr val="tx1"/>
                </a:solidFill>
                <a:latin typeface="Arial" charset="0"/>
                <a:ea typeface="ＭＳ Ｐゴシック" charset="-128"/>
              </a:defRPr>
            </a:lvl3pPr>
            <a:lvl4pPr marL="1600200" indent="-228600" eaLnBrk="0" fontAlgn="base" hangingPunct="0">
              <a:spcBef>
                <a:spcPct val="20000"/>
              </a:spcBef>
              <a:buChar char="–"/>
              <a:defRPr kumimoji="1" sz="2000">
                <a:solidFill>
                  <a:schemeClr val="tx1"/>
                </a:solidFill>
                <a:latin typeface="Arial" charset="0"/>
                <a:ea typeface="ＭＳ Ｐゴシック" charset="-128"/>
              </a:defRPr>
            </a:lvl4pPr>
            <a:lvl5pPr marL="2057400" indent="-228600" eaLnBrk="0" fontAlgn="base" hangingPunct="0">
              <a:spcBef>
                <a:spcPct val="20000"/>
              </a:spcBef>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charset="-128"/>
              </a:defRPr>
            </a:lvl9pPr>
          </a:lstStyle>
          <a:p>
            <a:pPr algn="ctr" defTabSz="844083" eaLnBrk="1" hangingPunct="1">
              <a:spcBef>
                <a:spcPct val="0"/>
              </a:spcBef>
              <a:buNone/>
              <a:defRPr/>
            </a:pPr>
            <a:fld id="{4F382C89-3447-4290-8F43-F51A2C419015}" type="slidenum">
              <a:rPr lang="en-US" altLang="ja-JP" sz="2400">
                <a:latin typeface="ＭＳ Ｐゴシック" panose="020B0600070205080204" pitchFamily="50" charset="-128"/>
                <a:ea typeface="ＭＳ Ｐゴシック" panose="020B0600070205080204" pitchFamily="50" charset="-128"/>
              </a:rPr>
              <a:pPr algn="ctr" defTabSz="844083" eaLnBrk="1" hangingPunct="1">
                <a:spcBef>
                  <a:spcPct val="0"/>
                </a:spcBef>
                <a:buNone/>
                <a:defRPr/>
              </a:pPr>
              <a:t>52</a:t>
            </a:fld>
            <a:endParaRPr lang="en-US" altLang="ja-JP" sz="2400" dirty="0">
              <a:latin typeface="ＭＳ Ｐゴシック" panose="020B0600070205080204" pitchFamily="50" charset="-128"/>
              <a:ea typeface="ＭＳ Ｐゴシック" panose="020B0600070205080204" pitchFamily="50" charset="-128"/>
            </a:endParaRPr>
          </a:p>
        </p:txBody>
      </p:sp>
    </p:spTree>
    <p:extLst>
      <p:ext uri="{BB962C8B-B14F-4D97-AF65-F5344CB8AC3E}">
        <p14:creationId xmlns:p14="http://schemas.microsoft.com/office/powerpoint/2010/main" val="891390314"/>
      </p:ext>
    </p:extLst>
  </p:cSld>
  <p:clrMapOvr>
    <a:masterClrMapping/>
  </p:clrMapOvr>
</p:sld>
</file>

<file path=ppt/theme/theme1.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デザインの設定">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noFill/>
        <a:ln w="127000" cap="flat" cmpd="sng" algn="ctr">
          <a:gradFill flip="none" rotWithShape="1">
            <a:gsLst>
              <a:gs pos="17000">
                <a:srgbClr val="FF5050"/>
              </a:gs>
              <a:gs pos="61000">
                <a:srgbClr val="0CAC50"/>
              </a:gs>
              <a:gs pos="73000">
                <a:srgbClr val="00B050"/>
              </a:gs>
            </a:gsLst>
            <a:lin ang="0" scaled="1"/>
            <a:tileRect/>
          </a:gradFill>
          <a:prstDash val="solid"/>
        </a:ln>
        <a:effectLst/>
      </a:spPr>
      <a:bodyPr rtlCol="0" anchor="ctr"/>
      <a:lstStyle>
        <a:defPPr marL="0" marR="0" indent="0" algn="ctr" defTabSz="1280160" rtl="0" eaLnBrk="1" fontAlgn="base" latinLnBrk="0" hangingPunct="1">
          <a:lnSpc>
            <a:spcPct val="100000"/>
          </a:lnSpc>
          <a:spcBef>
            <a:spcPct val="0"/>
          </a:spcBef>
          <a:spcAft>
            <a:spcPct val="0"/>
          </a:spcAft>
          <a:buClrTx/>
          <a:buSzTx/>
          <a:buFontTx/>
          <a:buNone/>
          <a:tabLst/>
          <a:defRPr sz="3200" b="1" kern="0" dirty="0">
            <a:solidFill>
              <a:srgbClr val="FF0000"/>
            </a:solidFill>
            <a:latin typeface="Calibri"/>
            <a:ea typeface="ＭＳ Ｐゴシック" panose="020B0600070205080204" pitchFamily="50" charset="-128"/>
          </a:defRPr>
        </a:defPPr>
      </a:lst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4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5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blank</Template>
  <TotalTime>8202</TotalTime>
  <Words>11218</Words>
  <Application>Microsoft Office PowerPoint</Application>
  <PresentationFormat>A4 210 x 297 mm</PresentationFormat>
  <Paragraphs>1329</Paragraphs>
  <Slides>53</Slides>
  <Notes>4</Notes>
  <HiddenSlides>0</HiddenSlides>
  <MMClips>0</MMClips>
  <ScaleCrop>false</ScaleCrop>
  <HeadingPairs>
    <vt:vector size="6" baseType="variant">
      <vt:variant>
        <vt:lpstr>使用されているフォント</vt:lpstr>
      </vt:variant>
      <vt:variant>
        <vt:i4>17</vt:i4>
      </vt:variant>
      <vt:variant>
        <vt:lpstr>テーマ</vt:lpstr>
      </vt:variant>
      <vt:variant>
        <vt:i4>7</vt:i4>
      </vt:variant>
      <vt:variant>
        <vt:lpstr>スライド タイトル</vt:lpstr>
      </vt:variant>
      <vt:variant>
        <vt:i4>53</vt:i4>
      </vt:variant>
    </vt:vector>
  </HeadingPairs>
  <TitlesOfParts>
    <vt:vector size="77" baseType="lpstr">
      <vt:lpstr>BIZ UDPゴシック</vt:lpstr>
      <vt:lpstr>BIZ UDゴシック</vt:lpstr>
      <vt:lpstr>HGSｺﾞｼｯｸM</vt:lpstr>
      <vt:lpstr>KozGoPr6N-Regular-90msp-RKSJ-H-Identity-H</vt:lpstr>
      <vt:lpstr>Meiryo UI</vt:lpstr>
      <vt:lpstr>ＭＳ Ｐゴシック</vt:lpstr>
      <vt:lpstr>ＭＳ ゴシック</vt:lpstr>
      <vt:lpstr>ＭＳ 明朝</vt:lpstr>
      <vt:lpstr>UD デジタル 教科書体 NK-R</vt:lpstr>
      <vt:lpstr>メイリオ</vt:lpstr>
      <vt:lpstr>游ゴシック</vt:lpstr>
      <vt:lpstr>游ゴシック Light</vt:lpstr>
      <vt:lpstr>Arial</vt:lpstr>
      <vt:lpstr>Calibri</vt:lpstr>
      <vt:lpstr>Century</vt:lpstr>
      <vt:lpstr>Lato</vt:lpstr>
      <vt:lpstr>Times New Roman</vt:lpstr>
      <vt:lpstr>Office ​​テーマ</vt:lpstr>
      <vt:lpstr>1_デザインの設定</vt:lpstr>
      <vt:lpstr>1_Office ​​テーマ</vt:lpstr>
      <vt:lpstr>2_Office ​​テーマ</vt:lpstr>
      <vt:lpstr>3_Office ​​テーマ</vt:lpstr>
      <vt:lpstr>4_Office ​​テーマ</vt:lpstr>
      <vt:lpstr>5_Office ​​テーマ</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プレゼンテーション</dc:title>
  <dc:creator>福井 洋司</dc:creator>
  <cp:lastModifiedBy>成富 熊本県測量設計コンサルタンツ協会</cp:lastModifiedBy>
  <cp:revision>313</cp:revision>
  <cp:lastPrinted>2026-05-12T05:27:57Z</cp:lastPrinted>
  <dcterms:created xsi:type="dcterms:W3CDTF">2025-05-19T12:07:56Z</dcterms:created>
  <dcterms:modified xsi:type="dcterms:W3CDTF">2026-05-22T03:37:33Z</dcterms:modified>
</cp:coreProperties>
</file>